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1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</p:sldIdLst>
  <p:sldSz cy="5143500" cx="9144000"/>
  <p:notesSz cx="6858000" cy="9144000"/>
  <p:embeddedFontLst>
    <p:embeddedFont>
      <p:font typeface="Raleway"/>
      <p:regular r:id="rId23"/>
      <p:bold r:id="rId24"/>
      <p:italic r:id="rId25"/>
      <p:boldItalic r:id="rId26"/>
    </p:embeddedFont>
    <p:embeddedFont>
      <p:font typeface="Source Sans Pro Black"/>
      <p:bold r:id="rId27"/>
      <p:boldItalic r:id="rId28"/>
    </p:embeddedFont>
    <p:embeddedFont>
      <p:font typeface="Source Sans Pro"/>
      <p:regular r:id="rId29"/>
      <p:bold r:id="rId30"/>
      <p:italic r:id="rId31"/>
      <p:boldItalic r:id="rId32"/>
    </p:embeddedFont>
    <p:embeddedFont>
      <p:font typeface="Open Sans"/>
      <p:regular r:id="rId33"/>
      <p:bold r:id="rId34"/>
      <p:italic r:id="rId35"/>
      <p:boldItalic r:id="rId3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font" Target="fonts/Raleway-bold.fntdata"/><Relationship Id="rId23" Type="http://schemas.openxmlformats.org/officeDocument/2006/relationships/font" Target="fonts/Raleway-regular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Raleway-boldItalic.fntdata"/><Relationship Id="rId25" Type="http://schemas.openxmlformats.org/officeDocument/2006/relationships/font" Target="fonts/Raleway-italic.fntdata"/><Relationship Id="rId28" Type="http://schemas.openxmlformats.org/officeDocument/2006/relationships/font" Target="fonts/SourceSansProBlack-boldItalic.fntdata"/><Relationship Id="rId27" Type="http://schemas.openxmlformats.org/officeDocument/2006/relationships/font" Target="fonts/SourceSansProBlack-bold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SourceSansPro-regular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SourceSansPro-italic.fntdata"/><Relationship Id="rId30" Type="http://schemas.openxmlformats.org/officeDocument/2006/relationships/font" Target="fonts/SourceSansPro-bold.fntdata"/><Relationship Id="rId11" Type="http://schemas.openxmlformats.org/officeDocument/2006/relationships/slide" Target="slides/slide7.xml"/><Relationship Id="rId33" Type="http://schemas.openxmlformats.org/officeDocument/2006/relationships/font" Target="fonts/OpenSans-regular.fntdata"/><Relationship Id="rId10" Type="http://schemas.openxmlformats.org/officeDocument/2006/relationships/slide" Target="slides/slide6.xml"/><Relationship Id="rId32" Type="http://schemas.openxmlformats.org/officeDocument/2006/relationships/font" Target="fonts/SourceSansPro-boldItalic.fntdata"/><Relationship Id="rId13" Type="http://schemas.openxmlformats.org/officeDocument/2006/relationships/slide" Target="slides/slide9.xml"/><Relationship Id="rId35" Type="http://schemas.openxmlformats.org/officeDocument/2006/relationships/font" Target="fonts/OpenSans-italic.fntdata"/><Relationship Id="rId12" Type="http://schemas.openxmlformats.org/officeDocument/2006/relationships/slide" Target="slides/slide8.xml"/><Relationship Id="rId34" Type="http://schemas.openxmlformats.org/officeDocument/2006/relationships/font" Target="fonts/OpenSans-bold.fntdata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36" Type="http://schemas.openxmlformats.org/officeDocument/2006/relationships/font" Target="fonts/OpenSans-boldItalic.fntdata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0" name="Shape 1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1" name="Google Shape;1191;g163febaf261_0_1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2" name="Google Shape;1192;g163febaf261_0_1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1" name="Shape 1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2" name="Google Shape;1262;g163febaf261_0_2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3" name="Google Shape;1263;g163febaf261_0_2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9" name="Shape 1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" name="Google Shape;1290;g163febaf261_0_9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1" name="Google Shape;1291;g163febaf261_0_9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0" name="Shape 1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1" name="Google Shape;1301;gae14a965ca_0_7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2" name="Google Shape;1302;gae14a965ca_0_7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1" name="Shape 1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" name="Google Shape;1382;g163febaf261_0_2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3" name="Google Shape;1383;g163febaf261_0_2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4" name="Shape 1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5" name="Google Shape;1565;g163febaf261_0_3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6" name="Google Shape;1566;g163febaf261_0_3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5" name="Shape 1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6" name="Google Shape;1656;g163febaf261_0_3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7" name="Google Shape;1657;g163febaf261_0_3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8" name="Shape 1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" name="Google Shape;1689;g163febaf261_0_3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0" name="Google Shape;1690;g163febaf261_0_3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3" name="Shape 1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4" name="Google Shape;1754;g78ca4ddc16_0_5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5" name="Google Shape;1755;g78ca4ddc16_0_5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gae14a965ca_0_4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1" name="Google Shape;571;gae14a965ca_0_4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8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gae14a965ca_0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0" name="Google Shape;650;gae14a965ca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3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g78ca4ddc16_0_480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5" name="Google Shape;765;g78ca4ddc16_0_480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6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gb4e82634fe_0_9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8" name="Google Shape;868;gb4e82634fe_0_9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8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Google Shape;969;g163febaf261_0_10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0" name="Google Shape;970;g163febaf261_0_10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0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g1640a0b959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2" name="Google Shape;1072;g1640a0b959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7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gae14a965ca_0_7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9" name="Google Shape;1079;gae14a965ca_0_7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9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g163febaf261_0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1" name="Google Shape;1101;g163febaf261_0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906525" y="1111675"/>
            <a:ext cx="914895" cy="881399"/>
          </a:xfrm>
          <a:custGeom>
            <a:rect b="b" l="l" r="r" t="t"/>
            <a:pathLst>
              <a:path extrusionOk="0" h="12234" w="12210">
                <a:moveTo>
                  <a:pt x="6093" y="0"/>
                </a:moveTo>
                <a:lnTo>
                  <a:pt x="5787" y="24"/>
                </a:lnTo>
                <a:lnTo>
                  <a:pt x="5482" y="47"/>
                </a:lnTo>
                <a:lnTo>
                  <a:pt x="5176" y="71"/>
                </a:lnTo>
                <a:lnTo>
                  <a:pt x="4870" y="142"/>
                </a:lnTo>
                <a:lnTo>
                  <a:pt x="4564" y="212"/>
                </a:lnTo>
                <a:lnTo>
                  <a:pt x="4282" y="283"/>
                </a:lnTo>
                <a:lnTo>
                  <a:pt x="3999" y="377"/>
                </a:lnTo>
                <a:lnTo>
                  <a:pt x="3717" y="494"/>
                </a:lnTo>
                <a:lnTo>
                  <a:pt x="3458" y="612"/>
                </a:lnTo>
                <a:lnTo>
                  <a:pt x="3200" y="753"/>
                </a:lnTo>
                <a:lnTo>
                  <a:pt x="2941" y="894"/>
                </a:lnTo>
                <a:lnTo>
                  <a:pt x="2682" y="1059"/>
                </a:lnTo>
                <a:lnTo>
                  <a:pt x="2212" y="1412"/>
                </a:lnTo>
                <a:lnTo>
                  <a:pt x="1788" y="1788"/>
                </a:lnTo>
                <a:lnTo>
                  <a:pt x="1388" y="2235"/>
                </a:lnTo>
                <a:lnTo>
                  <a:pt x="1035" y="2706"/>
                </a:lnTo>
                <a:lnTo>
                  <a:pt x="871" y="2941"/>
                </a:lnTo>
                <a:lnTo>
                  <a:pt x="730" y="3200"/>
                </a:lnTo>
                <a:lnTo>
                  <a:pt x="588" y="3458"/>
                </a:lnTo>
                <a:lnTo>
                  <a:pt x="471" y="3741"/>
                </a:lnTo>
                <a:lnTo>
                  <a:pt x="353" y="4023"/>
                </a:lnTo>
                <a:lnTo>
                  <a:pt x="259" y="4305"/>
                </a:lnTo>
                <a:lnTo>
                  <a:pt x="189" y="4588"/>
                </a:lnTo>
                <a:lnTo>
                  <a:pt x="118" y="4893"/>
                </a:lnTo>
                <a:lnTo>
                  <a:pt x="71" y="5176"/>
                </a:lnTo>
                <a:lnTo>
                  <a:pt x="24" y="5482"/>
                </a:lnTo>
                <a:lnTo>
                  <a:pt x="0" y="5811"/>
                </a:lnTo>
                <a:lnTo>
                  <a:pt x="0" y="6117"/>
                </a:lnTo>
                <a:lnTo>
                  <a:pt x="0" y="6423"/>
                </a:lnTo>
                <a:lnTo>
                  <a:pt x="24" y="6752"/>
                </a:lnTo>
                <a:lnTo>
                  <a:pt x="71" y="7058"/>
                </a:lnTo>
                <a:lnTo>
                  <a:pt x="118" y="7340"/>
                </a:lnTo>
                <a:lnTo>
                  <a:pt x="189" y="7646"/>
                </a:lnTo>
                <a:lnTo>
                  <a:pt x="259" y="7928"/>
                </a:lnTo>
                <a:lnTo>
                  <a:pt x="353" y="8210"/>
                </a:lnTo>
                <a:lnTo>
                  <a:pt x="471" y="8493"/>
                </a:lnTo>
                <a:lnTo>
                  <a:pt x="588" y="8775"/>
                </a:lnTo>
                <a:lnTo>
                  <a:pt x="730" y="9034"/>
                </a:lnTo>
                <a:lnTo>
                  <a:pt x="871" y="9293"/>
                </a:lnTo>
                <a:lnTo>
                  <a:pt x="1035" y="9528"/>
                </a:lnTo>
                <a:lnTo>
                  <a:pt x="1388" y="9998"/>
                </a:lnTo>
                <a:lnTo>
                  <a:pt x="1788" y="10445"/>
                </a:lnTo>
                <a:lnTo>
                  <a:pt x="2212" y="10822"/>
                </a:lnTo>
                <a:lnTo>
                  <a:pt x="2682" y="11174"/>
                </a:lnTo>
                <a:lnTo>
                  <a:pt x="2941" y="11339"/>
                </a:lnTo>
                <a:lnTo>
                  <a:pt x="3200" y="11480"/>
                </a:lnTo>
                <a:lnTo>
                  <a:pt x="3458" y="11621"/>
                </a:lnTo>
                <a:lnTo>
                  <a:pt x="3717" y="11739"/>
                </a:lnTo>
                <a:lnTo>
                  <a:pt x="3999" y="11857"/>
                </a:lnTo>
                <a:lnTo>
                  <a:pt x="4282" y="11951"/>
                </a:lnTo>
                <a:lnTo>
                  <a:pt x="4564" y="12045"/>
                </a:lnTo>
                <a:lnTo>
                  <a:pt x="4870" y="12092"/>
                </a:lnTo>
                <a:lnTo>
                  <a:pt x="5176" y="12162"/>
                </a:lnTo>
                <a:lnTo>
                  <a:pt x="5482" y="12186"/>
                </a:lnTo>
                <a:lnTo>
                  <a:pt x="5787" y="12210"/>
                </a:lnTo>
                <a:lnTo>
                  <a:pt x="6093" y="12233"/>
                </a:lnTo>
                <a:lnTo>
                  <a:pt x="6422" y="12210"/>
                </a:lnTo>
                <a:lnTo>
                  <a:pt x="6728" y="12186"/>
                </a:lnTo>
                <a:lnTo>
                  <a:pt x="7034" y="12162"/>
                </a:lnTo>
                <a:lnTo>
                  <a:pt x="7340" y="12092"/>
                </a:lnTo>
                <a:lnTo>
                  <a:pt x="7622" y="12045"/>
                </a:lnTo>
                <a:lnTo>
                  <a:pt x="7905" y="11951"/>
                </a:lnTo>
                <a:lnTo>
                  <a:pt x="8210" y="11857"/>
                </a:lnTo>
                <a:lnTo>
                  <a:pt x="8469" y="11739"/>
                </a:lnTo>
                <a:lnTo>
                  <a:pt x="8751" y="11621"/>
                </a:lnTo>
                <a:lnTo>
                  <a:pt x="9010" y="11480"/>
                </a:lnTo>
                <a:lnTo>
                  <a:pt x="9269" y="11339"/>
                </a:lnTo>
                <a:lnTo>
                  <a:pt x="9504" y="11174"/>
                </a:lnTo>
                <a:lnTo>
                  <a:pt x="9975" y="10822"/>
                </a:lnTo>
                <a:lnTo>
                  <a:pt x="10422" y="10445"/>
                </a:lnTo>
                <a:lnTo>
                  <a:pt x="10822" y="9998"/>
                </a:lnTo>
                <a:lnTo>
                  <a:pt x="11174" y="9528"/>
                </a:lnTo>
                <a:lnTo>
                  <a:pt x="11316" y="9293"/>
                </a:lnTo>
                <a:lnTo>
                  <a:pt x="11480" y="9034"/>
                </a:lnTo>
                <a:lnTo>
                  <a:pt x="11598" y="8775"/>
                </a:lnTo>
                <a:lnTo>
                  <a:pt x="11715" y="8493"/>
                </a:lnTo>
                <a:lnTo>
                  <a:pt x="11833" y="8210"/>
                </a:lnTo>
                <a:lnTo>
                  <a:pt x="11927" y="7928"/>
                </a:lnTo>
                <a:lnTo>
                  <a:pt x="12021" y="7646"/>
                </a:lnTo>
                <a:lnTo>
                  <a:pt x="12092" y="7340"/>
                </a:lnTo>
                <a:lnTo>
                  <a:pt x="12139" y="7058"/>
                </a:lnTo>
                <a:lnTo>
                  <a:pt x="12186" y="6752"/>
                </a:lnTo>
                <a:lnTo>
                  <a:pt x="12209" y="6423"/>
                </a:lnTo>
                <a:lnTo>
                  <a:pt x="12209" y="6117"/>
                </a:lnTo>
                <a:lnTo>
                  <a:pt x="12209" y="5811"/>
                </a:lnTo>
                <a:lnTo>
                  <a:pt x="12186" y="5482"/>
                </a:lnTo>
                <a:lnTo>
                  <a:pt x="12139" y="5176"/>
                </a:lnTo>
                <a:lnTo>
                  <a:pt x="12092" y="4893"/>
                </a:lnTo>
                <a:lnTo>
                  <a:pt x="12021" y="4588"/>
                </a:lnTo>
                <a:lnTo>
                  <a:pt x="11927" y="4305"/>
                </a:lnTo>
                <a:lnTo>
                  <a:pt x="11833" y="4023"/>
                </a:lnTo>
                <a:lnTo>
                  <a:pt x="11715" y="3741"/>
                </a:lnTo>
                <a:lnTo>
                  <a:pt x="11598" y="3458"/>
                </a:lnTo>
                <a:lnTo>
                  <a:pt x="11480" y="3200"/>
                </a:lnTo>
                <a:lnTo>
                  <a:pt x="11316" y="2941"/>
                </a:lnTo>
                <a:lnTo>
                  <a:pt x="11174" y="2706"/>
                </a:lnTo>
                <a:lnTo>
                  <a:pt x="10822" y="2235"/>
                </a:lnTo>
                <a:lnTo>
                  <a:pt x="10422" y="1788"/>
                </a:lnTo>
                <a:lnTo>
                  <a:pt x="9975" y="1412"/>
                </a:lnTo>
                <a:lnTo>
                  <a:pt x="9504" y="1059"/>
                </a:lnTo>
                <a:lnTo>
                  <a:pt x="9269" y="894"/>
                </a:lnTo>
                <a:lnTo>
                  <a:pt x="9010" y="753"/>
                </a:lnTo>
                <a:lnTo>
                  <a:pt x="8751" y="612"/>
                </a:lnTo>
                <a:lnTo>
                  <a:pt x="8469" y="494"/>
                </a:lnTo>
                <a:lnTo>
                  <a:pt x="8210" y="377"/>
                </a:lnTo>
                <a:lnTo>
                  <a:pt x="7905" y="283"/>
                </a:lnTo>
                <a:lnTo>
                  <a:pt x="7622" y="212"/>
                </a:lnTo>
                <a:lnTo>
                  <a:pt x="7340" y="142"/>
                </a:lnTo>
                <a:lnTo>
                  <a:pt x="7034" y="71"/>
                </a:lnTo>
                <a:lnTo>
                  <a:pt x="6728" y="47"/>
                </a:lnTo>
                <a:lnTo>
                  <a:pt x="6422" y="24"/>
                </a:lnTo>
                <a:lnTo>
                  <a:pt x="6093" y="0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477324" y="1301073"/>
            <a:ext cx="2797260" cy="2853521"/>
          </a:xfrm>
          <a:custGeom>
            <a:rect b="b" l="l" r="r" t="t"/>
            <a:pathLst>
              <a:path extrusionOk="0" h="38722" w="38699">
                <a:moveTo>
                  <a:pt x="19361" y="0"/>
                </a:moveTo>
                <a:lnTo>
                  <a:pt x="18350" y="24"/>
                </a:lnTo>
                <a:lnTo>
                  <a:pt x="17362" y="94"/>
                </a:lnTo>
                <a:lnTo>
                  <a:pt x="16397" y="235"/>
                </a:lnTo>
                <a:lnTo>
                  <a:pt x="15456" y="400"/>
                </a:lnTo>
                <a:lnTo>
                  <a:pt x="14515" y="612"/>
                </a:lnTo>
                <a:lnTo>
                  <a:pt x="13598" y="871"/>
                </a:lnTo>
                <a:lnTo>
                  <a:pt x="12704" y="1176"/>
                </a:lnTo>
                <a:lnTo>
                  <a:pt x="11810" y="1529"/>
                </a:lnTo>
                <a:lnTo>
                  <a:pt x="10963" y="1906"/>
                </a:lnTo>
                <a:lnTo>
                  <a:pt x="10116" y="2329"/>
                </a:lnTo>
                <a:lnTo>
                  <a:pt x="9316" y="2800"/>
                </a:lnTo>
                <a:lnTo>
                  <a:pt x="8517" y="3317"/>
                </a:lnTo>
                <a:lnTo>
                  <a:pt x="7764" y="3858"/>
                </a:lnTo>
                <a:lnTo>
                  <a:pt x="7034" y="4423"/>
                </a:lnTo>
                <a:lnTo>
                  <a:pt x="6329" y="5034"/>
                </a:lnTo>
                <a:lnTo>
                  <a:pt x="5670" y="5670"/>
                </a:lnTo>
                <a:lnTo>
                  <a:pt x="5011" y="6352"/>
                </a:lnTo>
                <a:lnTo>
                  <a:pt x="4423" y="7034"/>
                </a:lnTo>
                <a:lnTo>
                  <a:pt x="3835" y="7787"/>
                </a:lnTo>
                <a:lnTo>
                  <a:pt x="3294" y="8540"/>
                </a:lnTo>
                <a:lnTo>
                  <a:pt x="2800" y="9316"/>
                </a:lnTo>
                <a:lnTo>
                  <a:pt x="2330" y="10139"/>
                </a:lnTo>
                <a:lnTo>
                  <a:pt x="1906" y="10963"/>
                </a:lnTo>
                <a:lnTo>
                  <a:pt x="1506" y="11833"/>
                </a:lnTo>
                <a:lnTo>
                  <a:pt x="1177" y="12703"/>
                </a:lnTo>
                <a:lnTo>
                  <a:pt x="871" y="13597"/>
                </a:lnTo>
                <a:lnTo>
                  <a:pt x="612" y="14515"/>
                </a:lnTo>
                <a:lnTo>
                  <a:pt x="377" y="15456"/>
                </a:lnTo>
                <a:lnTo>
                  <a:pt x="212" y="16420"/>
                </a:lnTo>
                <a:lnTo>
                  <a:pt x="95" y="17385"/>
                </a:lnTo>
                <a:lnTo>
                  <a:pt x="24" y="18373"/>
                </a:lnTo>
                <a:lnTo>
                  <a:pt x="1" y="19361"/>
                </a:lnTo>
                <a:lnTo>
                  <a:pt x="24" y="20349"/>
                </a:lnTo>
                <a:lnTo>
                  <a:pt x="95" y="21337"/>
                </a:lnTo>
                <a:lnTo>
                  <a:pt x="212" y="22301"/>
                </a:lnTo>
                <a:lnTo>
                  <a:pt x="377" y="23266"/>
                </a:lnTo>
                <a:lnTo>
                  <a:pt x="612" y="24207"/>
                </a:lnTo>
                <a:lnTo>
                  <a:pt x="871" y="25124"/>
                </a:lnTo>
                <a:lnTo>
                  <a:pt x="1177" y="26018"/>
                </a:lnTo>
                <a:lnTo>
                  <a:pt x="1506" y="26889"/>
                </a:lnTo>
                <a:lnTo>
                  <a:pt x="1906" y="27759"/>
                </a:lnTo>
                <a:lnTo>
                  <a:pt x="2330" y="28582"/>
                </a:lnTo>
                <a:lnTo>
                  <a:pt x="2800" y="29406"/>
                </a:lnTo>
                <a:lnTo>
                  <a:pt x="3294" y="30182"/>
                </a:lnTo>
                <a:lnTo>
                  <a:pt x="3835" y="30935"/>
                </a:lnTo>
                <a:lnTo>
                  <a:pt x="4423" y="31664"/>
                </a:lnTo>
                <a:lnTo>
                  <a:pt x="5011" y="32370"/>
                </a:lnTo>
                <a:lnTo>
                  <a:pt x="5670" y="33052"/>
                </a:lnTo>
                <a:lnTo>
                  <a:pt x="6329" y="33687"/>
                </a:lnTo>
                <a:lnTo>
                  <a:pt x="7034" y="34299"/>
                </a:lnTo>
                <a:lnTo>
                  <a:pt x="7764" y="34863"/>
                </a:lnTo>
                <a:lnTo>
                  <a:pt x="8517" y="35404"/>
                </a:lnTo>
                <a:lnTo>
                  <a:pt x="9316" y="35922"/>
                </a:lnTo>
                <a:lnTo>
                  <a:pt x="10116" y="36369"/>
                </a:lnTo>
                <a:lnTo>
                  <a:pt x="10963" y="36816"/>
                </a:lnTo>
                <a:lnTo>
                  <a:pt x="11810" y="37192"/>
                </a:lnTo>
                <a:lnTo>
                  <a:pt x="12704" y="37545"/>
                </a:lnTo>
                <a:lnTo>
                  <a:pt x="13598" y="37851"/>
                </a:lnTo>
                <a:lnTo>
                  <a:pt x="14515" y="38110"/>
                </a:lnTo>
                <a:lnTo>
                  <a:pt x="15456" y="38321"/>
                </a:lnTo>
                <a:lnTo>
                  <a:pt x="16397" y="38486"/>
                </a:lnTo>
                <a:lnTo>
                  <a:pt x="17362" y="38627"/>
                </a:lnTo>
                <a:lnTo>
                  <a:pt x="18350" y="38698"/>
                </a:lnTo>
                <a:lnTo>
                  <a:pt x="19361" y="38721"/>
                </a:lnTo>
                <a:lnTo>
                  <a:pt x="20349" y="38698"/>
                </a:lnTo>
                <a:lnTo>
                  <a:pt x="21337" y="38627"/>
                </a:lnTo>
                <a:lnTo>
                  <a:pt x="22302" y="38486"/>
                </a:lnTo>
                <a:lnTo>
                  <a:pt x="23243" y="38321"/>
                </a:lnTo>
                <a:lnTo>
                  <a:pt x="24184" y="38110"/>
                </a:lnTo>
                <a:lnTo>
                  <a:pt x="25101" y="37851"/>
                </a:lnTo>
                <a:lnTo>
                  <a:pt x="25995" y="37545"/>
                </a:lnTo>
                <a:lnTo>
                  <a:pt x="26889" y="37192"/>
                </a:lnTo>
                <a:lnTo>
                  <a:pt x="27736" y="36816"/>
                </a:lnTo>
                <a:lnTo>
                  <a:pt x="28583" y="36369"/>
                </a:lnTo>
                <a:lnTo>
                  <a:pt x="29383" y="35922"/>
                </a:lnTo>
                <a:lnTo>
                  <a:pt x="30182" y="35404"/>
                </a:lnTo>
                <a:lnTo>
                  <a:pt x="30935" y="34863"/>
                </a:lnTo>
                <a:lnTo>
                  <a:pt x="31664" y="34299"/>
                </a:lnTo>
                <a:lnTo>
                  <a:pt x="32370" y="33687"/>
                </a:lnTo>
                <a:lnTo>
                  <a:pt x="33029" y="33052"/>
                </a:lnTo>
                <a:lnTo>
                  <a:pt x="33688" y="32370"/>
                </a:lnTo>
                <a:lnTo>
                  <a:pt x="34299" y="31664"/>
                </a:lnTo>
                <a:lnTo>
                  <a:pt x="34864" y="30935"/>
                </a:lnTo>
                <a:lnTo>
                  <a:pt x="35405" y="30182"/>
                </a:lnTo>
                <a:lnTo>
                  <a:pt x="35899" y="29406"/>
                </a:lnTo>
                <a:lnTo>
                  <a:pt x="36369" y="28582"/>
                </a:lnTo>
                <a:lnTo>
                  <a:pt x="36793" y="27759"/>
                </a:lnTo>
                <a:lnTo>
                  <a:pt x="37193" y="26889"/>
                </a:lnTo>
                <a:lnTo>
                  <a:pt x="37522" y="26018"/>
                </a:lnTo>
                <a:lnTo>
                  <a:pt x="37828" y="25124"/>
                </a:lnTo>
                <a:lnTo>
                  <a:pt x="38110" y="24207"/>
                </a:lnTo>
                <a:lnTo>
                  <a:pt x="38322" y="23266"/>
                </a:lnTo>
                <a:lnTo>
                  <a:pt x="38486" y="22301"/>
                </a:lnTo>
                <a:lnTo>
                  <a:pt x="38604" y="21337"/>
                </a:lnTo>
                <a:lnTo>
                  <a:pt x="38675" y="20349"/>
                </a:lnTo>
                <a:lnTo>
                  <a:pt x="38698" y="19361"/>
                </a:lnTo>
                <a:lnTo>
                  <a:pt x="38675" y="18373"/>
                </a:lnTo>
                <a:lnTo>
                  <a:pt x="38604" y="17385"/>
                </a:lnTo>
                <a:lnTo>
                  <a:pt x="38486" y="16420"/>
                </a:lnTo>
                <a:lnTo>
                  <a:pt x="38322" y="15456"/>
                </a:lnTo>
                <a:lnTo>
                  <a:pt x="38110" y="14515"/>
                </a:lnTo>
                <a:lnTo>
                  <a:pt x="37828" y="13597"/>
                </a:lnTo>
                <a:lnTo>
                  <a:pt x="37522" y="12703"/>
                </a:lnTo>
                <a:lnTo>
                  <a:pt x="37193" y="11833"/>
                </a:lnTo>
                <a:lnTo>
                  <a:pt x="36793" y="10963"/>
                </a:lnTo>
                <a:lnTo>
                  <a:pt x="36369" y="10139"/>
                </a:lnTo>
                <a:lnTo>
                  <a:pt x="35899" y="9316"/>
                </a:lnTo>
                <a:lnTo>
                  <a:pt x="35405" y="8540"/>
                </a:lnTo>
                <a:lnTo>
                  <a:pt x="34864" y="7787"/>
                </a:lnTo>
                <a:lnTo>
                  <a:pt x="34299" y="7034"/>
                </a:lnTo>
                <a:lnTo>
                  <a:pt x="33688" y="6352"/>
                </a:lnTo>
                <a:lnTo>
                  <a:pt x="33029" y="5670"/>
                </a:lnTo>
                <a:lnTo>
                  <a:pt x="32370" y="5034"/>
                </a:lnTo>
                <a:lnTo>
                  <a:pt x="31664" y="4423"/>
                </a:lnTo>
                <a:lnTo>
                  <a:pt x="30935" y="3858"/>
                </a:lnTo>
                <a:lnTo>
                  <a:pt x="30182" y="3317"/>
                </a:lnTo>
                <a:lnTo>
                  <a:pt x="29383" y="2800"/>
                </a:lnTo>
                <a:lnTo>
                  <a:pt x="28583" y="2329"/>
                </a:lnTo>
                <a:lnTo>
                  <a:pt x="27736" y="1906"/>
                </a:lnTo>
                <a:lnTo>
                  <a:pt x="26889" y="1529"/>
                </a:lnTo>
                <a:lnTo>
                  <a:pt x="25995" y="1176"/>
                </a:lnTo>
                <a:lnTo>
                  <a:pt x="25101" y="871"/>
                </a:lnTo>
                <a:lnTo>
                  <a:pt x="24184" y="612"/>
                </a:lnTo>
                <a:lnTo>
                  <a:pt x="23243" y="400"/>
                </a:lnTo>
                <a:lnTo>
                  <a:pt x="22302" y="235"/>
                </a:lnTo>
                <a:lnTo>
                  <a:pt x="21337" y="94"/>
                </a:lnTo>
                <a:lnTo>
                  <a:pt x="20349" y="24"/>
                </a:lnTo>
                <a:lnTo>
                  <a:pt x="19361" y="0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8474507" y="4297003"/>
            <a:ext cx="326500" cy="331248"/>
          </a:xfrm>
          <a:custGeom>
            <a:rect b="b" l="l" r="r" t="t"/>
            <a:pathLst>
              <a:path extrusionOk="0" h="4495" w="4517">
                <a:moveTo>
                  <a:pt x="2023" y="1"/>
                </a:moveTo>
                <a:lnTo>
                  <a:pt x="1812" y="48"/>
                </a:lnTo>
                <a:lnTo>
                  <a:pt x="1576" y="95"/>
                </a:lnTo>
                <a:lnTo>
                  <a:pt x="1388" y="166"/>
                </a:lnTo>
                <a:lnTo>
                  <a:pt x="1176" y="260"/>
                </a:lnTo>
                <a:lnTo>
                  <a:pt x="988" y="377"/>
                </a:lnTo>
                <a:lnTo>
                  <a:pt x="824" y="518"/>
                </a:lnTo>
                <a:lnTo>
                  <a:pt x="659" y="660"/>
                </a:lnTo>
                <a:lnTo>
                  <a:pt x="518" y="801"/>
                </a:lnTo>
                <a:lnTo>
                  <a:pt x="377" y="989"/>
                </a:lnTo>
                <a:lnTo>
                  <a:pt x="282" y="1177"/>
                </a:lnTo>
                <a:lnTo>
                  <a:pt x="188" y="1365"/>
                </a:lnTo>
                <a:lnTo>
                  <a:pt x="94" y="1577"/>
                </a:lnTo>
                <a:lnTo>
                  <a:pt x="47" y="1789"/>
                </a:lnTo>
                <a:lnTo>
                  <a:pt x="24" y="2024"/>
                </a:lnTo>
                <a:lnTo>
                  <a:pt x="0" y="2236"/>
                </a:lnTo>
                <a:lnTo>
                  <a:pt x="24" y="2471"/>
                </a:lnTo>
                <a:lnTo>
                  <a:pt x="47" y="2706"/>
                </a:lnTo>
                <a:lnTo>
                  <a:pt x="94" y="2918"/>
                </a:lnTo>
                <a:lnTo>
                  <a:pt x="188" y="3130"/>
                </a:lnTo>
                <a:lnTo>
                  <a:pt x="282" y="3318"/>
                </a:lnTo>
                <a:lnTo>
                  <a:pt x="377" y="3506"/>
                </a:lnTo>
                <a:lnTo>
                  <a:pt x="518" y="3671"/>
                </a:lnTo>
                <a:lnTo>
                  <a:pt x="659" y="3835"/>
                </a:lnTo>
                <a:lnTo>
                  <a:pt x="824" y="3977"/>
                </a:lnTo>
                <a:lnTo>
                  <a:pt x="988" y="4118"/>
                </a:lnTo>
                <a:lnTo>
                  <a:pt x="1176" y="4235"/>
                </a:lnTo>
                <a:lnTo>
                  <a:pt x="1388" y="4329"/>
                </a:lnTo>
                <a:lnTo>
                  <a:pt x="1576" y="4400"/>
                </a:lnTo>
                <a:lnTo>
                  <a:pt x="1812" y="4447"/>
                </a:lnTo>
                <a:lnTo>
                  <a:pt x="2023" y="4494"/>
                </a:lnTo>
                <a:lnTo>
                  <a:pt x="2494" y="4494"/>
                </a:lnTo>
                <a:lnTo>
                  <a:pt x="2705" y="4447"/>
                </a:lnTo>
                <a:lnTo>
                  <a:pt x="2917" y="4400"/>
                </a:lnTo>
                <a:lnTo>
                  <a:pt x="3129" y="4329"/>
                </a:lnTo>
                <a:lnTo>
                  <a:pt x="3341" y="4235"/>
                </a:lnTo>
                <a:lnTo>
                  <a:pt x="3505" y="4118"/>
                </a:lnTo>
                <a:lnTo>
                  <a:pt x="3693" y="3977"/>
                </a:lnTo>
                <a:lnTo>
                  <a:pt x="3858" y="3835"/>
                </a:lnTo>
                <a:lnTo>
                  <a:pt x="3999" y="3671"/>
                </a:lnTo>
                <a:lnTo>
                  <a:pt x="4117" y="3506"/>
                </a:lnTo>
                <a:lnTo>
                  <a:pt x="4235" y="3318"/>
                </a:lnTo>
                <a:lnTo>
                  <a:pt x="4329" y="3130"/>
                </a:lnTo>
                <a:lnTo>
                  <a:pt x="4399" y="2918"/>
                </a:lnTo>
                <a:lnTo>
                  <a:pt x="4470" y="2706"/>
                </a:lnTo>
                <a:lnTo>
                  <a:pt x="4493" y="2471"/>
                </a:lnTo>
                <a:lnTo>
                  <a:pt x="4517" y="2236"/>
                </a:lnTo>
                <a:lnTo>
                  <a:pt x="4493" y="2024"/>
                </a:lnTo>
                <a:lnTo>
                  <a:pt x="4470" y="1789"/>
                </a:lnTo>
                <a:lnTo>
                  <a:pt x="4399" y="1577"/>
                </a:lnTo>
                <a:lnTo>
                  <a:pt x="4329" y="1365"/>
                </a:lnTo>
                <a:lnTo>
                  <a:pt x="4235" y="1177"/>
                </a:lnTo>
                <a:lnTo>
                  <a:pt x="4117" y="989"/>
                </a:lnTo>
                <a:lnTo>
                  <a:pt x="3999" y="801"/>
                </a:lnTo>
                <a:lnTo>
                  <a:pt x="3858" y="660"/>
                </a:lnTo>
                <a:lnTo>
                  <a:pt x="3693" y="518"/>
                </a:lnTo>
                <a:lnTo>
                  <a:pt x="3505" y="377"/>
                </a:lnTo>
                <a:lnTo>
                  <a:pt x="3341" y="260"/>
                </a:lnTo>
                <a:lnTo>
                  <a:pt x="3129" y="166"/>
                </a:lnTo>
                <a:lnTo>
                  <a:pt x="2917" y="95"/>
                </a:lnTo>
                <a:lnTo>
                  <a:pt x="2705" y="48"/>
                </a:lnTo>
                <a:lnTo>
                  <a:pt x="2494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302864" y="4222175"/>
            <a:ext cx="538279" cy="548752"/>
          </a:xfrm>
          <a:custGeom>
            <a:rect b="b" l="l" r="r" t="t"/>
            <a:pathLst>
              <a:path extrusionOk="0" h="6188" w="6188">
                <a:moveTo>
                  <a:pt x="2777" y="1"/>
                </a:moveTo>
                <a:lnTo>
                  <a:pt x="2471" y="48"/>
                </a:lnTo>
                <a:lnTo>
                  <a:pt x="2189" y="118"/>
                </a:lnTo>
                <a:lnTo>
                  <a:pt x="1906" y="236"/>
                </a:lnTo>
                <a:lnTo>
                  <a:pt x="1624" y="354"/>
                </a:lnTo>
                <a:lnTo>
                  <a:pt x="1365" y="518"/>
                </a:lnTo>
                <a:lnTo>
                  <a:pt x="1130" y="706"/>
                </a:lnTo>
                <a:lnTo>
                  <a:pt x="918" y="895"/>
                </a:lnTo>
                <a:lnTo>
                  <a:pt x="707" y="1106"/>
                </a:lnTo>
                <a:lnTo>
                  <a:pt x="542" y="1365"/>
                </a:lnTo>
                <a:lnTo>
                  <a:pt x="377" y="1600"/>
                </a:lnTo>
                <a:lnTo>
                  <a:pt x="236" y="1883"/>
                </a:lnTo>
                <a:lnTo>
                  <a:pt x="142" y="2165"/>
                </a:lnTo>
                <a:lnTo>
                  <a:pt x="71" y="2471"/>
                </a:lnTo>
                <a:lnTo>
                  <a:pt x="24" y="2777"/>
                </a:lnTo>
                <a:lnTo>
                  <a:pt x="1" y="3082"/>
                </a:lnTo>
                <a:lnTo>
                  <a:pt x="24" y="3412"/>
                </a:lnTo>
                <a:lnTo>
                  <a:pt x="71" y="3718"/>
                </a:lnTo>
                <a:lnTo>
                  <a:pt x="142" y="4000"/>
                </a:lnTo>
                <a:lnTo>
                  <a:pt x="236" y="4282"/>
                </a:lnTo>
                <a:lnTo>
                  <a:pt x="377" y="4564"/>
                </a:lnTo>
                <a:lnTo>
                  <a:pt x="542" y="4823"/>
                </a:lnTo>
                <a:lnTo>
                  <a:pt x="707" y="5058"/>
                </a:lnTo>
                <a:lnTo>
                  <a:pt x="918" y="5270"/>
                </a:lnTo>
                <a:lnTo>
                  <a:pt x="1130" y="5482"/>
                </a:lnTo>
                <a:lnTo>
                  <a:pt x="1365" y="5647"/>
                </a:lnTo>
                <a:lnTo>
                  <a:pt x="1624" y="5811"/>
                </a:lnTo>
                <a:lnTo>
                  <a:pt x="1906" y="5929"/>
                </a:lnTo>
                <a:lnTo>
                  <a:pt x="2189" y="6046"/>
                </a:lnTo>
                <a:lnTo>
                  <a:pt x="2471" y="6117"/>
                </a:lnTo>
                <a:lnTo>
                  <a:pt x="2777" y="6164"/>
                </a:lnTo>
                <a:lnTo>
                  <a:pt x="3106" y="6188"/>
                </a:lnTo>
                <a:lnTo>
                  <a:pt x="3412" y="6164"/>
                </a:lnTo>
                <a:lnTo>
                  <a:pt x="3718" y="6117"/>
                </a:lnTo>
                <a:lnTo>
                  <a:pt x="4024" y="6046"/>
                </a:lnTo>
                <a:lnTo>
                  <a:pt x="4306" y="5929"/>
                </a:lnTo>
                <a:lnTo>
                  <a:pt x="4565" y="5811"/>
                </a:lnTo>
                <a:lnTo>
                  <a:pt x="4823" y="5647"/>
                </a:lnTo>
                <a:lnTo>
                  <a:pt x="5059" y="5482"/>
                </a:lnTo>
                <a:lnTo>
                  <a:pt x="5294" y="5270"/>
                </a:lnTo>
                <a:lnTo>
                  <a:pt x="5482" y="5058"/>
                </a:lnTo>
                <a:lnTo>
                  <a:pt x="5670" y="4823"/>
                </a:lnTo>
                <a:lnTo>
                  <a:pt x="5811" y="4564"/>
                </a:lnTo>
                <a:lnTo>
                  <a:pt x="5953" y="4282"/>
                </a:lnTo>
                <a:lnTo>
                  <a:pt x="6047" y="4000"/>
                </a:lnTo>
                <a:lnTo>
                  <a:pt x="6141" y="3718"/>
                </a:lnTo>
                <a:lnTo>
                  <a:pt x="6188" y="3412"/>
                </a:lnTo>
                <a:lnTo>
                  <a:pt x="6188" y="3082"/>
                </a:lnTo>
                <a:lnTo>
                  <a:pt x="6188" y="2777"/>
                </a:lnTo>
                <a:lnTo>
                  <a:pt x="6141" y="2471"/>
                </a:lnTo>
                <a:lnTo>
                  <a:pt x="6047" y="2165"/>
                </a:lnTo>
                <a:lnTo>
                  <a:pt x="5953" y="1883"/>
                </a:lnTo>
                <a:lnTo>
                  <a:pt x="5811" y="1600"/>
                </a:lnTo>
                <a:lnTo>
                  <a:pt x="5670" y="1365"/>
                </a:lnTo>
                <a:lnTo>
                  <a:pt x="5482" y="1106"/>
                </a:lnTo>
                <a:lnTo>
                  <a:pt x="5294" y="895"/>
                </a:lnTo>
                <a:lnTo>
                  <a:pt x="5059" y="706"/>
                </a:lnTo>
                <a:lnTo>
                  <a:pt x="4823" y="518"/>
                </a:lnTo>
                <a:lnTo>
                  <a:pt x="4565" y="354"/>
                </a:lnTo>
                <a:lnTo>
                  <a:pt x="4306" y="236"/>
                </a:lnTo>
                <a:lnTo>
                  <a:pt x="4024" y="118"/>
                </a:lnTo>
                <a:lnTo>
                  <a:pt x="3718" y="48"/>
                </a:lnTo>
                <a:lnTo>
                  <a:pt x="3412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4969549" y="749425"/>
            <a:ext cx="669261" cy="683667"/>
          </a:xfrm>
          <a:custGeom>
            <a:rect b="b" l="l" r="r" t="t"/>
            <a:pathLst>
              <a:path extrusionOk="0" h="12234" w="12210">
                <a:moveTo>
                  <a:pt x="6093" y="0"/>
                </a:moveTo>
                <a:lnTo>
                  <a:pt x="5787" y="24"/>
                </a:lnTo>
                <a:lnTo>
                  <a:pt x="5482" y="47"/>
                </a:lnTo>
                <a:lnTo>
                  <a:pt x="5176" y="71"/>
                </a:lnTo>
                <a:lnTo>
                  <a:pt x="4870" y="142"/>
                </a:lnTo>
                <a:lnTo>
                  <a:pt x="4564" y="212"/>
                </a:lnTo>
                <a:lnTo>
                  <a:pt x="4282" y="283"/>
                </a:lnTo>
                <a:lnTo>
                  <a:pt x="3999" y="377"/>
                </a:lnTo>
                <a:lnTo>
                  <a:pt x="3717" y="494"/>
                </a:lnTo>
                <a:lnTo>
                  <a:pt x="3458" y="612"/>
                </a:lnTo>
                <a:lnTo>
                  <a:pt x="3200" y="753"/>
                </a:lnTo>
                <a:lnTo>
                  <a:pt x="2941" y="894"/>
                </a:lnTo>
                <a:lnTo>
                  <a:pt x="2682" y="1059"/>
                </a:lnTo>
                <a:lnTo>
                  <a:pt x="2212" y="1412"/>
                </a:lnTo>
                <a:lnTo>
                  <a:pt x="1788" y="1788"/>
                </a:lnTo>
                <a:lnTo>
                  <a:pt x="1388" y="2235"/>
                </a:lnTo>
                <a:lnTo>
                  <a:pt x="1035" y="2706"/>
                </a:lnTo>
                <a:lnTo>
                  <a:pt x="871" y="2941"/>
                </a:lnTo>
                <a:lnTo>
                  <a:pt x="730" y="3200"/>
                </a:lnTo>
                <a:lnTo>
                  <a:pt x="588" y="3458"/>
                </a:lnTo>
                <a:lnTo>
                  <a:pt x="471" y="3741"/>
                </a:lnTo>
                <a:lnTo>
                  <a:pt x="353" y="4023"/>
                </a:lnTo>
                <a:lnTo>
                  <a:pt x="259" y="4305"/>
                </a:lnTo>
                <a:lnTo>
                  <a:pt x="189" y="4588"/>
                </a:lnTo>
                <a:lnTo>
                  <a:pt x="118" y="4893"/>
                </a:lnTo>
                <a:lnTo>
                  <a:pt x="71" y="5176"/>
                </a:lnTo>
                <a:lnTo>
                  <a:pt x="24" y="5482"/>
                </a:lnTo>
                <a:lnTo>
                  <a:pt x="0" y="5811"/>
                </a:lnTo>
                <a:lnTo>
                  <a:pt x="0" y="6117"/>
                </a:lnTo>
                <a:lnTo>
                  <a:pt x="0" y="6423"/>
                </a:lnTo>
                <a:lnTo>
                  <a:pt x="24" y="6752"/>
                </a:lnTo>
                <a:lnTo>
                  <a:pt x="71" y="7058"/>
                </a:lnTo>
                <a:lnTo>
                  <a:pt x="118" y="7340"/>
                </a:lnTo>
                <a:lnTo>
                  <a:pt x="189" y="7646"/>
                </a:lnTo>
                <a:lnTo>
                  <a:pt x="259" y="7928"/>
                </a:lnTo>
                <a:lnTo>
                  <a:pt x="353" y="8210"/>
                </a:lnTo>
                <a:lnTo>
                  <a:pt x="471" y="8493"/>
                </a:lnTo>
                <a:lnTo>
                  <a:pt x="588" y="8775"/>
                </a:lnTo>
                <a:lnTo>
                  <a:pt x="730" y="9034"/>
                </a:lnTo>
                <a:lnTo>
                  <a:pt x="871" y="9293"/>
                </a:lnTo>
                <a:lnTo>
                  <a:pt x="1035" y="9528"/>
                </a:lnTo>
                <a:lnTo>
                  <a:pt x="1388" y="9998"/>
                </a:lnTo>
                <a:lnTo>
                  <a:pt x="1788" y="10445"/>
                </a:lnTo>
                <a:lnTo>
                  <a:pt x="2212" y="10822"/>
                </a:lnTo>
                <a:lnTo>
                  <a:pt x="2682" y="11174"/>
                </a:lnTo>
                <a:lnTo>
                  <a:pt x="2941" y="11339"/>
                </a:lnTo>
                <a:lnTo>
                  <a:pt x="3200" y="11480"/>
                </a:lnTo>
                <a:lnTo>
                  <a:pt x="3458" y="11621"/>
                </a:lnTo>
                <a:lnTo>
                  <a:pt x="3717" y="11739"/>
                </a:lnTo>
                <a:lnTo>
                  <a:pt x="3999" y="11857"/>
                </a:lnTo>
                <a:lnTo>
                  <a:pt x="4282" y="11951"/>
                </a:lnTo>
                <a:lnTo>
                  <a:pt x="4564" y="12045"/>
                </a:lnTo>
                <a:lnTo>
                  <a:pt x="4870" y="12092"/>
                </a:lnTo>
                <a:lnTo>
                  <a:pt x="5176" y="12162"/>
                </a:lnTo>
                <a:lnTo>
                  <a:pt x="5482" y="12186"/>
                </a:lnTo>
                <a:lnTo>
                  <a:pt x="5787" y="12210"/>
                </a:lnTo>
                <a:lnTo>
                  <a:pt x="6093" y="12233"/>
                </a:lnTo>
                <a:lnTo>
                  <a:pt x="6422" y="12210"/>
                </a:lnTo>
                <a:lnTo>
                  <a:pt x="6728" y="12186"/>
                </a:lnTo>
                <a:lnTo>
                  <a:pt x="7034" y="12162"/>
                </a:lnTo>
                <a:lnTo>
                  <a:pt x="7340" y="12092"/>
                </a:lnTo>
                <a:lnTo>
                  <a:pt x="7622" y="12045"/>
                </a:lnTo>
                <a:lnTo>
                  <a:pt x="7905" y="11951"/>
                </a:lnTo>
                <a:lnTo>
                  <a:pt x="8210" y="11857"/>
                </a:lnTo>
                <a:lnTo>
                  <a:pt x="8469" y="11739"/>
                </a:lnTo>
                <a:lnTo>
                  <a:pt x="8751" y="11621"/>
                </a:lnTo>
                <a:lnTo>
                  <a:pt x="9010" y="11480"/>
                </a:lnTo>
                <a:lnTo>
                  <a:pt x="9269" y="11339"/>
                </a:lnTo>
                <a:lnTo>
                  <a:pt x="9504" y="11174"/>
                </a:lnTo>
                <a:lnTo>
                  <a:pt x="9975" y="10822"/>
                </a:lnTo>
                <a:lnTo>
                  <a:pt x="10422" y="10445"/>
                </a:lnTo>
                <a:lnTo>
                  <a:pt x="10822" y="9998"/>
                </a:lnTo>
                <a:lnTo>
                  <a:pt x="11174" y="9528"/>
                </a:lnTo>
                <a:lnTo>
                  <a:pt x="11316" y="9293"/>
                </a:lnTo>
                <a:lnTo>
                  <a:pt x="11480" y="9034"/>
                </a:lnTo>
                <a:lnTo>
                  <a:pt x="11598" y="8775"/>
                </a:lnTo>
                <a:lnTo>
                  <a:pt x="11715" y="8493"/>
                </a:lnTo>
                <a:lnTo>
                  <a:pt x="11833" y="8210"/>
                </a:lnTo>
                <a:lnTo>
                  <a:pt x="11927" y="7928"/>
                </a:lnTo>
                <a:lnTo>
                  <a:pt x="12021" y="7646"/>
                </a:lnTo>
                <a:lnTo>
                  <a:pt x="12092" y="7340"/>
                </a:lnTo>
                <a:lnTo>
                  <a:pt x="12139" y="7058"/>
                </a:lnTo>
                <a:lnTo>
                  <a:pt x="12186" y="6752"/>
                </a:lnTo>
                <a:lnTo>
                  <a:pt x="12209" y="6423"/>
                </a:lnTo>
                <a:lnTo>
                  <a:pt x="12209" y="6117"/>
                </a:lnTo>
                <a:lnTo>
                  <a:pt x="12209" y="5811"/>
                </a:lnTo>
                <a:lnTo>
                  <a:pt x="12186" y="5482"/>
                </a:lnTo>
                <a:lnTo>
                  <a:pt x="12139" y="5176"/>
                </a:lnTo>
                <a:lnTo>
                  <a:pt x="12092" y="4893"/>
                </a:lnTo>
                <a:lnTo>
                  <a:pt x="12021" y="4588"/>
                </a:lnTo>
                <a:lnTo>
                  <a:pt x="11927" y="4305"/>
                </a:lnTo>
                <a:lnTo>
                  <a:pt x="11833" y="4023"/>
                </a:lnTo>
                <a:lnTo>
                  <a:pt x="11715" y="3741"/>
                </a:lnTo>
                <a:lnTo>
                  <a:pt x="11598" y="3458"/>
                </a:lnTo>
                <a:lnTo>
                  <a:pt x="11480" y="3200"/>
                </a:lnTo>
                <a:lnTo>
                  <a:pt x="11316" y="2941"/>
                </a:lnTo>
                <a:lnTo>
                  <a:pt x="11174" y="2706"/>
                </a:lnTo>
                <a:lnTo>
                  <a:pt x="10822" y="2235"/>
                </a:lnTo>
                <a:lnTo>
                  <a:pt x="10422" y="1788"/>
                </a:lnTo>
                <a:lnTo>
                  <a:pt x="9975" y="1412"/>
                </a:lnTo>
                <a:lnTo>
                  <a:pt x="9504" y="1059"/>
                </a:lnTo>
                <a:lnTo>
                  <a:pt x="9269" y="894"/>
                </a:lnTo>
                <a:lnTo>
                  <a:pt x="9010" y="753"/>
                </a:lnTo>
                <a:lnTo>
                  <a:pt x="8751" y="612"/>
                </a:lnTo>
                <a:lnTo>
                  <a:pt x="8469" y="494"/>
                </a:lnTo>
                <a:lnTo>
                  <a:pt x="8210" y="377"/>
                </a:lnTo>
                <a:lnTo>
                  <a:pt x="7905" y="283"/>
                </a:lnTo>
                <a:lnTo>
                  <a:pt x="7622" y="212"/>
                </a:lnTo>
                <a:lnTo>
                  <a:pt x="7340" y="142"/>
                </a:lnTo>
                <a:lnTo>
                  <a:pt x="7034" y="71"/>
                </a:lnTo>
                <a:lnTo>
                  <a:pt x="6728" y="47"/>
                </a:lnTo>
                <a:lnTo>
                  <a:pt x="6422" y="24"/>
                </a:lnTo>
                <a:lnTo>
                  <a:pt x="6093" y="0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" name="Google Shape;14;p2"/>
          <p:cNvSpPr txBox="1"/>
          <p:nvPr>
            <p:ph type="ctrTitle"/>
          </p:nvPr>
        </p:nvSpPr>
        <p:spPr>
          <a:xfrm>
            <a:off x="723600" y="2070000"/>
            <a:ext cx="4363200" cy="1508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Font typeface="Raleway"/>
              <a:buNone/>
              <a:defRPr b="1" sz="4800"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Font typeface="Raleway"/>
              <a:buNone/>
              <a:defRPr sz="4800"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Font typeface="Raleway"/>
              <a:buNone/>
              <a:defRPr sz="4800"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Font typeface="Raleway"/>
              <a:buNone/>
              <a:defRPr sz="4800"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Font typeface="Raleway"/>
              <a:buNone/>
              <a:defRPr sz="4800"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Font typeface="Raleway"/>
              <a:buNone/>
              <a:defRPr sz="4800"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Font typeface="Raleway"/>
              <a:buNone/>
              <a:defRPr sz="4800"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Font typeface="Raleway"/>
              <a:buNone/>
              <a:defRPr sz="4800"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Font typeface="Raleway"/>
              <a:buNone/>
              <a:defRPr sz="48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5" name="Google Shape;15;p2"/>
          <p:cNvSpPr txBox="1"/>
          <p:nvPr>
            <p:ph idx="1" type="subTitle"/>
          </p:nvPr>
        </p:nvSpPr>
        <p:spPr>
          <a:xfrm>
            <a:off x="712800" y="3625200"/>
            <a:ext cx="4010400" cy="39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6" name="Google Shape;16;p2"/>
          <p:cNvSpPr/>
          <p:nvPr/>
        </p:nvSpPr>
        <p:spPr>
          <a:xfrm>
            <a:off x="1904368" y="180239"/>
            <a:ext cx="287468" cy="291306"/>
          </a:xfrm>
          <a:custGeom>
            <a:rect b="b" l="l" r="r" t="t"/>
            <a:pathLst>
              <a:path extrusionOk="0" h="3953" w="3977">
                <a:moveTo>
                  <a:pt x="1788" y="1"/>
                </a:moveTo>
                <a:lnTo>
                  <a:pt x="1600" y="24"/>
                </a:lnTo>
                <a:lnTo>
                  <a:pt x="1388" y="95"/>
                </a:lnTo>
                <a:lnTo>
                  <a:pt x="1224" y="142"/>
                </a:lnTo>
                <a:lnTo>
                  <a:pt x="1036" y="236"/>
                </a:lnTo>
                <a:lnTo>
                  <a:pt x="894" y="330"/>
                </a:lnTo>
                <a:lnTo>
                  <a:pt x="730" y="448"/>
                </a:lnTo>
                <a:lnTo>
                  <a:pt x="589" y="565"/>
                </a:lnTo>
                <a:lnTo>
                  <a:pt x="471" y="706"/>
                </a:lnTo>
                <a:lnTo>
                  <a:pt x="353" y="871"/>
                </a:lnTo>
                <a:lnTo>
                  <a:pt x="259" y="1036"/>
                </a:lnTo>
                <a:lnTo>
                  <a:pt x="165" y="1200"/>
                </a:lnTo>
                <a:lnTo>
                  <a:pt x="95" y="1389"/>
                </a:lnTo>
                <a:lnTo>
                  <a:pt x="48" y="1577"/>
                </a:lnTo>
                <a:lnTo>
                  <a:pt x="24" y="1765"/>
                </a:lnTo>
                <a:lnTo>
                  <a:pt x="0" y="1977"/>
                </a:lnTo>
                <a:lnTo>
                  <a:pt x="24" y="2165"/>
                </a:lnTo>
                <a:lnTo>
                  <a:pt x="48" y="2377"/>
                </a:lnTo>
                <a:lnTo>
                  <a:pt x="95" y="2565"/>
                </a:lnTo>
                <a:lnTo>
                  <a:pt x="165" y="2753"/>
                </a:lnTo>
                <a:lnTo>
                  <a:pt x="259" y="2918"/>
                </a:lnTo>
                <a:lnTo>
                  <a:pt x="353" y="3082"/>
                </a:lnTo>
                <a:lnTo>
                  <a:pt x="471" y="3223"/>
                </a:lnTo>
                <a:lnTo>
                  <a:pt x="589" y="3365"/>
                </a:lnTo>
                <a:lnTo>
                  <a:pt x="730" y="3506"/>
                </a:lnTo>
                <a:lnTo>
                  <a:pt x="894" y="3623"/>
                </a:lnTo>
                <a:lnTo>
                  <a:pt x="1036" y="3717"/>
                </a:lnTo>
                <a:lnTo>
                  <a:pt x="1224" y="3788"/>
                </a:lnTo>
                <a:lnTo>
                  <a:pt x="1388" y="3859"/>
                </a:lnTo>
                <a:lnTo>
                  <a:pt x="1600" y="3906"/>
                </a:lnTo>
                <a:lnTo>
                  <a:pt x="1788" y="3929"/>
                </a:lnTo>
                <a:lnTo>
                  <a:pt x="1977" y="3953"/>
                </a:lnTo>
                <a:lnTo>
                  <a:pt x="2188" y="3929"/>
                </a:lnTo>
                <a:lnTo>
                  <a:pt x="2376" y="3906"/>
                </a:lnTo>
                <a:lnTo>
                  <a:pt x="2565" y="3859"/>
                </a:lnTo>
                <a:lnTo>
                  <a:pt x="2753" y="3788"/>
                </a:lnTo>
                <a:lnTo>
                  <a:pt x="2941" y="3717"/>
                </a:lnTo>
                <a:lnTo>
                  <a:pt x="3082" y="3623"/>
                </a:lnTo>
                <a:lnTo>
                  <a:pt x="3247" y="3506"/>
                </a:lnTo>
                <a:lnTo>
                  <a:pt x="3388" y="3365"/>
                </a:lnTo>
                <a:lnTo>
                  <a:pt x="3506" y="3223"/>
                </a:lnTo>
                <a:lnTo>
                  <a:pt x="3623" y="3082"/>
                </a:lnTo>
                <a:lnTo>
                  <a:pt x="3717" y="2918"/>
                </a:lnTo>
                <a:lnTo>
                  <a:pt x="3811" y="2753"/>
                </a:lnTo>
                <a:lnTo>
                  <a:pt x="3882" y="2565"/>
                </a:lnTo>
                <a:lnTo>
                  <a:pt x="3929" y="2377"/>
                </a:lnTo>
                <a:lnTo>
                  <a:pt x="3953" y="2165"/>
                </a:lnTo>
                <a:lnTo>
                  <a:pt x="3976" y="1977"/>
                </a:lnTo>
                <a:lnTo>
                  <a:pt x="3953" y="1765"/>
                </a:lnTo>
                <a:lnTo>
                  <a:pt x="3929" y="1577"/>
                </a:lnTo>
                <a:lnTo>
                  <a:pt x="3882" y="1389"/>
                </a:lnTo>
                <a:lnTo>
                  <a:pt x="3811" y="1200"/>
                </a:lnTo>
                <a:lnTo>
                  <a:pt x="3717" y="1036"/>
                </a:lnTo>
                <a:lnTo>
                  <a:pt x="3623" y="871"/>
                </a:lnTo>
                <a:lnTo>
                  <a:pt x="3506" y="706"/>
                </a:lnTo>
                <a:lnTo>
                  <a:pt x="3388" y="565"/>
                </a:lnTo>
                <a:lnTo>
                  <a:pt x="3247" y="448"/>
                </a:lnTo>
                <a:lnTo>
                  <a:pt x="3082" y="330"/>
                </a:lnTo>
                <a:lnTo>
                  <a:pt x="2941" y="236"/>
                </a:lnTo>
                <a:lnTo>
                  <a:pt x="2753" y="142"/>
                </a:lnTo>
                <a:lnTo>
                  <a:pt x="2565" y="95"/>
                </a:lnTo>
                <a:lnTo>
                  <a:pt x="2376" y="24"/>
                </a:lnTo>
                <a:lnTo>
                  <a:pt x="2188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5321100" y="1158675"/>
            <a:ext cx="3109658" cy="3138321"/>
          </a:xfrm>
          <a:custGeom>
            <a:rect b="b" l="l" r="r" t="t"/>
            <a:pathLst>
              <a:path extrusionOk="0" h="38722" w="38699">
                <a:moveTo>
                  <a:pt x="19361" y="0"/>
                </a:moveTo>
                <a:lnTo>
                  <a:pt x="18350" y="24"/>
                </a:lnTo>
                <a:lnTo>
                  <a:pt x="17362" y="94"/>
                </a:lnTo>
                <a:lnTo>
                  <a:pt x="16397" y="235"/>
                </a:lnTo>
                <a:lnTo>
                  <a:pt x="15456" y="400"/>
                </a:lnTo>
                <a:lnTo>
                  <a:pt x="14515" y="612"/>
                </a:lnTo>
                <a:lnTo>
                  <a:pt x="13598" y="871"/>
                </a:lnTo>
                <a:lnTo>
                  <a:pt x="12704" y="1176"/>
                </a:lnTo>
                <a:lnTo>
                  <a:pt x="11810" y="1529"/>
                </a:lnTo>
                <a:lnTo>
                  <a:pt x="10963" y="1906"/>
                </a:lnTo>
                <a:lnTo>
                  <a:pt x="10116" y="2329"/>
                </a:lnTo>
                <a:lnTo>
                  <a:pt x="9316" y="2800"/>
                </a:lnTo>
                <a:lnTo>
                  <a:pt x="8517" y="3317"/>
                </a:lnTo>
                <a:lnTo>
                  <a:pt x="7764" y="3858"/>
                </a:lnTo>
                <a:lnTo>
                  <a:pt x="7034" y="4423"/>
                </a:lnTo>
                <a:lnTo>
                  <a:pt x="6329" y="5034"/>
                </a:lnTo>
                <a:lnTo>
                  <a:pt x="5670" y="5670"/>
                </a:lnTo>
                <a:lnTo>
                  <a:pt x="5011" y="6352"/>
                </a:lnTo>
                <a:lnTo>
                  <a:pt x="4423" y="7034"/>
                </a:lnTo>
                <a:lnTo>
                  <a:pt x="3835" y="7787"/>
                </a:lnTo>
                <a:lnTo>
                  <a:pt x="3294" y="8540"/>
                </a:lnTo>
                <a:lnTo>
                  <a:pt x="2800" y="9316"/>
                </a:lnTo>
                <a:lnTo>
                  <a:pt x="2330" y="10139"/>
                </a:lnTo>
                <a:lnTo>
                  <a:pt x="1906" y="10963"/>
                </a:lnTo>
                <a:lnTo>
                  <a:pt x="1506" y="11833"/>
                </a:lnTo>
                <a:lnTo>
                  <a:pt x="1177" y="12703"/>
                </a:lnTo>
                <a:lnTo>
                  <a:pt x="871" y="13597"/>
                </a:lnTo>
                <a:lnTo>
                  <a:pt x="612" y="14515"/>
                </a:lnTo>
                <a:lnTo>
                  <a:pt x="377" y="15456"/>
                </a:lnTo>
                <a:lnTo>
                  <a:pt x="212" y="16420"/>
                </a:lnTo>
                <a:lnTo>
                  <a:pt x="95" y="17385"/>
                </a:lnTo>
                <a:lnTo>
                  <a:pt x="24" y="18373"/>
                </a:lnTo>
                <a:lnTo>
                  <a:pt x="1" y="19361"/>
                </a:lnTo>
                <a:lnTo>
                  <a:pt x="24" y="20349"/>
                </a:lnTo>
                <a:lnTo>
                  <a:pt x="95" y="21337"/>
                </a:lnTo>
                <a:lnTo>
                  <a:pt x="212" y="22301"/>
                </a:lnTo>
                <a:lnTo>
                  <a:pt x="377" y="23266"/>
                </a:lnTo>
                <a:lnTo>
                  <a:pt x="612" y="24207"/>
                </a:lnTo>
                <a:lnTo>
                  <a:pt x="871" y="25124"/>
                </a:lnTo>
                <a:lnTo>
                  <a:pt x="1177" y="26018"/>
                </a:lnTo>
                <a:lnTo>
                  <a:pt x="1506" y="26889"/>
                </a:lnTo>
                <a:lnTo>
                  <a:pt x="1906" y="27759"/>
                </a:lnTo>
                <a:lnTo>
                  <a:pt x="2330" y="28582"/>
                </a:lnTo>
                <a:lnTo>
                  <a:pt x="2800" y="29406"/>
                </a:lnTo>
                <a:lnTo>
                  <a:pt x="3294" y="30182"/>
                </a:lnTo>
                <a:lnTo>
                  <a:pt x="3835" y="30935"/>
                </a:lnTo>
                <a:lnTo>
                  <a:pt x="4423" y="31664"/>
                </a:lnTo>
                <a:lnTo>
                  <a:pt x="5011" y="32370"/>
                </a:lnTo>
                <a:lnTo>
                  <a:pt x="5670" y="33052"/>
                </a:lnTo>
                <a:lnTo>
                  <a:pt x="6329" y="33687"/>
                </a:lnTo>
                <a:lnTo>
                  <a:pt x="7034" y="34299"/>
                </a:lnTo>
                <a:lnTo>
                  <a:pt x="7764" y="34863"/>
                </a:lnTo>
                <a:lnTo>
                  <a:pt x="8517" y="35404"/>
                </a:lnTo>
                <a:lnTo>
                  <a:pt x="9316" y="35922"/>
                </a:lnTo>
                <a:lnTo>
                  <a:pt x="10116" y="36369"/>
                </a:lnTo>
                <a:lnTo>
                  <a:pt x="10963" y="36816"/>
                </a:lnTo>
                <a:lnTo>
                  <a:pt x="11810" y="37192"/>
                </a:lnTo>
                <a:lnTo>
                  <a:pt x="12704" y="37545"/>
                </a:lnTo>
                <a:lnTo>
                  <a:pt x="13598" y="37851"/>
                </a:lnTo>
                <a:lnTo>
                  <a:pt x="14515" y="38110"/>
                </a:lnTo>
                <a:lnTo>
                  <a:pt x="15456" y="38321"/>
                </a:lnTo>
                <a:lnTo>
                  <a:pt x="16397" y="38486"/>
                </a:lnTo>
                <a:lnTo>
                  <a:pt x="17362" y="38627"/>
                </a:lnTo>
                <a:lnTo>
                  <a:pt x="18350" y="38698"/>
                </a:lnTo>
                <a:lnTo>
                  <a:pt x="19361" y="38721"/>
                </a:lnTo>
                <a:lnTo>
                  <a:pt x="20349" y="38698"/>
                </a:lnTo>
                <a:lnTo>
                  <a:pt x="21337" y="38627"/>
                </a:lnTo>
                <a:lnTo>
                  <a:pt x="22302" y="38486"/>
                </a:lnTo>
                <a:lnTo>
                  <a:pt x="23243" y="38321"/>
                </a:lnTo>
                <a:lnTo>
                  <a:pt x="24184" y="38110"/>
                </a:lnTo>
                <a:lnTo>
                  <a:pt x="25101" y="37851"/>
                </a:lnTo>
                <a:lnTo>
                  <a:pt x="25995" y="37545"/>
                </a:lnTo>
                <a:lnTo>
                  <a:pt x="26889" y="37192"/>
                </a:lnTo>
                <a:lnTo>
                  <a:pt x="27736" y="36816"/>
                </a:lnTo>
                <a:lnTo>
                  <a:pt x="28583" y="36369"/>
                </a:lnTo>
                <a:lnTo>
                  <a:pt x="29383" y="35922"/>
                </a:lnTo>
                <a:lnTo>
                  <a:pt x="30182" y="35404"/>
                </a:lnTo>
                <a:lnTo>
                  <a:pt x="30935" y="34863"/>
                </a:lnTo>
                <a:lnTo>
                  <a:pt x="31664" y="34299"/>
                </a:lnTo>
                <a:lnTo>
                  <a:pt x="32370" y="33687"/>
                </a:lnTo>
                <a:lnTo>
                  <a:pt x="33029" y="33052"/>
                </a:lnTo>
                <a:lnTo>
                  <a:pt x="33688" y="32370"/>
                </a:lnTo>
                <a:lnTo>
                  <a:pt x="34299" y="31664"/>
                </a:lnTo>
                <a:lnTo>
                  <a:pt x="34864" y="30935"/>
                </a:lnTo>
                <a:lnTo>
                  <a:pt x="35405" y="30182"/>
                </a:lnTo>
                <a:lnTo>
                  <a:pt x="35899" y="29406"/>
                </a:lnTo>
                <a:lnTo>
                  <a:pt x="36369" y="28582"/>
                </a:lnTo>
                <a:lnTo>
                  <a:pt x="36793" y="27759"/>
                </a:lnTo>
                <a:lnTo>
                  <a:pt x="37193" y="26889"/>
                </a:lnTo>
                <a:lnTo>
                  <a:pt x="37522" y="26018"/>
                </a:lnTo>
                <a:lnTo>
                  <a:pt x="37828" y="25124"/>
                </a:lnTo>
                <a:lnTo>
                  <a:pt x="38110" y="24207"/>
                </a:lnTo>
                <a:lnTo>
                  <a:pt x="38322" y="23266"/>
                </a:lnTo>
                <a:lnTo>
                  <a:pt x="38486" y="22301"/>
                </a:lnTo>
                <a:lnTo>
                  <a:pt x="38604" y="21337"/>
                </a:lnTo>
                <a:lnTo>
                  <a:pt x="38675" y="20349"/>
                </a:lnTo>
                <a:lnTo>
                  <a:pt x="38698" y="19361"/>
                </a:lnTo>
                <a:lnTo>
                  <a:pt x="38675" y="18373"/>
                </a:lnTo>
                <a:lnTo>
                  <a:pt x="38604" y="17385"/>
                </a:lnTo>
                <a:lnTo>
                  <a:pt x="38486" y="16420"/>
                </a:lnTo>
                <a:lnTo>
                  <a:pt x="38322" y="15456"/>
                </a:lnTo>
                <a:lnTo>
                  <a:pt x="38110" y="14515"/>
                </a:lnTo>
                <a:lnTo>
                  <a:pt x="37828" y="13597"/>
                </a:lnTo>
                <a:lnTo>
                  <a:pt x="37522" y="12703"/>
                </a:lnTo>
                <a:lnTo>
                  <a:pt x="37193" y="11833"/>
                </a:lnTo>
                <a:lnTo>
                  <a:pt x="36793" y="10963"/>
                </a:lnTo>
                <a:lnTo>
                  <a:pt x="36369" y="10139"/>
                </a:lnTo>
                <a:lnTo>
                  <a:pt x="35899" y="9316"/>
                </a:lnTo>
                <a:lnTo>
                  <a:pt x="35405" y="8540"/>
                </a:lnTo>
                <a:lnTo>
                  <a:pt x="34864" y="7787"/>
                </a:lnTo>
                <a:lnTo>
                  <a:pt x="34299" y="7034"/>
                </a:lnTo>
                <a:lnTo>
                  <a:pt x="33688" y="6352"/>
                </a:lnTo>
                <a:lnTo>
                  <a:pt x="33029" y="5670"/>
                </a:lnTo>
                <a:lnTo>
                  <a:pt x="32370" y="5034"/>
                </a:lnTo>
                <a:lnTo>
                  <a:pt x="31664" y="4423"/>
                </a:lnTo>
                <a:lnTo>
                  <a:pt x="30935" y="3858"/>
                </a:lnTo>
                <a:lnTo>
                  <a:pt x="30182" y="3317"/>
                </a:lnTo>
                <a:lnTo>
                  <a:pt x="29383" y="2800"/>
                </a:lnTo>
                <a:lnTo>
                  <a:pt x="28583" y="2329"/>
                </a:lnTo>
                <a:lnTo>
                  <a:pt x="27736" y="1906"/>
                </a:lnTo>
                <a:lnTo>
                  <a:pt x="26889" y="1529"/>
                </a:lnTo>
                <a:lnTo>
                  <a:pt x="25995" y="1176"/>
                </a:lnTo>
                <a:lnTo>
                  <a:pt x="25101" y="871"/>
                </a:lnTo>
                <a:lnTo>
                  <a:pt x="24184" y="612"/>
                </a:lnTo>
                <a:lnTo>
                  <a:pt x="23243" y="400"/>
                </a:lnTo>
                <a:lnTo>
                  <a:pt x="22302" y="235"/>
                </a:lnTo>
                <a:lnTo>
                  <a:pt x="21337" y="94"/>
                </a:lnTo>
                <a:lnTo>
                  <a:pt x="20349" y="24"/>
                </a:lnTo>
                <a:lnTo>
                  <a:pt x="19361" y="0"/>
                </a:lnTo>
                <a:close/>
              </a:path>
            </a:pathLst>
          </a:custGeom>
          <a:noFill/>
          <a:ln cap="flat" cmpd="sng" w="28575">
            <a:solidFill>
              <a:schemeClr val="lt2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287043" y="677289"/>
            <a:ext cx="287468" cy="291306"/>
          </a:xfrm>
          <a:custGeom>
            <a:rect b="b" l="l" r="r" t="t"/>
            <a:pathLst>
              <a:path extrusionOk="0" h="3953" w="3977">
                <a:moveTo>
                  <a:pt x="1788" y="1"/>
                </a:moveTo>
                <a:lnTo>
                  <a:pt x="1600" y="24"/>
                </a:lnTo>
                <a:lnTo>
                  <a:pt x="1388" y="95"/>
                </a:lnTo>
                <a:lnTo>
                  <a:pt x="1224" y="142"/>
                </a:lnTo>
                <a:lnTo>
                  <a:pt x="1036" y="236"/>
                </a:lnTo>
                <a:lnTo>
                  <a:pt x="894" y="330"/>
                </a:lnTo>
                <a:lnTo>
                  <a:pt x="730" y="448"/>
                </a:lnTo>
                <a:lnTo>
                  <a:pt x="589" y="565"/>
                </a:lnTo>
                <a:lnTo>
                  <a:pt x="471" y="706"/>
                </a:lnTo>
                <a:lnTo>
                  <a:pt x="353" y="871"/>
                </a:lnTo>
                <a:lnTo>
                  <a:pt x="259" y="1036"/>
                </a:lnTo>
                <a:lnTo>
                  <a:pt x="165" y="1200"/>
                </a:lnTo>
                <a:lnTo>
                  <a:pt x="95" y="1389"/>
                </a:lnTo>
                <a:lnTo>
                  <a:pt x="48" y="1577"/>
                </a:lnTo>
                <a:lnTo>
                  <a:pt x="24" y="1765"/>
                </a:lnTo>
                <a:lnTo>
                  <a:pt x="0" y="1977"/>
                </a:lnTo>
                <a:lnTo>
                  <a:pt x="24" y="2165"/>
                </a:lnTo>
                <a:lnTo>
                  <a:pt x="48" y="2377"/>
                </a:lnTo>
                <a:lnTo>
                  <a:pt x="95" y="2565"/>
                </a:lnTo>
                <a:lnTo>
                  <a:pt x="165" y="2753"/>
                </a:lnTo>
                <a:lnTo>
                  <a:pt x="259" y="2918"/>
                </a:lnTo>
                <a:lnTo>
                  <a:pt x="353" y="3082"/>
                </a:lnTo>
                <a:lnTo>
                  <a:pt x="471" y="3223"/>
                </a:lnTo>
                <a:lnTo>
                  <a:pt x="589" y="3365"/>
                </a:lnTo>
                <a:lnTo>
                  <a:pt x="730" y="3506"/>
                </a:lnTo>
                <a:lnTo>
                  <a:pt x="894" y="3623"/>
                </a:lnTo>
                <a:lnTo>
                  <a:pt x="1036" y="3717"/>
                </a:lnTo>
                <a:lnTo>
                  <a:pt x="1224" y="3788"/>
                </a:lnTo>
                <a:lnTo>
                  <a:pt x="1388" y="3859"/>
                </a:lnTo>
                <a:lnTo>
                  <a:pt x="1600" y="3906"/>
                </a:lnTo>
                <a:lnTo>
                  <a:pt x="1788" y="3929"/>
                </a:lnTo>
                <a:lnTo>
                  <a:pt x="1977" y="3953"/>
                </a:lnTo>
                <a:lnTo>
                  <a:pt x="2188" y="3929"/>
                </a:lnTo>
                <a:lnTo>
                  <a:pt x="2376" y="3906"/>
                </a:lnTo>
                <a:lnTo>
                  <a:pt x="2565" y="3859"/>
                </a:lnTo>
                <a:lnTo>
                  <a:pt x="2753" y="3788"/>
                </a:lnTo>
                <a:lnTo>
                  <a:pt x="2941" y="3717"/>
                </a:lnTo>
                <a:lnTo>
                  <a:pt x="3082" y="3623"/>
                </a:lnTo>
                <a:lnTo>
                  <a:pt x="3247" y="3506"/>
                </a:lnTo>
                <a:lnTo>
                  <a:pt x="3388" y="3365"/>
                </a:lnTo>
                <a:lnTo>
                  <a:pt x="3506" y="3223"/>
                </a:lnTo>
                <a:lnTo>
                  <a:pt x="3623" y="3082"/>
                </a:lnTo>
                <a:lnTo>
                  <a:pt x="3717" y="2918"/>
                </a:lnTo>
                <a:lnTo>
                  <a:pt x="3811" y="2753"/>
                </a:lnTo>
                <a:lnTo>
                  <a:pt x="3882" y="2565"/>
                </a:lnTo>
                <a:lnTo>
                  <a:pt x="3929" y="2377"/>
                </a:lnTo>
                <a:lnTo>
                  <a:pt x="3953" y="2165"/>
                </a:lnTo>
                <a:lnTo>
                  <a:pt x="3976" y="1977"/>
                </a:lnTo>
                <a:lnTo>
                  <a:pt x="3953" y="1765"/>
                </a:lnTo>
                <a:lnTo>
                  <a:pt x="3929" y="1577"/>
                </a:lnTo>
                <a:lnTo>
                  <a:pt x="3882" y="1389"/>
                </a:lnTo>
                <a:lnTo>
                  <a:pt x="3811" y="1200"/>
                </a:lnTo>
                <a:lnTo>
                  <a:pt x="3717" y="1036"/>
                </a:lnTo>
                <a:lnTo>
                  <a:pt x="3623" y="871"/>
                </a:lnTo>
                <a:lnTo>
                  <a:pt x="3506" y="706"/>
                </a:lnTo>
                <a:lnTo>
                  <a:pt x="3388" y="565"/>
                </a:lnTo>
                <a:lnTo>
                  <a:pt x="3247" y="448"/>
                </a:lnTo>
                <a:lnTo>
                  <a:pt x="3082" y="330"/>
                </a:lnTo>
                <a:lnTo>
                  <a:pt x="2941" y="236"/>
                </a:lnTo>
                <a:lnTo>
                  <a:pt x="2753" y="142"/>
                </a:lnTo>
                <a:lnTo>
                  <a:pt x="2565" y="95"/>
                </a:lnTo>
                <a:lnTo>
                  <a:pt x="2376" y="24"/>
                </a:lnTo>
                <a:lnTo>
                  <a:pt x="2188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3646581" y="4628239"/>
            <a:ext cx="287468" cy="291306"/>
          </a:xfrm>
          <a:custGeom>
            <a:rect b="b" l="l" r="r" t="t"/>
            <a:pathLst>
              <a:path extrusionOk="0" h="3953" w="3977">
                <a:moveTo>
                  <a:pt x="1788" y="1"/>
                </a:moveTo>
                <a:lnTo>
                  <a:pt x="1600" y="24"/>
                </a:lnTo>
                <a:lnTo>
                  <a:pt x="1388" y="95"/>
                </a:lnTo>
                <a:lnTo>
                  <a:pt x="1224" y="142"/>
                </a:lnTo>
                <a:lnTo>
                  <a:pt x="1036" y="236"/>
                </a:lnTo>
                <a:lnTo>
                  <a:pt x="894" y="330"/>
                </a:lnTo>
                <a:lnTo>
                  <a:pt x="730" y="448"/>
                </a:lnTo>
                <a:lnTo>
                  <a:pt x="589" y="565"/>
                </a:lnTo>
                <a:lnTo>
                  <a:pt x="471" y="706"/>
                </a:lnTo>
                <a:lnTo>
                  <a:pt x="353" y="871"/>
                </a:lnTo>
                <a:lnTo>
                  <a:pt x="259" y="1036"/>
                </a:lnTo>
                <a:lnTo>
                  <a:pt x="165" y="1200"/>
                </a:lnTo>
                <a:lnTo>
                  <a:pt x="95" y="1389"/>
                </a:lnTo>
                <a:lnTo>
                  <a:pt x="48" y="1577"/>
                </a:lnTo>
                <a:lnTo>
                  <a:pt x="24" y="1765"/>
                </a:lnTo>
                <a:lnTo>
                  <a:pt x="0" y="1977"/>
                </a:lnTo>
                <a:lnTo>
                  <a:pt x="24" y="2165"/>
                </a:lnTo>
                <a:lnTo>
                  <a:pt x="48" y="2377"/>
                </a:lnTo>
                <a:lnTo>
                  <a:pt x="95" y="2565"/>
                </a:lnTo>
                <a:lnTo>
                  <a:pt x="165" y="2753"/>
                </a:lnTo>
                <a:lnTo>
                  <a:pt x="259" y="2918"/>
                </a:lnTo>
                <a:lnTo>
                  <a:pt x="353" y="3082"/>
                </a:lnTo>
                <a:lnTo>
                  <a:pt x="471" y="3223"/>
                </a:lnTo>
                <a:lnTo>
                  <a:pt x="589" y="3365"/>
                </a:lnTo>
                <a:lnTo>
                  <a:pt x="730" y="3506"/>
                </a:lnTo>
                <a:lnTo>
                  <a:pt x="894" y="3623"/>
                </a:lnTo>
                <a:lnTo>
                  <a:pt x="1036" y="3717"/>
                </a:lnTo>
                <a:lnTo>
                  <a:pt x="1224" y="3788"/>
                </a:lnTo>
                <a:lnTo>
                  <a:pt x="1388" y="3859"/>
                </a:lnTo>
                <a:lnTo>
                  <a:pt x="1600" y="3906"/>
                </a:lnTo>
                <a:lnTo>
                  <a:pt x="1788" y="3929"/>
                </a:lnTo>
                <a:lnTo>
                  <a:pt x="1977" y="3953"/>
                </a:lnTo>
                <a:lnTo>
                  <a:pt x="2188" y="3929"/>
                </a:lnTo>
                <a:lnTo>
                  <a:pt x="2376" y="3906"/>
                </a:lnTo>
                <a:lnTo>
                  <a:pt x="2565" y="3859"/>
                </a:lnTo>
                <a:lnTo>
                  <a:pt x="2753" y="3788"/>
                </a:lnTo>
                <a:lnTo>
                  <a:pt x="2941" y="3717"/>
                </a:lnTo>
                <a:lnTo>
                  <a:pt x="3082" y="3623"/>
                </a:lnTo>
                <a:lnTo>
                  <a:pt x="3247" y="3506"/>
                </a:lnTo>
                <a:lnTo>
                  <a:pt x="3388" y="3365"/>
                </a:lnTo>
                <a:lnTo>
                  <a:pt x="3506" y="3223"/>
                </a:lnTo>
                <a:lnTo>
                  <a:pt x="3623" y="3082"/>
                </a:lnTo>
                <a:lnTo>
                  <a:pt x="3717" y="2918"/>
                </a:lnTo>
                <a:lnTo>
                  <a:pt x="3811" y="2753"/>
                </a:lnTo>
                <a:lnTo>
                  <a:pt x="3882" y="2565"/>
                </a:lnTo>
                <a:lnTo>
                  <a:pt x="3929" y="2377"/>
                </a:lnTo>
                <a:lnTo>
                  <a:pt x="3953" y="2165"/>
                </a:lnTo>
                <a:lnTo>
                  <a:pt x="3976" y="1977"/>
                </a:lnTo>
                <a:lnTo>
                  <a:pt x="3953" y="1765"/>
                </a:lnTo>
                <a:lnTo>
                  <a:pt x="3929" y="1577"/>
                </a:lnTo>
                <a:lnTo>
                  <a:pt x="3882" y="1389"/>
                </a:lnTo>
                <a:lnTo>
                  <a:pt x="3811" y="1200"/>
                </a:lnTo>
                <a:lnTo>
                  <a:pt x="3717" y="1036"/>
                </a:lnTo>
                <a:lnTo>
                  <a:pt x="3623" y="871"/>
                </a:lnTo>
                <a:lnTo>
                  <a:pt x="3506" y="706"/>
                </a:lnTo>
                <a:lnTo>
                  <a:pt x="3388" y="565"/>
                </a:lnTo>
                <a:lnTo>
                  <a:pt x="3247" y="448"/>
                </a:lnTo>
                <a:lnTo>
                  <a:pt x="3082" y="330"/>
                </a:lnTo>
                <a:lnTo>
                  <a:pt x="2941" y="236"/>
                </a:lnTo>
                <a:lnTo>
                  <a:pt x="2753" y="142"/>
                </a:lnTo>
                <a:lnTo>
                  <a:pt x="2565" y="95"/>
                </a:lnTo>
                <a:lnTo>
                  <a:pt x="2376" y="24"/>
                </a:lnTo>
                <a:lnTo>
                  <a:pt x="2188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1"/>
          <p:cNvSpPr/>
          <p:nvPr/>
        </p:nvSpPr>
        <p:spPr>
          <a:xfrm>
            <a:off x="7228500" y="1004450"/>
            <a:ext cx="679371" cy="688454"/>
          </a:xfrm>
          <a:custGeom>
            <a:rect b="b" l="l" r="r" t="t"/>
            <a:pathLst>
              <a:path extrusionOk="0" h="3953" w="3977">
                <a:moveTo>
                  <a:pt x="1788" y="1"/>
                </a:moveTo>
                <a:lnTo>
                  <a:pt x="1600" y="24"/>
                </a:lnTo>
                <a:lnTo>
                  <a:pt x="1388" y="95"/>
                </a:lnTo>
                <a:lnTo>
                  <a:pt x="1224" y="142"/>
                </a:lnTo>
                <a:lnTo>
                  <a:pt x="1036" y="236"/>
                </a:lnTo>
                <a:lnTo>
                  <a:pt x="894" y="330"/>
                </a:lnTo>
                <a:lnTo>
                  <a:pt x="730" y="448"/>
                </a:lnTo>
                <a:lnTo>
                  <a:pt x="589" y="565"/>
                </a:lnTo>
                <a:lnTo>
                  <a:pt x="471" y="706"/>
                </a:lnTo>
                <a:lnTo>
                  <a:pt x="353" y="871"/>
                </a:lnTo>
                <a:lnTo>
                  <a:pt x="259" y="1036"/>
                </a:lnTo>
                <a:lnTo>
                  <a:pt x="165" y="1200"/>
                </a:lnTo>
                <a:lnTo>
                  <a:pt x="95" y="1389"/>
                </a:lnTo>
                <a:lnTo>
                  <a:pt x="48" y="1577"/>
                </a:lnTo>
                <a:lnTo>
                  <a:pt x="24" y="1765"/>
                </a:lnTo>
                <a:lnTo>
                  <a:pt x="0" y="1977"/>
                </a:lnTo>
                <a:lnTo>
                  <a:pt x="24" y="2165"/>
                </a:lnTo>
                <a:lnTo>
                  <a:pt x="48" y="2377"/>
                </a:lnTo>
                <a:lnTo>
                  <a:pt x="95" y="2565"/>
                </a:lnTo>
                <a:lnTo>
                  <a:pt x="165" y="2753"/>
                </a:lnTo>
                <a:lnTo>
                  <a:pt x="259" y="2918"/>
                </a:lnTo>
                <a:lnTo>
                  <a:pt x="353" y="3082"/>
                </a:lnTo>
                <a:lnTo>
                  <a:pt x="471" y="3223"/>
                </a:lnTo>
                <a:lnTo>
                  <a:pt x="589" y="3365"/>
                </a:lnTo>
                <a:lnTo>
                  <a:pt x="730" y="3506"/>
                </a:lnTo>
                <a:lnTo>
                  <a:pt x="894" y="3623"/>
                </a:lnTo>
                <a:lnTo>
                  <a:pt x="1036" y="3717"/>
                </a:lnTo>
                <a:lnTo>
                  <a:pt x="1224" y="3788"/>
                </a:lnTo>
                <a:lnTo>
                  <a:pt x="1388" y="3859"/>
                </a:lnTo>
                <a:lnTo>
                  <a:pt x="1600" y="3906"/>
                </a:lnTo>
                <a:lnTo>
                  <a:pt x="1788" y="3929"/>
                </a:lnTo>
                <a:lnTo>
                  <a:pt x="1977" y="3953"/>
                </a:lnTo>
                <a:lnTo>
                  <a:pt x="2188" y="3929"/>
                </a:lnTo>
                <a:lnTo>
                  <a:pt x="2376" y="3906"/>
                </a:lnTo>
                <a:lnTo>
                  <a:pt x="2565" y="3859"/>
                </a:lnTo>
                <a:lnTo>
                  <a:pt x="2753" y="3788"/>
                </a:lnTo>
                <a:lnTo>
                  <a:pt x="2941" y="3717"/>
                </a:lnTo>
                <a:lnTo>
                  <a:pt x="3082" y="3623"/>
                </a:lnTo>
                <a:lnTo>
                  <a:pt x="3247" y="3506"/>
                </a:lnTo>
                <a:lnTo>
                  <a:pt x="3388" y="3365"/>
                </a:lnTo>
                <a:lnTo>
                  <a:pt x="3506" y="3223"/>
                </a:lnTo>
                <a:lnTo>
                  <a:pt x="3623" y="3082"/>
                </a:lnTo>
                <a:lnTo>
                  <a:pt x="3717" y="2918"/>
                </a:lnTo>
                <a:lnTo>
                  <a:pt x="3811" y="2753"/>
                </a:lnTo>
                <a:lnTo>
                  <a:pt x="3882" y="2565"/>
                </a:lnTo>
                <a:lnTo>
                  <a:pt x="3929" y="2377"/>
                </a:lnTo>
                <a:lnTo>
                  <a:pt x="3953" y="2165"/>
                </a:lnTo>
                <a:lnTo>
                  <a:pt x="3976" y="1977"/>
                </a:lnTo>
                <a:lnTo>
                  <a:pt x="3953" y="1765"/>
                </a:lnTo>
                <a:lnTo>
                  <a:pt x="3929" y="1577"/>
                </a:lnTo>
                <a:lnTo>
                  <a:pt x="3882" y="1389"/>
                </a:lnTo>
                <a:lnTo>
                  <a:pt x="3811" y="1200"/>
                </a:lnTo>
                <a:lnTo>
                  <a:pt x="3717" y="1036"/>
                </a:lnTo>
                <a:lnTo>
                  <a:pt x="3623" y="871"/>
                </a:lnTo>
                <a:lnTo>
                  <a:pt x="3506" y="706"/>
                </a:lnTo>
                <a:lnTo>
                  <a:pt x="3388" y="565"/>
                </a:lnTo>
                <a:lnTo>
                  <a:pt x="3247" y="448"/>
                </a:lnTo>
                <a:lnTo>
                  <a:pt x="3082" y="330"/>
                </a:lnTo>
                <a:lnTo>
                  <a:pt x="2941" y="236"/>
                </a:lnTo>
                <a:lnTo>
                  <a:pt x="2753" y="142"/>
                </a:lnTo>
                <a:lnTo>
                  <a:pt x="2565" y="95"/>
                </a:lnTo>
                <a:lnTo>
                  <a:pt x="2376" y="24"/>
                </a:lnTo>
                <a:lnTo>
                  <a:pt x="2188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11"/>
          <p:cNvSpPr/>
          <p:nvPr/>
        </p:nvSpPr>
        <p:spPr>
          <a:xfrm flipH="1">
            <a:off x="874604" y="1025660"/>
            <a:ext cx="455989" cy="455943"/>
          </a:xfrm>
          <a:custGeom>
            <a:rect b="b" l="l" r="r" t="t"/>
            <a:pathLst>
              <a:path extrusionOk="0" h="9928" w="9929">
                <a:moveTo>
                  <a:pt x="4965" y="0"/>
                </a:moveTo>
                <a:lnTo>
                  <a:pt x="4447" y="24"/>
                </a:lnTo>
                <a:lnTo>
                  <a:pt x="3953" y="94"/>
                </a:lnTo>
                <a:lnTo>
                  <a:pt x="3483" y="235"/>
                </a:lnTo>
                <a:lnTo>
                  <a:pt x="3036" y="400"/>
                </a:lnTo>
                <a:lnTo>
                  <a:pt x="2589" y="588"/>
                </a:lnTo>
                <a:lnTo>
                  <a:pt x="2189" y="847"/>
                </a:lnTo>
                <a:lnTo>
                  <a:pt x="1812" y="1129"/>
                </a:lnTo>
                <a:lnTo>
                  <a:pt x="1459" y="1459"/>
                </a:lnTo>
                <a:lnTo>
                  <a:pt x="1130" y="1812"/>
                </a:lnTo>
                <a:lnTo>
                  <a:pt x="848" y="2188"/>
                </a:lnTo>
                <a:lnTo>
                  <a:pt x="589" y="2588"/>
                </a:lnTo>
                <a:lnTo>
                  <a:pt x="377" y="3035"/>
                </a:lnTo>
                <a:lnTo>
                  <a:pt x="213" y="3482"/>
                </a:lnTo>
                <a:lnTo>
                  <a:pt x="95" y="3952"/>
                </a:lnTo>
                <a:lnTo>
                  <a:pt x="24" y="4446"/>
                </a:lnTo>
                <a:lnTo>
                  <a:pt x="1" y="4964"/>
                </a:lnTo>
                <a:lnTo>
                  <a:pt x="24" y="5481"/>
                </a:lnTo>
                <a:lnTo>
                  <a:pt x="95" y="5975"/>
                </a:lnTo>
                <a:lnTo>
                  <a:pt x="213" y="6446"/>
                </a:lnTo>
                <a:lnTo>
                  <a:pt x="377" y="6893"/>
                </a:lnTo>
                <a:lnTo>
                  <a:pt x="589" y="7340"/>
                </a:lnTo>
                <a:lnTo>
                  <a:pt x="848" y="7740"/>
                </a:lnTo>
                <a:lnTo>
                  <a:pt x="1130" y="8116"/>
                </a:lnTo>
                <a:lnTo>
                  <a:pt x="1459" y="8469"/>
                </a:lnTo>
                <a:lnTo>
                  <a:pt x="1812" y="8798"/>
                </a:lnTo>
                <a:lnTo>
                  <a:pt x="2189" y="9081"/>
                </a:lnTo>
                <a:lnTo>
                  <a:pt x="2589" y="9316"/>
                </a:lnTo>
                <a:lnTo>
                  <a:pt x="3036" y="9528"/>
                </a:lnTo>
                <a:lnTo>
                  <a:pt x="3483" y="9692"/>
                </a:lnTo>
                <a:lnTo>
                  <a:pt x="3953" y="9833"/>
                </a:lnTo>
                <a:lnTo>
                  <a:pt x="4447" y="9904"/>
                </a:lnTo>
                <a:lnTo>
                  <a:pt x="4965" y="9927"/>
                </a:lnTo>
                <a:lnTo>
                  <a:pt x="5459" y="9904"/>
                </a:lnTo>
                <a:lnTo>
                  <a:pt x="5953" y="9833"/>
                </a:lnTo>
                <a:lnTo>
                  <a:pt x="6423" y="9692"/>
                </a:lnTo>
                <a:lnTo>
                  <a:pt x="6894" y="9528"/>
                </a:lnTo>
                <a:lnTo>
                  <a:pt x="7317" y="9316"/>
                </a:lnTo>
                <a:lnTo>
                  <a:pt x="7740" y="9081"/>
                </a:lnTo>
                <a:lnTo>
                  <a:pt x="8117" y="8798"/>
                </a:lnTo>
                <a:lnTo>
                  <a:pt x="8470" y="8469"/>
                </a:lnTo>
                <a:lnTo>
                  <a:pt x="8799" y="8116"/>
                </a:lnTo>
                <a:lnTo>
                  <a:pt x="9081" y="7740"/>
                </a:lnTo>
                <a:lnTo>
                  <a:pt x="9317" y="7340"/>
                </a:lnTo>
                <a:lnTo>
                  <a:pt x="9528" y="6893"/>
                </a:lnTo>
                <a:lnTo>
                  <a:pt x="9693" y="6446"/>
                </a:lnTo>
                <a:lnTo>
                  <a:pt x="9811" y="5975"/>
                </a:lnTo>
                <a:lnTo>
                  <a:pt x="9905" y="5481"/>
                </a:lnTo>
                <a:lnTo>
                  <a:pt x="9928" y="4964"/>
                </a:lnTo>
                <a:lnTo>
                  <a:pt x="9905" y="4446"/>
                </a:lnTo>
                <a:lnTo>
                  <a:pt x="9811" y="3952"/>
                </a:lnTo>
                <a:lnTo>
                  <a:pt x="9693" y="3482"/>
                </a:lnTo>
                <a:lnTo>
                  <a:pt x="9528" y="3035"/>
                </a:lnTo>
                <a:lnTo>
                  <a:pt x="9317" y="2588"/>
                </a:lnTo>
                <a:lnTo>
                  <a:pt x="9081" y="2188"/>
                </a:lnTo>
                <a:lnTo>
                  <a:pt x="8799" y="1812"/>
                </a:lnTo>
                <a:lnTo>
                  <a:pt x="8470" y="1459"/>
                </a:lnTo>
                <a:lnTo>
                  <a:pt x="8117" y="1129"/>
                </a:lnTo>
                <a:lnTo>
                  <a:pt x="7740" y="847"/>
                </a:lnTo>
                <a:lnTo>
                  <a:pt x="7317" y="588"/>
                </a:lnTo>
                <a:lnTo>
                  <a:pt x="6894" y="400"/>
                </a:lnTo>
                <a:lnTo>
                  <a:pt x="6423" y="235"/>
                </a:lnTo>
                <a:lnTo>
                  <a:pt x="5953" y="94"/>
                </a:lnTo>
                <a:lnTo>
                  <a:pt x="5459" y="24"/>
                </a:lnTo>
                <a:lnTo>
                  <a:pt x="4965" y="0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11"/>
          <p:cNvSpPr/>
          <p:nvPr/>
        </p:nvSpPr>
        <p:spPr>
          <a:xfrm flipH="1">
            <a:off x="8038317" y="1569700"/>
            <a:ext cx="280969" cy="280923"/>
          </a:xfrm>
          <a:custGeom>
            <a:rect b="b" l="l" r="r" t="t"/>
            <a:pathLst>
              <a:path extrusionOk="0" h="6117" w="6118">
                <a:moveTo>
                  <a:pt x="3059" y="0"/>
                </a:moveTo>
                <a:lnTo>
                  <a:pt x="2730" y="24"/>
                </a:lnTo>
                <a:lnTo>
                  <a:pt x="2447" y="71"/>
                </a:lnTo>
                <a:lnTo>
                  <a:pt x="2142" y="141"/>
                </a:lnTo>
                <a:lnTo>
                  <a:pt x="1859" y="235"/>
                </a:lnTo>
                <a:lnTo>
                  <a:pt x="1601" y="377"/>
                </a:lnTo>
                <a:lnTo>
                  <a:pt x="1342" y="518"/>
                </a:lnTo>
                <a:lnTo>
                  <a:pt x="1107" y="706"/>
                </a:lnTo>
                <a:lnTo>
                  <a:pt x="895" y="894"/>
                </a:lnTo>
                <a:lnTo>
                  <a:pt x="683" y="1106"/>
                </a:lnTo>
                <a:lnTo>
                  <a:pt x="518" y="1341"/>
                </a:lnTo>
                <a:lnTo>
                  <a:pt x="354" y="1600"/>
                </a:lnTo>
                <a:lnTo>
                  <a:pt x="236" y="1859"/>
                </a:lnTo>
                <a:lnTo>
                  <a:pt x="142" y="2141"/>
                </a:lnTo>
                <a:lnTo>
                  <a:pt x="48" y="2447"/>
                </a:lnTo>
                <a:lnTo>
                  <a:pt x="1" y="2753"/>
                </a:lnTo>
                <a:lnTo>
                  <a:pt x="1" y="3058"/>
                </a:lnTo>
                <a:lnTo>
                  <a:pt x="1" y="3364"/>
                </a:lnTo>
                <a:lnTo>
                  <a:pt x="48" y="3670"/>
                </a:lnTo>
                <a:lnTo>
                  <a:pt x="142" y="3976"/>
                </a:lnTo>
                <a:lnTo>
                  <a:pt x="236" y="4258"/>
                </a:lnTo>
                <a:lnTo>
                  <a:pt x="354" y="4517"/>
                </a:lnTo>
                <a:lnTo>
                  <a:pt x="518" y="4776"/>
                </a:lnTo>
                <a:lnTo>
                  <a:pt x="683" y="5011"/>
                </a:lnTo>
                <a:lnTo>
                  <a:pt x="895" y="5223"/>
                </a:lnTo>
                <a:lnTo>
                  <a:pt x="1107" y="5411"/>
                </a:lnTo>
                <a:lnTo>
                  <a:pt x="1342" y="5599"/>
                </a:lnTo>
                <a:lnTo>
                  <a:pt x="1601" y="5740"/>
                </a:lnTo>
                <a:lnTo>
                  <a:pt x="1859" y="5881"/>
                </a:lnTo>
                <a:lnTo>
                  <a:pt x="2142" y="5975"/>
                </a:lnTo>
                <a:lnTo>
                  <a:pt x="2447" y="6046"/>
                </a:lnTo>
                <a:lnTo>
                  <a:pt x="2730" y="6093"/>
                </a:lnTo>
                <a:lnTo>
                  <a:pt x="3059" y="6117"/>
                </a:lnTo>
                <a:lnTo>
                  <a:pt x="3365" y="6093"/>
                </a:lnTo>
                <a:lnTo>
                  <a:pt x="3671" y="6046"/>
                </a:lnTo>
                <a:lnTo>
                  <a:pt x="3953" y="5975"/>
                </a:lnTo>
                <a:lnTo>
                  <a:pt x="4235" y="5881"/>
                </a:lnTo>
                <a:lnTo>
                  <a:pt x="4518" y="5740"/>
                </a:lnTo>
                <a:lnTo>
                  <a:pt x="4753" y="5599"/>
                </a:lnTo>
                <a:lnTo>
                  <a:pt x="4988" y="5411"/>
                </a:lnTo>
                <a:lnTo>
                  <a:pt x="5223" y="5223"/>
                </a:lnTo>
                <a:lnTo>
                  <a:pt x="5412" y="5011"/>
                </a:lnTo>
                <a:lnTo>
                  <a:pt x="5600" y="4776"/>
                </a:lnTo>
                <a:lnTo>
                  <a:pt x="5741" y="4517"/>
                </a:lnTo>
                <a:lnTo>
                  <a:pt x="5882" y="4258"/>
                </a:lnTo>
                <a:lnTo>
                  <a:pt x="5976" y="3976"/>
                </a:lnTo>
                <a:lnTo>
                  <a:pt x="6047" y="3670"/>
                </a:lnTo>
                <a:lnTo>
                  <a:pt x="6094" y="3364"/>
                </a:lnTo>
                <a:lnTo>
                  <a:pt x="6117" y="3058"/>
                </a:lnTo>
                <a:lnTo>
                  <a:pt x="6094" y="2753"/>
                </a:lnTo>
                <a:lnTo>
                  <a:pt x="6047" y="2447"/>
                </a:lnTo>
                <a:lnTo>
                  <a:pt x="5976" y="2141"/>
                </a:lnTo>
                <a:lnTo>
                  <a:pt x="5882" y="1859"/>
                </a:lnTo>
                <a:lnTo>
                  <a:pt x="5741" y="1600"/>
                </a:lnTo>
                <a:lnTo>
                  <a:pt x="5600" y="1341"/>
                </a:lnTo>
                <a:lnTo>
                  <a:pt x="5412" y="1106"/>
                </a:lnTo>
                <a:lnTo>
                  <a:pt x="5223" y="894"/>
                </a:lnTo>
                <a:lnTo>
                  <a:pt x="4988" y="706"/>
                </a:lnTo>
                <a:lnTo>
                  <a:pt x="4753" y="518"/>
                </a:lnTo>
                <a:lnTo>
                  <a:pt x="4518" y="377"/>
                </a:lnTo>
                <a:lnTo>
                  <a:pt x="4235" y="235"/>
                </a:lnTo>
                <a:lnTo>
                  <a:pt x="3953" y="141"/>
                </a:lnTo>
                <a:lnTo>
                  <a:pt x="3671" y="71"/>
                </a:lnTo>
                <a:lnTo>
                  <a:pt x="3365" y="24"/>
                </a:lnTo>
                <a:lnTo>
                  <a:pt x="3059" y="0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11"/>
          <p:cNvSpPr/>
          <p:nvPr/>
        </p:nvSpPr>
        <p:spPr>
          <a:xfrm flipH="1">
            <a:off x="6588444" y="502488"/>
            <a:ext cx="158855" cy="159957"/>
          </a:xfrm>
          <a:custGeom>
            <a:rect b="b" l="l" r="r" t="t"/>
            <a:pathLst>
              <a:path extrusionOk="0" h="3483" w="3459">
                <a:moveTo>
                  <a:pt x="1717" y="1"/>
                </a:moveTo>
                <a:lnTo>
                  <a:pt x="1553" y="24"/>
                </a:lnTo>
                <a:lnTo>
                  <a:pt x="1364" y="48"/>
                </a:lnTo>
                <a:lnTo>
                  <a:pt x="1200" y="95"/>
                </a:lnTo>
                <a:lnTo>
                  <a:pt x="1059" y="142"/>
                </a:lnTo>
                <a:lnTo>
                  <a:pt x="894" y="212"/>
                </a:lnTo>
                <a:lnTo>
                  <a:pt x="753" y="306"/>
                </a:lnTo>
                <a:lnTo>
                  <a:pt x="612" y="401"/>
                </a:lnTo>
                <a:lnTo>
                  <a:pt x="494" y="518"/>
                </a:lnTo>
                <a:lnTo>
                  <a:pt x="376" y="636"/>
                </a:lnTo>
                <a:lnTo>
                  <a:pt x="282" y="777"/>
                </a:lnTo>
                <a:lnTo>
                  <a:pt x="188" y="918"/>
                </a:lnTo>
                <a:lnTo>
                  <a:pt x="118" y="1059"/>
                </a:lnTo>
                <a:lnTo>
                  <a:pt x="71" y="1224"/>
                </a:lnTo>
                <a:lnTo>
                  <a:pt x="24" y="1389"/>
                </a:lnTo>
                <a:lnTo>
                  <a:pt x="0" y="1577"/>
                </a:lnTo>
                <a:lnTo>
                  <a:pt x="0" y="1741"/>
                </a:lnTo>
                <a:lnTo>
                  <a:pt x="0" y="1930"/>
                </a:lnTo>
                <a:lnTo>
                  <a:pt x="24" y="2094"/>
                </a:lnTo>
                <a:lnTo>
                  <a:pt x="71" y="2259"/>
                </a:lnTo>
                <a:lnTo>
                  <a:pt x="118" y="2424"/>
                </a:lnTo>
                <a:lnTo>
                  <a:pt x="188" y="2565"/>
                </a:lnTo>
                <a:lnTo>
                  <a:pt x="282" y="2706"/>
                </a:lnTo>
                <a:lnTo>
                  <a:pt x="376" y="2847"/>
                </a:lnTo>
                <a:lnTo>
                  <a:pt x="494" y="2965"/>
                </a:lnTo>
                <a:lnTo>
                  <a:pt x="612" y="3082"/>
                </a:lnTo>
                <a:lnTo>
                  <a:pt x="753" y="3176"/>
                </a:lnTo>
                <a:lnTo>
                  <a:pt x="894" y="3271"/>
                </a:lnTo>
                <a:lnTo>
                  <a:pt x="1059" y="3341"/>
                </a:lnTo>
                <a:lnTo>
                  <a:pt x="1200" y="3388"/>
                </a:lnTo>
                <a:lnTo>
                  <a:pt x="1364" y="3435"/>
                </a:lnTo>
                <a:lnTo>
                  <a:pt x="1553" y="3459"/>
                </a:lnTo>
                <a:lnTo>
                  <a:pt x="1717" y="3482"/>
                </a:lnTo>
                <a:lnTo>
                  <a:pt x="1906" y="3459"/>
                </a:lnTo>
                <a:lnTo>
                  <a:pt x="2070" y="3435"/>
                </a:lnTo>
                <a:lnTo>
                  <a:pt x="2235" y="3388"/>
                </a:lnTo>
                <a:lnTo>
                  <a:pt x="2400" y="3341"/>
                </a:lnTo>
                <a:lnTo>
                  <a:pt x="2541" y="3271"/>
                </a:lnTo>
                <a:lnTo>
                  <a:pt x="2682" y="3176"/>
                </a:lnTo>
                <a:lnTo>
                  <a:pt x="2823" y="3082"/>
                </a:lnTo>
                <a:lnTo>
                  <a:pt x="2941" y="2965"/>
                </a:lnTo>
                <a:lnTo>
                  <a:pt x="3058" y="2847"/>
                </a:lnTo>
                <a:lnTo>
                  <a:pt x="3152" y="2706"/>
                </a:lnTo>
                <a:lnTo>
                  <a:pt x="3246" y="2565"/>
                </a:lnTo>
                <a:lnTo>
                  <a:pt x="3317" y="2424"/>
                </a:lnTo>
                <a:lnTo>
                  <a:pt x="3388" y="2259"/>
                </a:lnTo>
                <a:lnTo>
                  <a:pt x="3411" y="2094"/>
                </a:lnTo>
                <a:lnTo>
                  <a:pt x="3435" y="1930"/>
                </a:lnTo>
                <a:lnTo>
                  <a:pt x="3458" y="1741"/>
                </a:lnTo>
                <a:lnTo>
                  <a:pt x="3435" y="1577"/>
                </a:lnTo>
                <a:lnTo>
                  <a:pt x="3411" y="1389"/>
                </a:lnTo>
                <a:lnTo>
                  <a:pt x="3388" y="1224"/>
                </a:lnTo>
                <a:lnTo>
                  <a:pt x="3317" y="1059"/>
                </a:lnTo>
                <a:lnTo>
                  <a:pt x="3246" y="918"/>
                </a:lnTo>
                <a:lnTo>
                  <a:pt x="3152" y="777"/>
                </a:lnTo>
                <a:lnTo>
                  <a:pt x="3058" y="636"/>
                </a:lnTo>
                <a:lnTo>
                  <a:pt x="2941" y="518"/>
                </a:lnTo>
                <a:lnTo>
                  <a:pt x="2823" y="401"/>
                </a:lnTo>
                <a:lnTo>
                  <a:pt x="2682" y="306"/>
                </a:lnTo>
                <a:lnTo>
                  <a:pt x="2541" y="212"/>
                </a:lnTo>
                <a:lnTo>
                  <a:pt x="2400" y="142"/>
                </a:lnTo>
                <a:lnTo>
                  <a:pt x="2235" y="95"/>
                </a:lnTo>
                <a:lnTo>
                  <a:pt x="2070" y="48"/>
                </a:lnTo>
                <a:lnTo>
                  <a:pt x="1906" y="24"/>
                </a:lnTo>
                <a:lnTo>
                  <a:pt x="1717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57" name="Google Shape;157;p11"/>
          <p:cNvGrpSpPr/>
          <p:nvPr/>
        </p:nvGrpSpPr>
        <p:grpSpPr>
          <a:xfrm flipH="1">
            <a:off x="1869411" y="4271040"/>
            <a:ext cx="440824" cy="265808"/>
            <a:chOff x="1863856" y="3453371"/>
            <a:chExt cx="326222" cy="196705"/>
          </a:xfrm>
        </p:grpSpPr>
        <p:sp>
          <p:nvSpPr>
            <p:cNvPr id="158" name="Google Shape;158;p11"/>
            <p:cNvSpPr/>
            <p:nvPr/>
          </p:nvSpPr>
          <p:spPr>
            <a:xfrm>
              <a:off x="1890227" y="3479742"/>
              <a:ext cx="274259" cy="144742"/>
            </a:xfrm>
            <a:custGeom>
              <a:rect b="b" l="l" r="r" t="t"/>
              <a:pathLst>
                <a:path extrusionOk="0" h="4259" w="8070">
                  <a:moveTo>
                    <a:pt x="5293" y="0"/>
                  </a:moveTo>
                  <a:lnTo>
                    <a:pt x="5035" y="24"/>
                  </a:lnTo>
                  <a:lnTo>
                    <a:pt x="4776" y="71"/>
                  </a:lnTo>
                  <a:lnTo>
                    <a:pt x="4541" y="142"/>
                  </a:lnTo>
                  <a:lnTo>
                    <a:pt x="4305" y="259"/>
                  </a:lnTo>
                  <a:lnTo>
                    <a:pt x="4117" y="400"/>
                  </a:lnTo>
                  <a:lnTo>
                    <a:pt x="3929" y="565"/>
                  </a:lnTo>
                  <a:lnTo>
                    <a:pt x="3764" y="753"/>
                  </a:lnTo>
                  <a:lnTo>
                    <a:pt x="3623" y="965"/>
                  </a:lnTo>
                  <a:lnTo>
                    <a:pt x="3388" y="800"/>
                  </a:lnTo>
                  <a:lnTo>
                    <a:pt x="3129" y="683"/>
                  </a:lnTo>
                  <a:lnTo>
                    <a:pt x="2847" y="612"/>
                  </a:lnTo>
                  <a:lnTo>
                    <a:pt x="2565" y="589"/>
                  </a:lnTo>
                  <a:lnTo>
                    <a:pt x="2400" y="589"/>
                  </a:lnTo>
                  <a:lnTo>
                    <a:pt x="2235" y="612"/>
                  </a:lnTo>
                  <a:lnTo>
                    <a:pt x="2071" y="659"/>
                  </a:lnTo>
                  <a:lnTo>
                    <a:pt x="1906" y="706"/>
                  </a:lnTo>
                  <a:lnTo>
                    <a:pt x="1765" y="777"/>
                  </a:lnTo>
                  <a:lnTo>
                    <a:pt x="1624" y="871"/>
                  </a:lnTo>
                  <a:lnTo>
                    <a:pt x="1506" y="965"/>
                  </a:lnTo>
                  <a:lnTo>
                    <a:pt x="1388" y="1083"/>
                  </a:lnTo>
                  <a:lnTo>
                    <a:pt x="1271" y="1200"/>
                  </a:lnTo>
                  <a:lnTo>
                    <a:pt x="1177" y="1318"/>
                  </a:lnTo>
                  <a:lnTo>
                    <a:pt x="1083" y="1459"/>
                  </a:lnTo>
                  <a:lnTo>
                    <a:pt x="1012" y="1600"/>
                  </a:lnTo>
                  <a:lnTo>
                    <a:pt x="965" y="1765"/>
                  </a:lnTo>
                  <a:lnTo>
                    <a:pt x="918" y="1929"/>
                  </a:lnTo>
                  <a:lnTo>
                    <a:pt x="894" y="2094"/>
                  </a:lnTo>
                  <a:lnTo>
                    <a:pt x="894" y="2259"/>
                  </a:lnTo>
                  <a:lnTo>
                    <a:pt x="918" y="2518"/>
                  </a:lnTo>
                  <a:lnTo>
                    <a:pt x="965" y="2776"/>
                  </a:lnTo>
                  <a:lnTo>
                    <a:pt x="589" y="2776"/>
                  </a:lnTo>
                  <a:lnTo>
                    <a:pt x="447" y="2823"/>
                  </a:lnTo>
                  <a:lnTo>
                    <a:pt x="330" y="2894"/>
                  </a:lnTo>
                  <a:lnTo>
                    <a:pt x="212" y="2988"/>
                  </a:lnTo>
                  <a:lnTo>
                    <a:pt x="118" y="3106"/>
                  </a:lnTo>
                  <a:lnTo>
                    <a:pt x="47" y="3223"/>
                  </a:lnTo>
                  <a:lnTo>
                    <a:pt x="0" y="3364"/>
                  </a:lnTo>
                  <a:lnTo>
                    <a:pt x="0" y="3506"/>
                  </a:lnTo>
                  <a:lnTo>
                    <a:pt x="0" y="3670"/>
                  </a:lnTo>
                  <a:lnTo>
                    <a:pt x="47" y="3811"/>
                  </a:lnTo>
                  <a:lnTo>
                    <a:pt x="118" y="3929"/>
                  </a:lnTo>
                  <a:lnTo>
                    <a:pt x="212" y="4047"/>
                  </a:lnTo>
                  <a:lnTo>
                    <a:pt x="330" y="4117"/>
                  </a:lnTo>
                  <a:lnTo>
                    <a:pt x="447" y="4188"/>
                  </a:lnTo>
                  <a:lnTo>
                    <a:pt x="589" y="4235"/>
                  </a:lnTo>
                  <a:lnTo>
                    <a:pt x="730" y="4258"/>
                  </a:lnTo>
                  <a:lnTo>
                    <a:pt x="7317" y="4258"/>
                  </a:lnTo>
                  <a:lnTo>
                    <a:pt x="7481" y="4235"/>
                  </a:lnTo>
                  <a:lnTo>
                    <a:pt x="7622" y="4188"/>
                  </a:lnTo>
                  <a:lnTo>
                    <a:pt x="7740" y="4117"/>
                  </a:lnTo>
                  <a:lnTo>
                    <a:pt x="7858" y="4047"/>
                  </a:lnTo>
                  <a:lnTo>
                    <a:pt x="7928" y="3929"/>
                  </a:lnTo>
                  <a:lnTo>
                    <a:pt x="7999" y="3811"/>
                  </a:lnTo>
                  <a:lnTo>
                    <a:pt x="8046" y="3670"/>
                  </a:lnTo>
                  <a:lnTo>
                    <a:pt x="8069" y="3506"/>
                  </a:lnTo>
                  <a:lnTo>
                    <a:pt x="8046" y="3364"/>
                  </a:lnTo>
                  <a:lnTo>
                    <a:pt x="7999" y="3223"/>
                  </a:lnTo>
                  <a:lnTo>
                    <a:pt x="7928" y="3106"/>
                  </a:lnTo>
                  <a:lnTo>
                    <a:pt x="7858" y="2988"/>
                  </a:lnTo>
                  <a:lnTo>
                    <a:pt x="7740" y="2894"/>
                  </a:lnTo>
                  <a:lnTo>
                    <a:pt x="7622" y="2823"/>
                  </a:lnTo>
                  <a:lnTo>
                    <a:pt x="7481" y="2776"/>
                  </a:lnTo>
                  <a:lnTo>
                    <a:pt x="7058" y="2776"/>
                  </a:lnTo>
                  <a:lnTo>
                    <a:pt x="7128" y="2588"/>
                  </a:lnTo>
                  <a:lnTo>
                    <a:pt x="7199" y="2376"/>
                  </a:lnTo>
                  <a:lnTo>
                    <a:pt x="7222" y="2165"/>
                  </a:lnTo>
                  <a:lnTo>
                    <a:pt x="7246" y="1953"/>
                  </a:lnTo>
                  <a:lnTo>
                    <a:pt x="7222" y="1741"/>
                  </a:lnTo>
                  <a:lnTo>
                    <a:pt x="7199" y="1553"/>
                  </a:lnTo>
                  <a:lnTo>
                    <a:pt x="7152" y="1365"/>
                  </a:lnTo>
                  <a:lnTo>
                    <a:pt x="7081" y="1177"/>
                  </a:lnTo>
                  <a:lnTo>
                    <a:pt x="7011" y="1012"/>
                  </a:lnTo>
                  <a:lnTo>
                    <a:pt x="6893" y="847"/>
                  </a:lnTo>
                  <a:lnTo>
                    <a:pt x="6799" y="706"/>
                  </a:lnTo>
                  <a:lnTo>
                    <a:pt x="6658" y="565"/>
                  </a:lnTo>
                  <a:lnTo>
                    <a:pt x="6517" y="447"/>
                  </a:lnTo>
                  <a:lnTo>
                    <a:pt x="6376" y="330"/>
                  </a:lnTo>
                  <a:lnTo>
                    <a:pt x="6211" y="236"/>
                  </a:lnTo>
                  <a:lnTo>
                    <a:pt x="6046" y="142"/>
                  </a:lnTo>
                  <a:lnTo>
                    <a:pt x="5858" y="95"/>
                  </a:lnTo>
                  <a:lnTo>
                    <a:pt x="5670" y="48"/>
                  </a:lnTo>
                  <a:lnTo>
                    <a:pt x="548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" name="Google Shape;159;p11"/>
            <p:cNvSpPr/>
            <p:nvPr/>
          </p:nvSpPr>
          <p:spPr>
            <a:xfrm>
              <a:off x="1890227" y="3584480"/>
              <a:ext cx="274259" cy="40000"/>
            </a:xfrm>
            <a:custGeom>
              <a:rect b="b" l="l" r="r" t="t"/>
              <a:pathLst>
                <a:path extrusionOk="0" h="1177" w="8070">
                  <a:moveTo>
                    <a:pt x="142" y="0"/>
                  </a:moveTo>
                  <a:lnTo>
                    <a:pt x="71" y="94"/>
                  </a:lnTo>
                  <a:lnTo>
                    <a:pt x="24" y="188"/>
                  </a:lnTo>
                  <a:lnTo>
                    <a:pt x="0" y="306"/>
                  </a:lnTo>
                  <a:lnTo>
                    <a:pt x="0" y="424"/>
                  </a:lnTo>
                  <a:lnTo>
                    <a:pt x="0" y="588"/>
                  </a:lnTo>
                  <a:lnTo>
                    <a:pt x="47" y="729"/>
                  </a:lnTo>
                  <a:lnTo>
                    <a:pt x="118" y="847"/>
                  </a:lnTo>
                  <a:lnTo>
                    <a:pt x="212" y="965"/>
                  </a:lnTo>
                  <a:lnTo>
                    <a:pt x="330" y="1035"/>
                  </a:lnTo>
                  <a:lnTo>
                    <a:pt x="447" y="1106"/>
                  </a:lnTo>
                  <a:lnTo>
                    <a:pt x="589" y="1153"/>
                  </a:lnTo>
                  <a:lnTo>
                    <a:pt x="730" y="1176"/>
                  </a:lnTo>
                  <a:lnTo>
                    <a:pt x="7317" y="1176"/>
                  </a:lnTo>
                  <a:lnTo>
                    <a:pt x="7481" y="1153"/>
                  </a:lnTo>
                  <a:lnTo>
                    <a:pt x="7599" y="1106"/>
                  </a:lnTo>
                  <a:lnTo>
                    <a:pt x="7740" y="1035"/>
                  </a:lnTo>
                  <a:lnTo>
                    <a:pt x="7858" y="965"/>
                  </a:lnTo>
                  <a:lnTo>
                    <a:pt x="7928" y="847"/>
                  </a:lnTo>
                  <a:lnTo>
                    <a:pt x="7999" y="729"/>
                  </a:lnTo>
                  <a:lnTo>
                    <a:pt x="8046" y="588"/>
                  </a:lnTo>
                  <a:lnTo>
                    <a:pt x="8069" y="424"/>
                  </a:lnTo>
                  <a:lnTo>
                    <a:pt x="8046" y="306"/>
                  </a:lnTo>
                  <a:lnTo>
                    <a:pt x="8022" y="188"/>
                  </a:lnTo>
                  <a:lnTo>
                    <a:pt x="7975" y="94"/>
                  </a:lnTo>
                  <a:lnTo>
                    <a:pt x="7928" y="0"/>
                  </a:lnTo>
                  <a:lnTo>
                    <a:pt x="7811" y="118"/>
                  </a:lnTo>
                  <a:lnTo>
                    <a:pt x="7669" y="212"/>
                  </a:lnTo>
                  <a:lnTo>
                    <a:pt x="7505" y="282"/>
                  </a:lnTo>
                  <a:lnTo>
                    <a:pt x="565" y="282"/>
                  </a:lnTo>
                  <a:lnTo>
                    <a:pt x="400" y="212"/>
                  </a:lnTo>
                  <a:lnTo>
                    <a:pt x="259" y="118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E4EC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" name="Google Shape;160;p11"/>
            <p:cNvSpPr/>
            <p:nvPr/>
          </p:nvSpPr>
          <p:spPr>
            <a:xfrm>
              <a:off x="1863856" y="3453371"/>
              <a:ext cx="326222" cy="196705"/>
            </a:xfrm>
            <a:custGeom>
              <a:rect b="b" l="l" r="r" t="t"/>
              <a:pathLst>
                <a:path extrusionOk="0" h="5788" w="9599">
                  <a:moveTo>
                    <a:pt x="6258" y="776"/>
                  </a:moveTo>
                  <a:lnTo>
                    <a:pt x="6446" y="824"/>
                  </a:lnTo>
                  <a:lnTo>
                    <a:pt x="6634" y="871"/>
                  </a:lnTo>
                  <a:lnTo>
                    <a:pt x="6822" y="918"/>
                  </a:lnTo>
                  <a:lnTo>
                    <a:pt x="6987" y="1012"/>
                  </a:lnTo>
                  <a:lnTo>
                    <a:pt x="7152" y="1106"/>
                  </a:lnTo>
                  <a:lnTo>
                    <a:pt x="7293" y="1223"/>
                  </a:lnTo>
                  <a:lnTo>
                    <a:pt x="7434" y="1341"/>
                  </a:lnTo>
                  <a:lnTo>
                    <a:pt x="7575" y="1482"/>
                  </a:lnTo>
                  <a:lnTo>
                    <a:pt x="7669" y="1623"/>
                  </a:lnTo>
                  <a:lnTo>
                    <a:pt x="7787" y="1788"/>
                  </a:lnTo>
                  <a:lnTo>
                    <a:pt x="7857" y="1953"/>
                  </a:lnTo>
                  <a:lnTo>
                    <a:pt x="7928" y="2141"/>
                  </a:lnTo>
                  <a:lnTo>
                    <a:pt x="7975" y="2329"/>
                  </a:lnTo>
                  <a:lnTo>
                    <a:pt x="7998" y="2517"/>
                  </a:lnTo>
                  <a:lnTo>
                    <a:pt x="8022" y="2729"/>
                  </a:lnTo>
                  <a:lnTo>
                    <a:pt x="7998" y="2941"/>
                  </a:lnTo>
                  <a:lnTo>
                    <a:pt x="7975" y="3152"/>
                  </a:lnTo>
                  <a:lnTo>
                    <a:pt x="7904" y="3364"/>
                  </a:lnTo>
                  <a:lnTo>
                    <a:pt x="7834" y="3552"/>
                  </a:lnTo>
                  <a:lnTo>
                    <a:pt x="8257" y="3552"/>
                  </a:lnTo>
                  <a:lnTo>
                    <a:pt x="8398" y="3599"/>
                  </a:lnTo>
                  <a:lnTo>
                    <a:pt x="8516" y="3670"/>
                  </a:lnTo>
                  <a:lnTo>
                    <a:pt x="8634" y="3764"/>
                  </a:lnTo>
                  <a:lnTo>
                    <a:pt x="8704" y="3882"/>
                  </a:lnTo>
                  <a:lnTo>
                    <a:pt x="8775" y="3999"/>
                  </a:lnTo>
                  <a:lnTo>
                    <a:pt x="8822" y="4140"/>
                  </a:lnTo>
                  <a:lnTo>
                    <a:pt x="8845" y="4282"/>
                  </a:lnTo>
                  <a:lnTo>
                    <a:pt x="8822" y="4446"/>
                  </a:lnTo>
                  <a:lnTo>
                    <a:pt x="8775" y="4587"/>
                  </a:lnTo>
                  <a:lnTo>
                    <a:pt x="8704" y="4705"/>
                  </a:lnTo>
                  <a:lnTo>
                    <a:pt x="8634" y="4823"/>
                  </a:lnTo>
                  <a:lnTo>
                    <a:pt x="8516" y="4893"/>
                  </a:lnTo>
                  <a:lnTo>
                    <a:pt x="8398" y="4964"/>
                  </a:lnTo>
                  <a:lnTo>
                    <a:pt x="8257" y="5011"/>
                  </a:lnTo>
                  <a:lnTo>
                    <a:pt x="8093" y="5034"/>
                  </a:lnTo>
                  <a:lnTo>
                    <a:pt x="1506" y="5034"/>
                  </a:lnTo>
                  <a:lnTo>
                    <a:pt x="1365" y="5011"/>
                  </a:lnTo>
                  <a:lnTo>
                    <a:pt x="1223" y="4964"/>
                  </a:lnTo>
                  <a:lnTo>
                    <a:pt x="1106" y="4893"/>
                  </a:lnTo>
                  <a:lnTo>
                    <a:pt x="988" y="4823"/>
                  </a:lnTo>
                  <a:lnTo>
                    <a:pt x="894" y="4705"/>
                  </a:lnTo>
                  <a:lnTo>
                    <a:pt x="823" y="4587"/>
                  </a:lnTo>
                  <a:lnTo>
                    <a:pt x="776" y="4446"/>
                  </a:lnTo>
                  <a:lnTo>
                    <a:pt x="776" y="4282"/>
                  </a:lnTo>
                  <a:lnTo>
                    <a:pt x="776" y="4140"/>
                  </a:lnTo>
                  <a:lnTo>
                    <a:pt x="823" y="3999"/>
                  </a:lnTo>
                  <a:lnTo>
                    <a:pt x="894" y="3882"/>
                  </a:lnTo>
                  <a:lnTo>
                    <a:pt x="988" y="3764"/>
                  </a:lnTo>
                  <a:lnTo>
                    <a:pt x="1106" y="3670"/>
                  </a:lnTo>
                  <a:lnTo>
                    <a:pt x="1223" y="3599"/>
                  </a:lnTo>
                  <a:lnTo>
                    <a:pt x="1365" y="3552"/>
                  </a:lnTo>
                  <a:lnTo>
                    <a:pt x="1741" y="3552"/>
                  </a:lnTo>
                  <a:lnTo>
                    <a:pt x="1694" y="3294"/>
                  </a:lnTo>
                  <a:lnTo>
                    <a:pt x="1670" y="3035"/>
                  </a:lnTo>
                  <a:lnTo>
                    <a:pt x="1670" y="2870"/>
                  </a:lnTo>
                  <a:lnTo>
                    <a:pt x="1694" y="2705"/>
                  </a:lnTo>
                  <a:lnTo>
                    <a:pt x="1741" y="2541"/>
                  </a:lnTo>
                  <a:lnTo>
                    <a:pt x="1788" y="2376"/>
                  </a:lnTo>
                  <a:lnTo>
                    <a:pt x="1859" y="2235"/>
                  </a:lnTo>
                  <a:lnTo>
                    <a:pt x="1953" y="2094"/>
                  </a:lnTo>
                  <a:lnTo>
                    <a:pt x="2047" y="1976"/>
                  </a:lnTo>
                  <a:lnTo>
                    <a:pt x="2164" y="1859"/>
                  </a:lnTo>
                  <a:lnTo>
                    <a:pt x="2282" y="1741"/>
                  </a:lnTo>
                  <a:lnTo>
                    <a:pt x="2400" y="1647"/>
                  </a:lnTo>
                  <a:lnTo>
                    <a:pt x="2541" y="1553"/>
                  </a:lnTo>
                  <a:lnTo>
                    <a:pt x="2682" y="1482"/>
                  </a:lnTo>
                  <a:lnTo>
                    <a:pt x="2847" y="1435"/>
                  </a:lnTo>
                  <a:lnTo>
                    <a:pt x="3011" y="1388"/>
                  </a:lnTo>
                  <a:lnTo>
                    <a:pt x="3176" y="1365"/>
                  </a:lnTo>
                  <a:lnTo>
                    <a:pt x="3341" y="1365"/>
                  </a:lnTo>
                  <a:lnTo>
                    <a:pt x="3623" y="1388"/>
                  </a:lnTo>
                  <a:lnTo>
                    <a:pt x="3905" y="1459"/>
                  </a:lnTo>
                  <a:lnTo>
                    <a:pt x="4164" y="1576"/>
                  </a:lnTo>
                  <a:lnTo>
                    <a:pt x="4399" y="1741"/>
                  </a:lnTo>
                  <a:lnTo>
                    <a:pt x="4540" y="1529"/>
                  </a:lnTo>
                  <a:lnTo>
                    <a:pt x="4705" y="1341"/>
                  </a:lnTo>
                  <a:lnTo>
                    <a:pt x="4893" y="1176"/>
                  </a:lnTo>
                  <a:lnTo>
                    <a:pt x="5081" y="1035"/>
                  </a:lnTo>
                  <a:lnTo>
                    <a:pt x="5317" y="918"/>
                  </a:lnTo>
                  <a:lnTo>
                    <a:pt x="5552" y="847"/>
                  </a:lnTo>
                  <a:lnTo>
                    <a:pt x="5811" y="800"/>
                  </a:lnTo>
                  <a:lnTo>
                    <a:pt x="6069" y="776"/>
                  </a:lnTo>
                  <a:close/>
                  <a:moveTo>
                    <a:pt x="6069" y="0"/>
                  </a:moveTo>
                  <a:lnTo>
                    <a:pt x="5811" y="24"/>
                  </a:lnTo>
                  <a:lnTo>
                    <a:pt x="5552" y="71"/>
                  </a:lnTo>
                  <a:lnTo>
                    <a:pt x="5293" y="118"/>
                  </a:lnTo>
                  <a:lnTo>
                    <a:pt x="5058" y="212"/>
                  </a:lnTo>
                  <a:lnTo>
                    <a:pt x="4823" y="306"/>
                  </a:lnTo>
                  <a:lnTo>
                    <a:pt x="4611" y="447"/>
                  </a:lnTo>
                  <a:lnTo>
                    <a:pt x="4399" y="588"/>
                  </a:lnTo>
                  <a:lnTo>
                    <a:pt x="4211" y="753"/>
                  </a:lnTo>
                  <a:lnTo>
                    <a:pt x="3999" y="682"/>
                  </a:lnTo>
                  <a:lnTo>
                    <a:pt x="3788" y="635"/>
                  </a:lnTo>
                  <a:lnTo>
                    <a:pt x="3552" y="612"/>
                  </a:lnTo>
                  <a:lnTo>
                    <a:pt x="3341" y="588"/>
                  </a:lnTo>
                  <a:lnTo>
                    <a:pt x="3105" y="612"/>
                  </a:lnTo>
                  <a:lnTo>
                    <a:pt x="2870" y="635"/>
                  </a:lnTo>
                  <a:lnTo>
                    <a:pt x="2635" y="706"/>
                  </a:lnTo>
                  <a:lnTo>
                    <a:pt x="2423" y="776"/>
                  </a:lnTo>
                  <a:lnTo>
                    <a:pt x="2211" y="871"/>
                  </a:lnTo>
                  <a:lnTo>
                    <a:pt x="2023" y="988"/>
                  </a:lnTo>
                  <a:lnTo>
                    <a:pt x="1835" y="1129"/>
                  </a:lnTo>
                  <a:lnTo>
                    <a:pt x="1670" y="1270"/>
                  </a:lnTo>
                  <a:lnTo>
                    <a:pt x="1506" y="1435"/>
                  </a:lnTo>
                  <a:lnTo>
                    <a:pt x="1365" y="1623"/>
                  </a:lnTo>
                  <a:lnTo>
                    <a:pt x="1247" y="1812"/>
                  </a:lnTo>
                  <a:lnTo>
                    <a:pt x="1129" y="2000"/>
                  </a:lnTo>
                  <a:lnTo>
                    <a:pt x="1035" y="2211"/>
                  </a:lnTo>
                  <a:lnTo>
                    <a:pt x="988" y="2447"/>
                  </a:lnTo>
                  <a:lnTo>
                    <a:pt x="941" y="2682"/>
                  </a:lnTo>
                  <a:lnTo>
                    <a:pt x="918" y="2917"/>
                  </a:lnTo>
                  <a:lnTo>
                    <a:pt x="729" y="3011"/>
                  </a:lnTo>
                  <a:lnTo>
                    <a:pt x="541" y="3129"/>
                  </a:lnTo>
                  <a:lnTo>
                    <a:pt x="400" y="3294"/>
                  </a:lnTo>
                  <a:lnTo>
                    <a:pt x="259" y="3458"/>
                  </a:lnTo>
                  <a:lnTo>
                    <a:pt x="141" y="3646"/>
                  </a:lnTo>
                  <a:lnTo>
                    <a:pt x="71" y="3835"/>
                  </a:lnTo>
                  <a:lnTo>
                    <a:pt x="24" y="4070"/>
                  </a:lnTo>
                  <a:lnTo>
                    <a:pt x="0" y="4282"/>
                  </a:lnTo>
                  <a:lnTo>
                    <a:pt x="24" y="4446"/>
                  </a:lnTo>
                  <a:lnTo>
                    <a:pt x="47" y="4587"/>
                  </a:lnTo>
                  <a:lnTo>
                    <a:pt x="71" y="4729"/>
                  </a:lnTo>
                  <a:lnTo>
                    <a:pt x="118" y="4870"/>
                  </a:lnTo>
                  <a:lnTo>
                    <a:pt x="188" y="5011"/>
                  </a:lnTo>
                  <a:lnTo>
                    <a:pt x="259" y="5128"/>
                  </a:lnTo>
                  <a:lnTo>
                    <a:pt x="447" y="5340"/>
                  </a:lnTo>
                  <a:lnTo>
                    <a:pt x="659" y="5528"/>
                  </a:lnTo>
                  <a:lnTo>
                    <a:pt x="800" y="5599"/>
                  </a:lnTo>
                  <a:lnTo>
                    <a:pt x="918" y="5670"/>
                  </a:lnTo>
                  <a:lnTo>
                    <a:pt x="1059" y="5717"/>
                  </a:lnTo>
                  <a:lnTo>
                    <a:pt x="1200" y="5764"/>
                  </a:lnTo>
                  <a:lnTo>
                    <a:pt x="1365" y="5787"/>
                  </a:lnTo>
                  <a:lnTo>
                    <a:pt x="8257" y="5787"/>
                  </a:lnTo>
                  <a:lnTo>
                    <a:pt x="8398" y="5764"/>
                  </a:lnTo>
                  <a:lnTo>
                    <a:pt x="8539" y="5717"/>
                  </a:lnTo>
                  <a:lnTo>
                    <a:pt x="8681" y="5670"/>
                  </a:lnTo>
                  <a:lnTo>
                    <a:pt x="8822" y="5599"/>
                  </a:lnTo>
                  <a:lnTo>
                    <a:pt x="8939" y="5528"/>
                  </a:lnTo>
                  <a:lnTo>
                    <a:pt x="9151" y="5340"/>
                  </a:lnTo>
                  <a:lnTo>
                    <a:pt x="9339" y="5128"/>
                  </a:lnTo>
                  <a:lnTo>
                    <a:pt x="9410" y="5011"/>
                  </a:lnTo>
                  <a:lnTo>
                    <a:pt x="9480" y="4870"/>
                  </a:lnTo>
                  <a:lnTo>
                    <a:pt x="9527" y="4729"/>
                  </a:lnTo>
                  <a:lnTo>
                    <a:pt x="9575" y="4587"/>
                  </a:lnTo>
                  <a:lnTo>
                    <a:pt x="9598" y="4446"/>
                  </a:lnTo>
                  <a:lnTo>
                    <a:pt x="9598" y="4282"/>
                  </a:lnTo>
                  <a:lnTo>
                    <a:pt x="9575" y="4070"/>
                  </a:lnTo>
                  <a:lnTo>
                    <a:pt x="9551" y="3858"/>
                  </a:lnTo>
                  <a:lnTo>
                    <a:pt x="9457" y="3670"/>
                  </a:lnTo>
                  <a:lnTo>
                    <a:pt x="9363" y="3482"/>
                  </a:lnTo>
                  <a:lnTo>
                    <a:pt x="9245" y="3317"/>
                  </a:lnTo>
                  <a:lnTo>
                    <a:pt x="9104" y="3176"/>
                  </a:lnTo>
                  <a:lnTo>
                    <a:pt x="8939" y="3035"/>
                  </a:lnTo>
                  <a:lnTo>
                    <a:pt x="8775" y="2941"/>
                  </a:lnTo>
                  <a:lnTo>
                    <a:pt x="8775" y="2729"/>
                  </a:lnTo>
                  <a:lnTo>
                    <a:pt x="8751" y="2447"/>
                  </a:lnTo>
                  <a:lnTo>
                    <a:pt x="8728" y="2164"/>
                  </a:lnTo>
                  <a:lnTo>
                    <a:pt x="8657" y="1906"/>
                  </a:lnTo>
                  <a:lnTo>
                    <a:pt x="8563" y="1670"/>
                  </a:lnTo>
                  <a:lnTo>
                    <a:pt x="8445" y="1435"/>
                  </a:lnTo>
                  <a:lnTo>
                    <a:pt x="8304" y="1200"/>
                  </a:lnTo>
                  <a:lnTo>
                    <a:pt x="8163" y="988"/>
                  </a:lnTo>
                  <a:lnTo>
                    <a:pt x="7975" y="800"/>
                  </a:lnTo>
                  <a:lnTo>
                    <a:pt x="7787" y="635"/>
                  </a:lnTo>
                  <a:lnTo>
                    <a:pt x="7575" y="471"/>
                  </a:lnTo>
                  <a:lnTo>
                    <a:pt x="7363" y="330"/>
                  </a:lnTo>
                  <a:lnTo>
                    <a:pt x="7128" y="235"/>
                  </a:lnTo>
                  <a:lnTo>
                    <a:pt x="6869" y="141"/>
                  </a:lnTo>
                  <a:lnTo>
                    <a:pt x="6610" y="71"/>
                  </a:lnTo>
                  <a:lnTo>
                    <a:pt x="6352" y="24"/>
                  </a:lnTo>
                  <a:lnTo>
                    <a:pt x="6069" y="0"/>
                  </a:lnTo>
                  <a:close/>
                </a:path>
              </a:pathLst>
            </a:custGeom>
            <a:solidFill>
              <a:srgbClr val="5D5D6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" name="Google Shape;161;p11"/>
            <p:cNvSpPr/>
            <p:nvPr/>
          </p:nvSpPr>
          <p:spPr>
            <a:xfrm>
              <a:off x="1890227" y="3479742"/>
              <a:ext cx="274259" cy="144742"/>
            </a:xfrm>
            <a:custGeom>
              <a:rect b="b" l="l" r="r" t="t"/>
              <a:pathLst>
                <a:path extrusionOk="0" fill="none" h="4259" w="8070">
                  <a:moveTo>
                    <a:pt x="5293" y="0"/>
                  </a:moveTo>
                  <a:lnTo>
                    <a:pt x="5293" y="0"/>
                  </a:lnTo>
                  <a:lnTo>
                    <a:pt x="5482" y="0"/>
                  </a:lnTo>
                  <a:lnTo>
                    <a:pt x="5670" y="48"/>
                  </a:lnTo>
                  <a:lnTo>
                    <a:pt x="5858" y="95"/>
                  </a:lnTo>
                  <a:lnTo>
                    <a:pt x="6046" y="142"/>
                  </a:lnTo>
                  <a:lnTo>
                    <a:pt x="6211" y="236"/>
                  </a:lnTo>
                  <a:lnTo>
                    <a:pt x="6376" y="330"/>
                  </a:lnTo>
                  <a:lnTo>
                    <a:pt x="6517" y="447"/>
                  </a:lnTo>
                  <a:lnTo>
                    <a:pt x="6658" y="565"/>
                  </a:lnTo>
                  <a:lnTo>
                    <a:pt x="6799" y="706"/>
                  </a:lnTo>
                  <a:lnTo>
                    <a:pt x="6893" y="847"/>
                  </a:lnTo>
                  <a:lnTo>
                    <a:pt x="7011" y="1012"/>
                  </a:lnTo>
                  <a:lnTo>
                    <a:pt x="7081" y="1177"/>
                  </a:lnTo>
                  <a:lnTo>
                    <a:pt x="7152" y="1365"/>
                  </a:lnTo>
                  <a:lnTo>
                    <a:pt x="7199" y="1553"/>
                  </a:lnTo>
                  <a:lnTo>
                    <a:pt x="7222" y="1741"/>
                  </a:lnTo>
                  <a:lnTo>
                    <a:pt x="7246" y="1953"/>
                  </a:lnTo>
                  <a:lnTo>
                    <a:pt x="7246" y="1953"/>
                  </a:lnTo>
                  <a:lnTo>
                    <a:pt x="7222" y="2165"/>
                  </a:lnTo>
                  <a:lnTo>
                    <a:pt x="7199" y="2376"/>
                  </a:lnTo>
                  <a:lnTo>
                    <a:pt x="7128" y="2588"/>
                  </a:lnTo>
                  <a:lnTo>
                    <a:pt x="7058" y="2776"/>
                  </a:lnTo>
                  <a:lnTo>
                    <a:pt x="7317" y="2776"/>
                  </a:lnTo>
                  <a:lnTo>
                    <a:pt x="7317" y="2776"/>
                  </a:lnTo>
                  <a:lnTo>
                    <a:pt x="7481" y="2776"/>
                  </a:lnTo>
                  <a:lnTo>
                    <a:pt x="7622" y="2823"/>
                  </a:lnTo>
                  <a:lnTo>
                    <a:pt x="7740" y="2894"/>
                  </a:lnTo>
                  <a:lnTo>
                    <a:pt x="7858" y="2988"/>
                  </a:lnTo>
                  <a:lnTo>
                    <a:pt x="7928" y="3106"/>
                  </a:lnTo>
                  <a:lnTo>
                    <a:pt x="7999" y="3223"/>
                  </a:lnTo>
                  <a:lnTo>
                    <a:pt x="8046" y="3364"/>
                  </a:lnTo>
                  <a:lnTo>
                    <a:pt x="8069" y="3506"/>
                  </a:lnTo>
                  <a:lnTo>
                    <a:pt x="8069" y="3506"/>
                  </a:lnTo>
                  <a:lnTo>
                    <a:pt x="8046" y="3670"/>
                  </a:lnTo>
                  <a:lnTo>
                    <a:pt x="7999" y="3811"/>
                  </a:lnTo>
                  <a:lnTo>
                    <a:pt x="7928" y="3929"/>
                  </a:lnTo>
                  <a:lnTo>
                    <a:pt x="7858" y="4047"/>
                  </a:lnTo>
                  <a:lnTo>
                    <a:pt x="7740" y="4117"/>
                  </a:lnTo>
                  <a:lnTo>
                    <a:pt x="7622" y="4188"/>
                  </a:lnTo>
                  <a:lnTo>
                    <a:pt x="7481" y="4235"/>
                  </a:lnTo>
                  <a:lnTo>
                    <a:pt x="7317" y="4258"/>
                  </a:lnTo>
                  <a:lnTo>
                    <a:pt x="730" y="4258"/>
                  </a:lnTo>
                  <a:lnTo>
                    <a:pt x="730" y="4258"/>
                  </a:lnTo>
                  <a:lnTo>
                    <a:pt x="589" y="4235"/>
                  </a:lnTo>
                  <a:lnTo>
                    <a:pt x="447" y="4188"/>
                  </a:lnTo>
                  <a:lnTo>
                    <a:pt x="330" y="4117"/>
                  </a:lnTo>
                  <a:lnTo>
                    <a:pt x="212" y="4047"/>
                  </a:lnTo>
                  <a:lnTo>
                    <a:pt x="118" y="3929"/>
                  </a:lnTo>
                  <a:lnTo>
                    <a:pt x="47" y="3811"/>
                  </a:lnTo>
                  <a:lnTo>
                    <a:pt x="0" y="3670"/>
                  </a:lnTo>
                  <a:lnTo>
                    <a:pt x="0" y="3506"/>
                  </a:lnTo>
                  <a:lnTo>
                    <a:pt x="0" y="3506"/>
                  </a:lnTo>
                  <a:lnTo>
                    <a:pt x="0" y="3364"/>
                  </a:lnTo>
                  <a:lnTo>
                    <a:pt x="47" y="3223"/>
                  </a:lnTo>
                  <a:lnTo>
                    <a:pt x="118" y="3106"/>
                  </a:lnTo>
                  <a:lnTo>
                    <a:pt x="212" y="2988"/>
                  </a:lnTo>
                  <a:lnTo>
                    <a:pt x="330" y="2894"/>
                  </a:lnTo>
                  <a:lnTo>
                    <a:pt x="447" y="2823"/>
                  </a:lnTo>
                  <a:lnTo>
                    <a:pt x="589" y="2776"/>
                  </a:lnTo>
                  <a:lnTo>
                    <a:pt x="730" y="2776"/>
                  </a:lnTo>
                  <a:lnTo>
                    <a:pt x="965" y="2776"/>
                  </a:lnTo>
                  <a:lnTo>
                    <a:pt x="965" y="2776"/>
                  </a:lnTo>
                  <a:lnTo>
                    <a:pt x="918" y="2518"/>
                  </a:lnTo>
                  <a:lnTo>
                    <a:pt x="894" y="2259"/>
                  </a:lnTo>
                  <a:lnTo>
                    <a:pt x="894" y="2259"/>
                  </a:lnTo>
                  <a:lnTo>
                    <a:pt x="894" y="2094"/>
                  </a:lnTo>
                  <a:lnTo>
                    <a:pt x="918" y="1929"/>
                  </a:lnTo>
                  <a:lnTo>
                    <a:pt x="965" y="1765"/>
                  </a:lnTo>
                  <a:lnTo>
                    <a:pt x="1012" y="1600"/>
                  </a:lnTo>
                  <a:lnTo>
                    <a:pt x="1083" y="1459"/>
                  </a:lnTo>
                  <a:lnTo>
                    <a:pt x="1177" y="1318"/>
                  </a:lnTo>
                  <a:lnTo>
                    <a:pt x="1271" y="1200"/>
                  </a:lnTo>
                  <a:lnTo>
                    <a:pt x="1388" y="1083"/>
                  </a:lnTo>
                  <a:lnTo>
                    <a:pt x="1506" y="965"/>
                  </a:lnTo>
                  <a:lnTo>
                    <a:pt x="1624" y="871"/>
                  </a:lnTo>
                  <a:lnTo>
                    <a:pt x="1765" y="777"/>
                  </a:lnTo>
                  <a:lnTo>
                    <a:pt x="1906" y="706"/>
                  </a:lnTo>
                  <a:lnTo>
                    <a:pt x="2071" y="659"/>
                  </a:lnTo>
                  <a:lnTo>
                    <a:pt x="2235" y="612"/>
                  </a:lnTo>
                  <a:lnTo>
                    <a:pt x="2400" y="589"/>
                  </a:lnTo>
                  <a:lnTo>
                    <a:pt x="2565" y="589"/>
                  </a:lnTo>
                  <a:lnTo>
                    <a:pt x="2565" y="589"/>
                  </a:lnTo>
                  <a:lnTo>
                    <a:pt x="2847" y="612"/>
                  </a:lnTo>
                  <a:lnTo>
                    <a:pt x="3129" y="683"/>
                  </a:lnTo>
                  <a:lnTo>
                    <a:pt x="3388" y="800"/>
                  </a:lnTo>
                  <a:lnTo>
                    <a:pt x="3623" y="965"/>
                  </a:lnTo>
                  <a:lnTo>
                    <a:pt x="3623" y="965"/>
                  </a:lnTo>
                  <a:lnTo>
                    <a:pt x="3764" y="753"/>
                  </a:lnTo>
                  <a:lnTo>
                    <a:pt x="3929" y="565"/>
                  </a:lnTo>
                  <a:lnTo>
                    <a:pt x="4117" y="400"/>
                  </a:lnTo>
                  <a:lnTo>
                    <a:pt x="4305" y="259"/>
                  </a:lnTo>
                  <a:lnTo>
                    <a:pt x="4541" y="142"/>
                  </a:lnTo>
                  <a:lnTo>
                    <a:pt x="4776" y="71"/>
                  </a:lnTo>
                  <a:lnTo>
                    <a:pt x="5035" y="24"/>
                  </a:lnTo>
                  <a:lnTo>
                    <a:pt x="5293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" name="Google Shape;162;p11"/>
            <p:cNvSpPr/>
            <p:nvPr/>
          </p:nvSpPr>
          <p:spPr>
            <a:xfrm>
              <a:off x="1863856" y="3453371"/>
              <a:ext cx="326222" cy="196705"/>
            </a:xfrm>
            <a:custGeom>
              <a:rect b="b" l="l" r="r" t="t"/>
              <a:pathLst>
                <a:path extrusionOk="0" fill="none" h="5788" w="9599">
                  <a:moveTo>
                    <a:pt x="6069" y="0"/>
                  </a:moveTo>
                  <a:lnTo>
                    <a:pt x="6069" y="0"/>
                  </a:lnTo>
                  <a:lnTo>
                    <a:pt x="5811" y="24"/>
                  </a:lnTo>
                  <a:lnTo>
                    <a:pt x="5552" y="71"/>
                  </a:lnTo>
                  <a:lnTo>
                    <a:pt x="5293" y="118"/>
                  </a:lnTo>
                  <a:lnTo>
                    <a:pt x="5058" y="212"/>
                  </a:lnTo>
                  <a:lnTo>
                    <a:pt x="4823" y="306"/>
                  </a:lnTo>
                  <a:lnTo>
                    <a:pt x="4611" y="447"/>
                  </a:lnTo>
                  <a:lnTo>
                    <a:pt x="4399" y="588"/>
                  </a:lnTo>
                  <a:lnTo>
                    <a:pt x="4211" y="753"/>
                  </a:lnTo>
                  <a:lnTo>
                    <a:pt x="4211" y="753"/>
                  </a:lnTo>
                  <a:lnTo>
                    <a:pt x="3999" y="682"/>
                  </a:lnTo>
                  <a:lnTo>
                    <a:pt x="3788" y="635"/>
                  </a:lnTo>
                  <a:lnTo>
                    <a:pt x="3552" y="612"/>
                  </a:lnTo>
                  <a:lnTo>
                    <a:pt x="3341" y="588"/>
                  </a:lnTo>
                  <a:lnTo>
                    <a:pt x="3341" y="588"/>
                  </a:lnTo>
                  <a:lnTo>
                    <a:pt x="3105" y="612"/>
                  </a:lnTo>
                  <a:lnTo>
                    <a:pt x="2870" y="635"/>
                  </a:lnTo>
                  <a:lnTo>
                    <a:pt x="2635" y="706"/>
                  </a:lnTo>
                  <a:lnTo>
                    <a:pt x="2423" y="776"/>
                  </a:lnTo>
                  <a:lnTo>
                    <a:pt x="2211" y="871"/>
                  </a:lnTo>
                  <a:lnTo>
                    <a:pt x="2023" y="988"/>
                  </a:lnTo>
                  <a:lnTo>
                    <a:pt x="1835" y="1129"/>
                  </a:lnTo>
                  <a:lnTo>
                    <a:pt x="1670" y="1270"/>
                  </a:lnTo>
                  <a:lnTo>
                    <a:pt x="1506" y="1435"/>
                  </a:lnTo>
                  <a:lnTo>
                    <a:pt x="1365" y="1623"/>
                  </a:lnTo>
                  <a:lnTo>
                    <a:pt x="1247" y="1812"/>
                  </a:lnTo>
                  <a:lnTo>
                    <a:pt x="1129" y="2000"/>
                  </a:lnTo>
                  <a:lnTo>
                    <a:pt x="1035" y="2211"/>
                  </a:lnTo>
                  <a:lnTo>
                    <a:pt x="988" y="2447"/>
                  </a:lnTo>
                  <a:lnTo>
                    <a:pt x="941" y="2682"/>
                  </a:lnTo>
                  <a:lnTo>
                    <a:pt x="918" y="2917"/>
                  </a:lnTo>
                  <a:lnTo>
                    <a:pt x="918" y="2917"/>
                  </a:lnTo>
                  <a:lnTo>
                    <a:pt x="729" y="3011"/>
                  </a:lnTo>
                  <a:lnTo>
                    <a:pt x="541" y="3129"/>
                  </a:lnTo>
                  <a:lnTo>
                    <a:pt x="400" y="3294"/>
                  </a:lnTo>
                  <a:lnTo>
                    <a:pt x="259" y="3458"/>
                  </a:lnTo>
                  <a:lnTo>
                    <a:pt x="141" y="3646"/>
                  </a:lnTo>
                  <a:lnTo>
                    <a:pt x="71" y="3835"/>
                  </a:lnTo>
                  <a:lnTo>
                    <a:pt x="24" y="4070"/>
                  </a:lnTo>
                  <a:lnTo>
                    <a:pt x="0" y="4282"/>
                  </a:lnTo>
                  <a:lnTo>
                    <a:pt x="0" y="4282"/>
                  </a:lnTo>
                  <a:lnTo>
                    <a:pt x="24" y="4446"/>
                  </a:lnTo>
                  <a:lnTo>
                    <a:pt x="47" y="4587"/>
                  </a:lnTo>
                  <a:lnTo>
                    <a:pt x="71" y="4729"/>
                  </a:lnTo>
                  <a:lnTo>
                    <a:pt x="118" y="4870"/>
                  </a:lnTo>
                  <a:lnTo>
                    <a:pt x="188" y="5011"/>
                  </a:lnTo>
                  <a:lnTo>
                    <a:pt x="259" y="5128"/>
                  </a:lnTo>
                  <a:lnTo>
                    <a:pt x="447" y="5340"/>
                  </a:lnTo>
                  <a:lnTo>
                    <a:pt x="659" y="5528"/>
                  </a:lnTo>
                  <a:lnTo>
                    <a:pt x="800" y="5599"/>
                  </a:lnTo>
                  <a:lnTo>
                    <a:pt x="918" y="5670"/>
                  </a:lnTo>
                  <a:lnTo>
                    <a:pt x="1059" y="5717"/>
                  </a:lnTo>
                  <a:lnTo>
                    <a:pt x="1200" y="5764"/>
                  </a:lnTo>
                  <a:lnTo>
                    <a:pt x="1365" y="5787"/>
                  </a:lnTo>
                  <a:lnTo>
                    <a:pt x="1506" y="5787"/>
                  </a:lnTo>
                  <a:lnTo>
                    <a:pt x="8093" y="5787"/>
                  </a:lnTo>
                  <a:lnTo>
                    <a:pt x="8093" y="5787"/>
                  </a:lnTo>
                  <a:lnTo>
                    <a:pt x="8257" y="5787"/>
                  </a:lnTo>
                  <a:lnTo>
                    <a:pt x="8398" y="5764"/>
                  </a:lnTo>
                  <a:lnTo>
                    <a:pt x="8539" y="5717"/>
                  </a:lnTo>
                  <a:lnTo>
                    <a:pt x="8681" y="5670"/>
                  </a:lnTo>
                  <a:lnTo>
                    <a:pt x="8822" y="5599"/>
                  </a:lnTo>
                  <a:lnTo>
                    <a:pt x="8939" y="5528"/>
                  </a:lnTo>
                  <a:lnTo>
                    <a:pt x="9151" y="5340"/>
                  </a:lnTo>
                  <a:lnTo>
                    <a:pt x="9339" y="5128"/>
                  </a:lnTo>
                  <a:lnTo>
                    <a:pt x="9410" y="5011"/>
                  </a:lnTo>
                  <a:lnTo>
                    <a:pt x="9480" y="4870"/>
                  </a:lnTo>
                  <a:lnTo>
                    <a:pt x="9527" y="4729"/>
                  </a:lnTo>
                  <a:lnTo>
                    <a:pt x="9575" y="4587"/>
                  </a:lnTo>
                  <a:lnTo>
                    <a:pt x="9598" y="4446"/>
                  </a:lnTo>
                  <a:lnTo>
                    <a:pt x="9598" y="4282"/>
                  </a:lnTo>
                  <a:lnTo>
                    <a:pt x="9598" y="4282"/>
                  </a:lnTo>
                  <a:lnTo>
                    <a:pt x="9575" y="4070"/>
                  </a:lnTo>
                  <a:lnTo>
                    <a:pt x="9551" y="3858"/>
                  </a:lnTo>
                  <a:lnTo>
                    <a:pt x="9457" y="3670"/>
                  </a:lnTo>
                  <a:lnTo>
                    <a:pt x="9363" y="3482"/>
                  </a:lnTo>
                  <a:lnTo>
                    <a:pt x="9245" y="3317"/>
                  </a:lnTo>
                  <a:lnTo>
                    <a:pt x="9104" y="3176"/>
                  </a:lnTo>
                  <a:lnTo>
                    <a:pt x="8939" y="3035"/>
                  </a:lnTo>
                  <a:lnTo>
                    <a:pt x="8775" y="2941"/>
                  </a:lnTo>
                  <a:lnTo>
                    <a:pt x="8775" y="2941"/>
                  </a:lnTo>
                  <a:lnTo>
                    <a:pt x="8775" y="2729"/>
                  </a:lnTo>
                  <a:lnTo>
                    <a:pt x="8775" y="2729"/>
                  </a:lnTo>
                  <a:lnTo>
                    <a:pt x="8751" y="2447"/>
                  </a:lnTo>
                  <a:lnTo>
                    <a:pt x="8728" y="2164"/>
                  </a:lnTo>
                  <a:lnTo>
                    <a:pt x="8657" y="1906"/>
                  </a:lnTo>
                  <a:lnTo>
                    <a:pt x="8563" y="1670"/>
                  </a:lnTo>
                  <a:lnTo>
                    <a:pt x="8445" y="1435"/>
                  </a:lnTo>
                  <a:lnTo>
                    <a:pt x="8304" y="1200"/>
                  </a:lnTo>
                  <a:lnTo>
                    <a:pt x="8163" y="988"/>
                  </a:lnTo>
                  <a:lnTo>
                    <a:pt x="7975" y="800"/>
                  </a:lnTo>
                  <a:lnTo>
                    <a:pt x="7787" y="635"/>
                  </a:lnTo>
                  <a:lnTo>
                    <a:pt x="7575" y="471"/>
                  </a:lnTo>
                  <a:lnTo>
                    <a:pt x="7363" y="330"/>
                  </a:lnTo>
                  <a:lnTo>
                    <a:pt x="7128" y="235"/>
                  </a:lnTo>
                  <a:lnTo>
                    <a:pt x="6869" y="141"/>
                  </a:lnTo>
                  <a:lnTo>
                    <a:pt x="6610" y="71"/>
                  </a:lnTo>
                  <a:lnTo>
                    <a:pt x="6352" y="24"/>
                  </a:lnTo>
                  <a:lnTo>
                    <a:pt x="6069" y="0"/>
                  </a:lnTo>
                  <a:lnTo>
                    <a:pt x="6069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63" name="Google Shape;163;p11"/>
          <p:cNvGrpSpPr/>
          <p:nvPr/>
        </p:nvGrpSpPr>
        <p:grpSpPr>
          <a:xfrm flipH="1">
            <a:off x="7693959" y="2205877"/>
            <a:ext cx="440778" cy="264751"/>
            <a:chOff x="235385" y="3771527"/>
            <a:chExt cx="326188" cy="195924"/>
          </a:xfrm>
        </p:grpSpPr>
        <p:sp>
          <p:nvSpPr>
            <p:cNvPr id="164" name="Google Shape;164;p11"/>
            <p:cNvSpPr/>
            <p:nvPr/>
          </p:nvSpPr>
          <p:spPr>
            <a:xfrm>
              <a:off x="261756" y="3797117"/>
              <a:ext cx="274259" cy="144742"/>
            </a:xfrm>
            <a:custGeom>
              <a:rect b="b" l="l" r="r" t="t"/>
              <a:pathLst>
                <a:path extrusionOk="0" h="4259" w="8070">
                  <a:moveTo>
                    <a:pt x="5293" y="1"/>
                  </a:moveTo>
                  <a:lnTo>
                    <a:pt x="5035" y="24"/>
                  </a:lnTo>
                  <a:lnTo>
                    <a:pt x="4776" y="71"/>
                  </a:lnTo>
                  <a:lnTo>
                    <a:pt x="4541" y="165"/>
                  </a:lnTo>
                  <a:lnTo>
                    <a:pt x="4305" y="259"/>
                  </a:lnTo>
                  <a:lnTo>
                    <a:pt x="4117" y="401"/>
                  </a:lnTo>
                  <a:lnTo>
                    <a:pt x="3929" y="565"/>
                  </a:lnTo>
                  <a:lnTo>
                    <a:pt x="3764" y="753"/>
                  </a:lnTo>
                  <a:lnTo>
                    <a:pt x="3623" y="965"/>
                  </a:lnTo>
                  <a:lnTo>
                    <a:pt x="3388" y="800"/>
                  </a:lnTo>
                  <a:lnTo>
                    <a:pt x="3129" y="683"/>
                  </a:lnTo>
                  <a:lnTo>
                    <a:pt x="2870" y="612"/>
                  </a:lnTo>
                  <a:lnTo>
                    <a:pt x="2565" y="589"/>
                  </a:lnTo>
                  <a:lnTo>
                    <a:pt x="2400" y="589"/>
                  </a:lnTo>
                  <a:lnTo>
                    <a:pt x="2235" y="612"/>
                  </a:lnTo>
                  <a:lnTo>
                    <a:pt x="2071" y="659"/>
                  </a:lnTo>
                  <a:lnTo>
                    <a:pt x="1906" y="730"/>
                  </a:lnTo>
                  <a:lnTo>
                    <a:pt x="1765" y="800"/>
                  </a:lnTo>
                  <a:lnTo>
                    <a:pt x="1624" y="871"/>
                  </a:lnTo>
                  <a:lnTo>
                    <a:pt x="1506" y="965"/>
                  </a:lnTo>
                  <a:lnTo>
                    <a:pt x="1388" y="1083"/>
                  </a:lnTo>
                  <a:lnTo>
                    <a:pt x="1271" y="1200"/>
                  </a:lnTo>
                  <a:lnTo>
                    <a:pt x="1177" y="1318"/>
                  </a:lnTo>
                  <a:lnTo>
                    <a:pt x="1106" y="1459"/>
                  </a:lnTo>
                  <a:lnTo>
                    <a:pt x="1035" y="1624"/>
                  </a:lnTo>
                  <a:lnTo>
                    <a:pt x="965" y="1765"/>
                  </a:lnTo>
                  <a:lnTo>
                    <a:pt x="918" y="1930"/>
                  </a:lnTo>
                  <a:lnTo>
                    <a:pt x="894" y="2094"/>
                  </a:lnTo>
                  <a:lnTo>
                    <a:pt x="894" y="2259"/>
                  </a:lnTo>
                  <a:lnTo>
                    <a:pt x="918" y="2518"/>
                  </a:lnTo>
                  <a:lnTo>
                    <a:pt x="965" y="2776"/>
                  </a:lnTo>
                  <a:lnTo>
                    <a:pt x="730" y="2776"/>
                  </a:lnTo>
                  <a:lnTo>
                    <a:pt x="588" y="2800"/>
                  </a:lnTo>
                  <a:lnTo>
                    <a:pt x="447" y="2824"/>
                  </a:lnTo>
                  <a:lnTo>
                    <a:pt x="330" y="2894"/>
                  </a:lnTo>
                  <a:lnTo>
                    <a:pt x="212" y="2988"/>
                  </a:lnTo>
                  <a:lnTo>
                    <a:pt x="118" y="3106"/>
                  </a:lnTo>
                  <a:lnTo>
                    <a:pt x="47" y="3223"/>
                  </a:lnTo>
                  <a:lnTo>
                    <a:pt x="0" y="3365"/>
                  </a:lnTo>
                  <a:lnTo>
                    <a:pt x="0" y="3529"/>
                  </a:lnTo>
                  <a:lnTo>
                    <a:pt x="0" y="3670"/>
                  </a:lnTo>
                  <a:lnTo>
                    <a:pt x="47" y="3812"/>
                  </a:lnTo>
                  <a:lnTo>
                    <a:pt x="118" y="3929"/>
                  </a:lnTo>
                  <a:lnTo>
                    <a:pt x="212" y="4047"/>
                  </a:lnTo>
                  <a:lnTo>
                    <a:pt x="330" y="4141"/>
                  </a:lnTo>
                  <a:lnTo>
                    <a:pt x="447" y="4211"/>
                  </a:lnTo>
                  <a:lnTo>
                    <a:pt x="588" y="4235"/>
                  </a:lnTo>
                  <a:lnTo>
                    <a:pt x="730" y="4259"/>
                  </a:lnTo>
                  <a:lnTo>
                    <a:pt x="7316" y="4259"/>
                  </a:lnTo>
                  <a:lnTo>
                    <a:pt x="7481" y="4235"/>
                  </a:lnTo>
                  <a:lnTo>
                    <a:pt x="7622" y="4211"/>
                  </a:lnTo>
                  <a:lnTo>
                    <a:pt x="7740" y="4141"/>
                  </a:lnTo>
                  <a:lnTo>
                    <a:pt x="7858" y="4047"/>
                  </a:lnTo>
                  <a:lnTo>
                    <a:pt x="7928" y="3929"/>
                  </a:lnTo>
                  <a:lnTo>
                    <a:pt x="7999" y="3812"/>
                  </a:lnTo>
                  <a:lnTo>
                    <a:pt x="8046" y="3670"/>
                  </a:lnTo>
                  <a:lnTo>
                    <a:pt x="8069" y="3529"/>
                  </a:lnTo>
                  <a:lnTo>
                    <a:pt x="8046" y="3365"/>
                  </a:lnTo>
                  <a:lnTo>
                    <a:pt x="7999" y="3223"/>
                  </a:lnTo>
                  <a:lnTo>
                    <a:pt x="7928" y="3106"/>
                  </a:lnTo>
                  <a:lnTo>
                    <a:pt x="7858" y="2988"/>
                  </a:lnTo>
                  <a:lnTo>
                    <a:pt x="7740" y="2894"/>
                  </a:lnTo>
                  <a:lnTo>
                    <a:pt x="7622" y="2824"/>
                  </a:lnTo>
                  <a:lnTo>
                    <a:pt x="7481" y="2800"/>
                  </a:lnTo>
                  <a:lnTo>
                    <a:pt x="7316" y="2776"/>
                  </a:lnTo>
                  <a:lnTo>
                    <a:pt x="7058" y="2776"/>
                  </a:lnTo>
                  <a:lnTo>
                    <a:pt x="7128" y="2588"/>
                  </a:lnTo>
                  <a:lnTo>
                    <a:pt x="7199" y="2377"/>
                  </a:lnTo>
                  <a:lnTo>
                    <a:pt x="7222" y="2165"/>
                  </a:lnTo>
                  <a:lnTo>
                    <a:pt x="7246" y="1953"/>
                  </a:lnTo>
                  <a:lnTo>
                    <a:pt x="7222" y="1741"/>
                  </a:lnTo>
                  <a:lnTo>
                    <a:pt x="7199" y="1553"/>
                  </a:lnTo>
                  <a:lnTo>
                    <a:pt x="7152" y="1365"/>
                  </a:lnTo>
                  <a:lnTo>
                    <a:pt x="7081" y="1200"/>
                  </a:lnTo>
                  <a:lnTo>
                    <a:pt x="7011" y="1012"/>
                  </a:lnTo>
                  <a:lnTo>
                    <a:pt x="6917" y="871"/>
                  </a:lnTo>
                  <a:lnTo>
                    <a:pt x="6799" y="706"/>
                  </a:lnTo>
                  <a:lnTo>
                    <a:pt x="6658" y="565"/>
                  </a:lnTo>
                  <a:lnTo>
                    <a:pt x="6540" y="448"/>
                  </a:lnTo>
                  <a:lnTo>
                    <a:pt x="6375" y="330"/>
                  </a:lnTo>
                  <a:lnTo>
                    <a:pt x="6211" y="236"/>
                  </a:lnTo>
                  <a:lnTo>
                    <a:pt x="6046" y="165"/>
                  </a:lnTo>
                  <a:lnTo>
                    <a:pt x="5858" y="95"/>
                  </a:lnTo>
                  <a:lnTo>
                    <a:pt x="5693" y="48"/>
                  </a:lnTo>
                  <a:lnTo>
                    <a:pt x="5482" y="24"/>
                  </a:lnTo>
                  <a:lnTo>
                    <a:pt x="52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" name="Google Shape;165;p11"/>
            <p:cNvSpPr/>
            <p:nvPr/>
          </p:nvSpPr>
          <p:spPr>
            <a:xfrm>
              <a:off x="261756" y="3901855"/>
              <a:ext cx="274259" cy="40000"/>
            </a:xfrm>
            <a:custGeom>
              <a:rect b="b" l="l" r="r" t="t"/>
              <a:pathLst>
                <a:path extrusionOk="0" h="1177" w="8070">
                  <a:moveTo>
                    <a:pt x="142" y="0"/>
                  </a:moveTo>
                  <a:lnTo>
                    <a:pt x="71" y="94"/>
                  </a:lnTo>
                  <a:lnTo>
                    <a:pt x="24" y="212"/>
                  </a:lnTo>
                  <a:lnTo>
                    <a:pt x="0" y="306"/>
                  </a:lnTo>
                  <a:lnTo>
                    <a:pt x="0" y="447"/>
                  </a:lnTo>
                  <a:lnTo>
                    <a:pt x="0" y="588"/>
                  </a:lnTo>
                  <a:lnTo>
                    <a:pt x="47" y="730"/>
                  </a:lnTo>
                  <a:lnTo>
                    <a:pt x="118" y="847"/>
                  </a:lnTo>
                  <a:lnTo>
                    <a:pt x="212" y="965"/>
                  </a:lnTo>
                  <a:lnTo>
                    <a:pt x="330" y="1059"/>
                  </a:lnTo>
                  <a:lnTo>
                    <a:pt x="447" y="1129"/>
                  </a:lnTo>
                  <a:lnTo>
                    <a:pt x="588" y="1153"/>
                  </a:lnTo>
                  <a:lnTo>
                    <a:pt x="730" y="1177"/>
                  </a:lnTo>
                  <a:lnTo>
                    <a:pt x="7316" y="1177"/>
                  </a:lnTo>
                  <a:lnTo>
                    <a:pt x="7481" y="1153"/>
                  </a:lnTo>
                  <a:lnTo>
                    <a:pt x="7622" y="1129"/>
                  </a:lnTo>
                  <a:lnTo>
                    <a:pt x="7740" y="1059"/>
                  </a:lnTo>
                  <a:lnTo>
                    <a:pt x="7858" y="965"/>
                  </a:lnTo>
                  <a:lnTo>
                    <a:pt x="7928" y="847"/>
                  </a:lnTo>
                  <a:lnTo>
                    <a:pt x="7999" y="730"/>
                  </a:lnTo>
                  <a:lnTo>
                    <a:pt x="8046" y="588"/>
                  </a:lnTo>
                  <a:lnTo>
                    <a:pt x="8069" y="447"/>
                  </a:lnTo>
                  <a:lnTo>
                    <a:pt x="8046" y="306"/>
                  </a:lnTo>
                  <a:lnTo>
                    <a:pt x="8022" y="212"/>
                  </a:lnTo>
                  <a:lnTo>
                    <a:pt x="7975" y="94"/>
                  </a:lnTo>
                  <a:lnTo>
                    <a:pt x="7928" y="0"/>
                  </a:lnTo>
                  <a:lnTo>
                    <a:pt x="7810" y="118"/>
                  </a:lnTo>
                  <a:lnTo>
                    <a:pt x="7669" y="212"/>
                  </a:lnTo>
                  <a:lnTo>
                    <a:pt x="7505" y="283"/>
                  </a:lnTo>
                  <a:lnTo>
                    <a:pt x="7316" y="306"/>
                  </a:lnTo>
                  <a:lnTo>
                    <a:pt x="730" y="306"/>
                  </a:lnTo>
                  <a:lnTo>
                    <a:pt x="565" y="283"/>
                  </a:lnTo>
                  <a:lnTo>
                    <a:pt x="400" y="212"/>
                  </a:lnTo>
                  <a:lnTo>
                    <a:pt x="259" y="118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E4EC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" name="Google Shape;166;p11"/>
            <p:cNvSpPr/>
            <p:nvPr/>
          </p:nvSpPr>
          <p:spPr>
            <a:xfrm>
              <a:off x="235385" y="3771527"/>
              <a:ext cx="326188" cy="195924"/>
            </a:xfrm>
            <a:custGeom>
              <a:rect b="b" l="l" r="r" t="t"/>
              <a:pathLst>
                <a:path extrusionOk="0" h="5765" w="9598">
                  <a:moveTo>
                    <a:pt x="6069" y="754"/>
                  </a:moveTo>
                  <a:lnTo>
                    <a:pt x="6258" y="777"/>
                  </a:lnTo>
                  <a:lnTo>
                    <a:pt x="6469" y="801"/>
                  </a:lnTo>
                  <a:lnTo>
                    <a:pt x="6634" y="848"/>
                  </a:lnTo>
                  <a:lnTo>
                    <a:pt x="6822" y="918"/>
                  </a:lnTo>
                  <a:lnTo>
                    <a:pt x="6987" y="989"/>
                  </a:lnTo>
                  <a:lnTo>
                    <a:pt x="7151" y="1083"/>
                  </a:lnTo>
                  <a:lnTo>
                    <a:pt x="7316" y="1201"/>
                  </a:lnTo>
                  <a:lnTo>
                    <a:pt x="7434" y="1318"/>
                  </a:lnTo>
                  <a:lnTo>
                    <a:pt x="7575" y="1459"/>
                  </a:lnTo>
                  <a:lnTo>
                    <a:pt x="7693" y="1624"/>
                  </a:lnTo>
                  <a:lnTo>
                    <a:pt x="7787" y="1765"/>
                  </a:lnTo>
                  <a:lnTo>
                    <a:pt x="7857" y="1953"/>
                  </a:lnTo>
                  <a:lnTo>
                    <a:pt x="7928" y="2118"/>
                  </a:lnTo>
                  <a:lnTo>
                    <a:pt x="7975" y="2306"/>
                  </a:lnTo>
                  <a:lnTo>
                    <a:pt x="7998" y="2494"/>
                  </a:lnTo>
                  <a:lnTo>
                    <a:pt x="8022" y="2706"/>
                  </a:lnTo>
                  <a:lnTo>
                    <a:pt x="7998" y="2918"/>
                  </a:lnTo>
                  <a:lnTo>
                    <a:pt x="7975" y="3130"/>
                  </a:lnTo>
                  <a:lnTo>
                    <a:pt x="7904" y="3341"/>
                  </a:lnTo>
                  <a:lnTo>
                    <a:pt x="7834" y="3529"/>
                  </a:lnTo>
                  <a:lnTo>
                    <a:pt x="8092" y="3529"/>
                  </a:lnTo>
                  <a:lnTo>
                    <a:pt x="8257" y="3553"/>
                  </a:lnTo>
                  <a:lnTo>
                    <a:pt x="8398" y="3577"/>
                  </a:lnTo>
                  <a:lnTo>
                    <a:pt x="8516" y="3647"/>
                  </a:lnTo>
                  <a:lnTo>
                    <a:pt x="8634" y="3741"/>
                  </a:lnTo>
                  <a:lnTo>
                    <a:pt x="8704" y="3859"/>
                  </a:lnTo>
                  <a:lnTo>
                    <a:pt x="8775" y="3976"/>
                  </a:lnTo>
                  <a:lnTo>
                    <a:pt x="8822" y="4118"/>
                  </a:lnTo>
                  <a:lnTo>
                    <a:pt x="8845" y="4282"/>
                  </a:lnTo>
                  <a:lnTo>
                    <a:pt x="8822" y="4423"/>
                  </a:lnTo>
                  <a:lnTo>
                    <a:pt x="8775" y="4565"/>
                  </a:lnTo>
                  <a:lnTo>
                    <a:pt x="8704" y="4682"/>
                  </a:lnTo>
                  <a:lnTo>
                    <a:pt x="8634" y="4800"/>
                  </a:lnTo>
                  <a:lnTo>
                    <a:pt x="8516" y="4894"/>
                  </a:lnTo>
                  <a:lnTo>
                    <a:pt x="8398" y="4964"/>
                  </a:lnTo>
                  <a:lnTo>
                    <a:pt x="8257" y="4988"/>
                  </a:lnTo>
                  <a:lnTo>
                    <a:pt x="8092" y="5012"/>
                  </a:lnTo>
                  <a:lnTo>
                    <a:pt x="1506" y="5012"/>
                  </a:lnTo>
                  <a:lnTo>
                    <a:pt x="1364" y="4988"/>
                  </a:lnTo>
                  <a:lnTo>
                    <a:pt x="1223" y="4964"/>
                  </a:lnTo>
                  <a:lnTo>
                    <a:pt x="1106" y="4894"/>
                  </a:lnTo>
                  <a:lnTo>
                    <a:pt x="988" y="4800"/>
                  </a:lnTo>
                  <a:lnTo>
                    <a:pt x="894" y="4682"/>
                  </a:lnTo>
                  <a:lnTo>
                    <a:pt x="823" y="4565"/>
                  </a:lnTo>
                  <a:lnTo>
                    <a:pt x="776" y="4423"/>
                  </a:lnTo>
                  <a:lnTo>
                    <a:pt x="776" y="4282"/>
                  </a:lnTo>
                  <a:lnTo>
                    <a:pt x="776" y="4118"/>
                  </a:lnTo>
                  <a:lnTo>
                    <a:pt x="823" y="3976"/>
                  </a:lnTo>
                  <a:lnTo>
                    <a:pt x="894" y="3859"/>
                  </a:lnTo>
                  <a:lnTo>
                    <a:pt x="988" y="3741"/>
                  </a:lnTo>
                  <a:lnTo>
                    <a:pt x="1106" y="3647"/>
                  </a:lnTo>
                  <a:lnTo>
                    <a:pt x="1223" y="3577"/>
                  </a:lnTo>
                  <a:lnTo>
                    <a:pt x="1364" y="3553"/>
                  </a:lnTo>
                  <a:lnTo>
                    <a:pt x="1506" y="3529"/>
                  </a:lnTo>
                  <a:lnTo>
                    <a:pt x="1741" y="3529"/>
                  </a:lnTo>
                  <a:lnTo>
                    <a:pt x="1694" y="3271"/>
                  </a:lnTo>
                  <a:lnTo>
                    <a:pt x="1670" y="3012"/>
                  </a:lnTo>
                  <a:lnTo>
                    <a:pt x="1670" y="2847"/>
                  </a:lnTo>
                  <a:lnTo>
                    <a:pt x="1694" y="2683"/>
                  </a:lnTo>
                  <a:lnTo>
                    <a:pt x="1741" y="2518"/>
                  </a:lnTo>
                  <a:lnTo>
                    <a:pt x="1811" y="2377"/>
                  </a:lnTo>
                  <a:lnTo>
                    <a:pt x="1882" y="2212"/>
                  </a:lnTo>
                  <a:lnTo>
                    <a:pt x="1953" y="2071"/>
                  </a:lnTo>
                  <a:lnTo>
                    <a:pt x="2047" y="1953"/>
                  </a:lnTo>
                  <a:lnTo>
                    <a:pt x="2164" y="1836"/>
                  </a:lnTo>
                  <a:lnTo>
                    <a:pt x="2282" y="1718"/>
                  </a:lnTo>
                  <a:lnTo>
                    <a:pt x="2400" y="1624"/>
                  </a:lnTo>
                  <a:lnTo>
                    <a:pt x="2541" y="1553"/>
                  </a:lnTo>
                  <a:lnTo>
                    <a:pt x="2682" y="1483"/>
                  </a:lnTo>
                  <a:lnTo>
                    <a:pt x="2847" y="1412"/>
                  </a:lnTo>
                  <a:lnTo>
                    <a:pt x="3011" y="1365"/>
                  </a:lnTo>
                  <a:lnTo>
                    <a:pt x="3176" y="1342"/>
                  </a:lnTo>
                  <a:lnTo>
                    <a:pt x="3341" y="1342"/>
                  </a:lnTo>
                  <a:lnTo>
                    <a:pt x="3646" y="1365"/>
                  </a:lnTo>
                  <a:lnTo>
                    <a:pt x="3905" y="1436"/>
                  </a:lnTo>
                  <a:lnTo>
                    <a:pt x="4164" y="1553"/>
                  </a:lnTo>
                  <a:lnTo>
                    <a:pt x="4399" y="1718"/>
                  </a:lnTo>
                  <a:lnTo>
                    <a:pt x="4540" y="1506"/>
                  </a:lnTo>
                  <a:lnTo>
                    <a:pt x="4705" y="1318"/>
                  </a:lnTo>
                  <a:lnTo>
                    <a:pt x="4893" y="1154"/>
                  </a:lnTo>
                  <a:lnTo>
                    <a:pt x="5081" y="1012"/>
                  </a:lnTo>
                  <a:lnTo>
                    <a:pt x="5317" y="918"/>
                  </a:lnTo>
                  <a:lnTo>
                    <a:pt x="5552" y="824"/>
                  </a:lnTo>
                  <a:lnTo>
                    <a:pt x="5811" y="777"/>
                  </a:lnTo>
                  <a:lnTo>
                    <a:pt x="6069" y="754"/>
                  </a:lnTo>
                  <a:close/>
                  <a:moveTo>
                    <a:pt x="5811" y="1"/>
                  </a:moveTo>
                  <a:lnTo>
                    <a:pt x="5552" y="48"/>
                  </a:lnTo>
                  <a:lnTo>
                    <a:pt x="5293" y="95"/>
                  </a:lnTo>
                  <a:lnTo>
                    <a:pt x="5058" y="189"/>
                  </a:lnTo>
                  <a:lnTo>
                    <a:pt x="4823" y="307"/>
                  </a:lnTo>
                  <a:lnTo>
                    <a:pt x="4611" y="424"/>
                  </a:lnTo>
                  <a:lnTo>
                    <a:pt x="4399" y="565"/>
                  </a:lnTo>
                  <a:lnTo>
                    <a:pt x="4211" y="730"/>
                  </a:lnTo>
                  <a:lnTo>
                    <a:pt x="3999" y="660"/>
                  </a:lnTo>
                  <a:lnTo>
                    <a:pt x="3788" y="612"/>
                  </a:lnTo>
                  <a:lnTo>
                    <a:pt x="3576" y="589"/>
                  </a:lnTo>
                  <a:lnTo>
                    <a:pt x="3105" y="589"/>
                  </a:lnTo>
                  <a:lnTo>
                    <a:pt x="2870" y="636"/>
                  </a:lnTo>
                  <a:lnTo>
                    <a:pt x="2635" y="683"/>
                  </a:lnTo>
                  <a:lnTo>
                    <a:pt x="2423" y="754"/>
                  </a:lnTo>
                  <a:lnTo>
                    <a:pt x="2211" y="848"/>
                  </a:lnTo>
                  <a:lnTo>
                    <a:pt x="2023" y="965"/>
                  </a:lnTo>
                  <a:lnTo>
                    <a:pt x="1835" y="1106"/>
                  </a:lnTo>
                  <a:lnTo>
                    <a:pt x="1670" y="1248"/>
                  </a:lnTo>
                  <a:lnTo>
                    <a:pt x="1506" y="1412"/>
                  </a:lnTo>
                  <a:lnTo>
                    <a:pt x="1364" y="1600"/>
                  </a:lnTo>
                  <a:lnTo>
                    <a:pt x="1247" y="1789"/>
                  </a:lnTo>
                  <a:lnTo>
                    <a:pt x="1129" y="2000"/>
                  </a:lnTo>
                  <a:lnTo>
                    <a:pt x="1059" y="2212"/>
                  </a:lnTo>
                  <a:lnTo>
                    <a:pt x="988" y="2424"/>
                  </a:lnTo>
                  <a:lnTo>
                    <a:pt x="941" y="2659"/>
                  </a:lnTo>
                  <a:lnTo>
                    <a:pt x="918" y="2894"/>
                  </a:lnTo>
                  <a:lnTo>
                    <a:pt x="729" y="2988"/>
                  </a:lnTo>
                  <a:lnTo>
                    <a:pt x="541" y="3130"/>
                  </a:lnTo>
                  <a:lnTo>
                    <a:pt x="400" y="3271"/>
                  </a:lnTo>
                  <a:lnTo>
                    <a:pt x="259" y="3435"/>
                  </a:lnTo>
                  <a:lnTo>
                    <a:pt x="165" y="3624"/>
                  </a:lnTo>
                  <a:lnTo>
                    <a:pt x="71" y="3835"/>
                  </a:lnTo>
                  <a:lnTo>
                    <a:pt x="24" y="4047"/>
                  </a:lnTo>
                  <a:lnTo>
                    <a:pt x="0" y="4282"/>
                  </a:lnTo>
                  <a:lnTo>
                    <a:pt x="24" y="4423"/>
                  </a:lnTo>
                  <a:lnTo>
                    <a:pt x="47" y="4565"/>
                  </a:lnTo>
                  <a:lnTo>
                    <a:pt x="71" y="4729"/>
                  </a:lnTo>
                  <a:lnTo>
                    <a:pt x="118" y="4847"/>
                  </a:lnTo>
                  <a:lnTo>
                    <a:pt x="188" y="4988"/>
                  </a:lnTo>
                  <a:lnTo>
                    <a:pt x="259" y="5106"/>
                  </a:lnTo>
                  <a:lnTo>
                    <a:pt x="447" y="5341"/>
                  </a:lnTo>
                  <a:lnTo>
                    <a:pt x="682" y="5529"/>
                  </a:lnTo>
                  <a:lnTo>
                    <a:pt x="800" y="5600"/>
                  </a:lnTo>
                  <a:lnTo>
                    <a:pt x="918" y="5647"/>
                  </a:lnTo>
                  <a:lnTo>
                    <a:pt x="1059" y="5717"/>
                  </a:lnTo>
                  <a:lnTo>
                    <a:pt x="1200" y="5741"/>
                  </a:lnTo>
                  <a:lnTo>
                    <a:pt x="1364" y="5764"/>
                  </a:lnTo>
                  <a:lnTo>
                    <a:pt x="8257" y="5764"/>
                  </a:lnTo>
                  <a:lnTo>
                    <a:pt x="8398" y="5741"/>
                  </a:lnTo>
                  <a:lnTo>
                    <a:pt x="8539" y="5717"/>
                  </a:lnTo>
                  <a:lnTo>
                    <a:pt x="8681" y="5647"/>
                  </a:lnTo>
                  <a:lnTo>
                    <a:pt x="8822" y="5600"/>
                  </a:lnTo>
                  <a:lnTo>
                    <a:pt x="8939" y="5529"/>
                  </a:lnTo>
                  <a:lnTo>
                    <a:pt x="9151" y="5341"/>
                  </a:lnTo>
                  <a:lnTo>
                    <a:pt x="9339" y="5106"/>
                  </a:lnTo>
                  <a:lnTo>
                    <a:pt x="9410" y="4988"/>
                  </a:lnTo>
                  <a:lnTo>
                    <a:pt x="9480" y="4847"/>
                  </a:lnTo>
                  <a:lnTo>
                    <a:pt x="9527" y="4729"/>
                  </a:lnTo>
                  <a:lnTo>
                    <a:pt x="9574" y="4565"/>
                  </a:lnTo>
                  <a:lnTo>
                    <a:pt x="9598" y="4423"/>
                  </a:lnTo>
                  <a:lnTo>
                    <a:pt x="9598" y="4282"/>
                  </a:lnTo>
                  <a:lnTo>
                    <a:pt x="9598" y="4047"/>
                  </a:lnTo>
                  <a:lnTo>
                    <a:pt x="9551" y="3835"/>
                  </a:lnTo>
                  <a:lnTo>
                    <a:pt x="9480" y="3647"/>
                  </a:lnTo>
                  <a:lnTo>
                    <a:pt x="9363" y="3459"/>
                  </a:lnTo>
                  <a:lnTo>
                    <a:pt x="9245" y="3294"/>
                  </a:lnTo>
                  <a:lnTo>
                    <a:pt x="9104" y="3153"/>
                  </a:lnTo>
                  <a:lnTo>
                    <a:pt x="8939" y="3035"/>
                  </a:lnTo>
                  <a:lnTo>
                    <a:pt x="8775" y="2918"/>
                  </a:lnTo>
                  <a:lnTo>
                    <a:pt x="8775" y="2706"/>
                  </a:lnTo>
                  <a:lnTo>
                    <a:pt x="8751" y="2424"/>
                  </a:lnTo>
                  <a:lnTo>
                    <a:pt x="8728" y="2165"/>
                  </a:lnTo>
                  <a:lnTo>
                    <a:pt x="8657" y="1906"/>
                  </a:lnTo>
                  <a:lnTo>
                    <a:pt x="8563" y="1648"/>
                  </a:lnTo>
                  <a:lnTo>
                    <a:pt x="8445" y="1412"/>
                  </a:lnTo>
                  <a:lnTo>
                    <a:pt x="8304" y="1201"/>
                  </a:lnTo>
                  <a:lnTo>
                    <a:pt x="8163" y="989"/>
                  </a:lnTo>
                  <a:lnTo>
                    <a:pt x="7975" y="777"/>
                  </a:lnTo>
                  <a:lnTo>
                    <a:pt x="7787" y="612"/>
                  </a:lnTo>
                  <a:lnTo>
                    <a:pt x="7575" y="448"/>
                  </a:lnTo>
                  <a:lnTo>
                    <a:pt x="7363" y="330"/>
                  </a:lnTo>
                  <a:lnTo>
                    <a:pt x="7128" y="213"/>
                  </a:lnTo>
                  <a:lnTo>
                    <a:pt x="6869" y="118"/>
                  </a:lnTo>
                  <a:lnTo>
                    <a:pt x="6610" y="48"/>
                  </a:lnTo>
                  <a:lnTo>
                    <a:pt x="6352" y="1"/>
                  </a:lnTo>
                  <a:close/>
                </a:path>
              </a:pathLst>
            </a:custGeom>
            <a:solidFill>
              <a:srgbClr val="5D5D6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" name="Google Shape;167;p11"/>
            <p:cNvSpPr/>
            <p:nvPr/>
          </p:nvSpPr>
          <p:spPr>
            <a:xfrm>
              <a:off x="261756" y="3797117"/>
              <a:ext cx="274259" cy="144742"/>
            </a:xfrm>
            <a:custGeom>
              <a:rect b="b" l="l" r="r" t="t"/>
              <a:pathLst>
                <a:path extrusionOk="0" fill="none" h="4259" w="8070">
                  <a:moveTo>
                    <a:pt x="5293" y="1"/>
                  </a:moveTo>
                  <a:lnTo>
                    <a:pt x="5293" y="1"/>
                  </a:lnTo>
                  <a:lnTo>
                    <a:pt x="5482" y="24"/>
                  </a:lnTo>
                  <a:lnTo>
                    <a:pt x="5693" y="48"/>
                  </a:lnTo>
                  <a:lnTo>
                    <a:pt x="5858" y="95"/>
                  </a:lnTo>
                  <a:lnTo>
                    <a:pt x="6046" y="165"/>
                  </a:lnTo>
                  <a:lnTo>
                    <a:pt x="6211" y="236"/>
                  </a:lnTo>
                  <a:lnTo>
                    <a:pt x="6375" y="330"/>
                  </a:lnTo>
                  <a:lnTo>
                    <a:pt x="6540" y="448"/>
                  </a:lnTo>
                  <a:lnTo>
                    <a:pt x="6658" y="565"/>
                  </a:lnTo>
                  <a:lnTo>
                    <a:pt x="6799" y="706"/>
                  </a:lnTo>
                  <a:lnTo>
                    <a:pt x="6917" y="871"/>
                  </a:lnTo>
                  <a:lnTo>
                    <a:pt x="7011" y="1012"/>
                  </a:lnTo>
                  <a:lnTo>
                    <a:pt x="7081" y="1200"/>
                  </a:lnTo>
                  <a:lnTo>
                    <a:pt x="7152" y="1365"/>
                  </a:lnTo>
                  <a:lnTo>
                    <a:pt x="7199" y="1553"/>
                  </a:lnTo>
                  <a:lnTo>
                    <a:pt x="7222" y="1741"/>
                  </a:lnTo>
                  <a:lnTo>
                    <a:pt x="7246" y="1953"/>
                  </a:lnTo>
                  <a:lnTo>
                    <a:pt x="7246" y="1953"/>
                  </a:lnTo>
                  <a:lnTo>
                    <a:pt x="7222" y="2165"/>
                  </a:lnTo>
                  <a:lnTo>
                    <a:pt x="7199" y="2377"/>
                  </a:lnTo>
                  <a:lnTo>
                    <a:pt x="7128" y="2588"/>
                  </a:lnTo>
                  <a:lnTo>
                    <a:pt x="7058" y="2776"/>
                  </a:lnTo>
                  <a:lnTo>
                    <a:pt x="7316" y="2776"/>
                  </a:lnTo>
                  <a:lnTo>
                    <a:pt x="7316" y="2776"/>
                  </a:lnTo>
                  <a:lnTo>
                    <a:pt x="7481" y="2800"/>
                  </a:lnTo>
                  <a:lnTo>
                    <a:pt x="7622" y="2824"/>
                  </a:lnTo>
                  <a:lnTo>
                    <a:pt x="7740" y="2894"/>
                  </a:lnTo>
                  <a:lnTo>
                    <a:pt x="7858" y="2988"/>
                  </a:lnTo>
                  <a:lnTo>
                    <a:pt x="7928" y="3106"/>
                  </a:lnTo>
                  <a:lnTo>
                    <a:pt x="7999" y="3223"/>
                  </a:lnTo>
                  <a:lnTo>
                    <a:pt x="8046" y="3365"/>
                  </a:lnTo>
                  <a:lnTo>
                    <a:pt x="8069" y="3529"/>
                  </a:lnTo>
                  <a:lnTo>
                    <a:pt x="8069" y="3529"/>
                  </a:lnTo>
                  <a:lnTo>
                    <a:pt x="8046" y="3670"/>
                  </a:lnTo>
                  <a:lnTo>
                    <a:pt x="7999" y="3812"/>
                  </a:lnTo>
                  <a:lnTo>
                    <a:pt x="7928" y="3929"/>
                  </a:lnTo>
                  <a:lnTo>
                    <a:pt x="7858" y="4047"/>
                  </a:lnTo>
                  <a:lnTo>
                    <a:pt x="7740" y="4141"/>
                  </a:lnTo>
                  <a:lnTo>
                    <a:pt x="7622" y="4211"/>
                  </a:lnTo>
                  <a:lnTo>
                    <a:pt x="7481" y="4235"/>
                  </a:lnTo>
                  <a:lnTo>
                    <a:pt x="7316" y="4259"/>
                  </a:lnTo>
                  <a:lnTo>
                    <a:pt x="730" y="4259"/>
                  </a:lnTo>
                  <a:lnTo>
                    <a:pt x="730" y="4259"/>
                  </a:lnTo>
                  <a:lnTo>
                    <a:pt x="588" y="4235"/>
                  </a:lnTo>
                  <a:lnTo>
                    <a:pt x="447" y="4211"/>
                  </a:lnTo>
                  <a:lnTo>
                    <a:pt x="330" y="4141"/>
                  </a:lnTo>
                  <a:lnTo>
                    <a:pt x="212" y="4047"/>
                  </a:lnTo>
                  <a:lnTo>
                    <a:pt x="118" y="3929"/>
                  </a:lnTo>
                  <a:lnTo>
                    <a:pt x="47" y="3812"/>
                  </a:lnTo>
                  <a:lnTo>
                    <a:pt x="0" y="3670"/>
                  </a:lnTo>
                  <a:lnTo>
                    <a:pt x="0" y="3529"/>
                  </a:lnTo>
                  <a:lnTo>
                    <a:pt x="0" y="3529"/>
                  </a:lnTo>
                  <a:lnTo>
                    <a:pt x="0" y="3365"/>
                  </a:lnTo>
                  <a:lnTo>
                    <a:pt x="47" y="3223"/>
                  </a:lnTo>
                  <a:lnTo>
                    <a:pt x="118" y="3106"/>
                  </a:lnTo>
                  <a:lnTo>
                    <a:pt x="212" y="2988"/>
                  </a:lnTo>
                  <a:lnTo>
                    <a:pt x="330" y="2894"/>
                  </a:lnTo>
                  <a:lnTo>
                    <a:pt x="447" y="2824"/>
                  </a:lnTo>
                  <a:lnTo>
                    <a:pt x="588" y="2800"/>
                  </a:lnTo>
                  <a:lnTo>
                    <a:pt x="730" y="2776"/>
                  </a:lnTo>
                  <a:lnTo>
                    <a:pt x="965" y="2776"/>
                  </a:lnTo>
                  <a:lnTo>
                    <a:pt x="965" y="2776"/>
                  </a:lnTo>
                  <a:lnTo>
                    <a:pt x="918" y="2518"/>
                  </a:lnTo>
                  <a:lnTo>
                    <a:pt x="894" y="2259"/>
                  </a:lnTo>
                  <a:lnTo>
                    <a:pt x="894" y="2259"/>
                  </a:lnTo>
                  <a:lnTo>
                    <a:pt x="894" y="2094"/>
                  </a:lnTo>
                  <a:lnTo>
                    <a:pt x="918" y="1930"/>
                  </a:lnTo>
                  <a:lnTo>
                    <a:pt x="965" y="1765"/>
                  </a:lnTo>
                  <a:lnTo>
                    <a:pt x="1035" y="1624"/>
                  </a:lnTo>
                  <a:lnTo>
                    <a:pt x="1106" y="1459"/>
                  </a:lnTo>
                  <a:lnTo>
                    <a:pt x="1177" y="1318"/>
                  </a:lnTo>
                  <a:lnTo>
                    <a:pt x="1271" y="1200"/>
                  </a:lnTo>
                  <a:lnTo>
                    <a:pt x="1388" y="1083"/>
                  </a:lnTo>
                  <a:lnTo>
                    <a:pt x="1506" y="965"/>
                  </a:lnTo>
                  <a:lnTo>
                    <a:pt x="1624" y="871"/>
                  </a:lnTo>
                  <a:lnTo>
                    <a:pt x="1765" y="800"/>
                  </a:lnTo>
                  <a:lnTo>
                    <a:pt x="1906" y="730"/>
                  </a:lnTo>
                  <a:lnTo>
                    <a:pt x="2071" y="659"/>
                  </a:lnTo>
                  <a:lnTo>
                    <a:pt x="2235" y="612"/>
                  </a:lnTo>
                  <a:lnTo>
                    <a:pt x="2400" y="589"/>
                  </a:lnTo>
                  <a:lnTo>
                    <a:pt x="2565" y="589"/>
                  </a:lnTo>
                  <a:lnTo>
                    <a:pt x="2565" y="589"/>
                  </a:lnTo>
                  <a:lnTo>
                    <a:pt x="2870" y="612"/>
                  </a:lnTo>
                  <a:lnTo>
                    <a:pt x="3129" y="683"/>
                  </a:lnTo>
                  <a:lnTo>
                    <a:pt x="3388" y="800"/>
                  </a:lnTo>
                  <a:lnTo>
                    <a:pt x="3623" y="965"/>
                  </a:lnTo>
                  <a:lnTo>
                    <a:pt x="3623" y="965"/>
                  </a:lnTo>
                  <a:lnTo>
                    <a:pt x="3764" y="753"/>
                  </a:lnTo>
                  <a:lnTo>
                    <a:pt x="3929" y="565"/>
                  </a:lnTo>
                  <a:lnTo>
                    <a:pt x="4117" y="401"/>
                  </a:lnTo>
                  <a:lnTo>
                    <a:pt x="4305" y="259"/>
                  </a:lnTo>
                  <a:lnTo>
                    <a:pt x="4541" y="165"/>
                  </a:lnTo>
                  <a:lnTo>
                    <a:pt x="4776" y="71"/>
                  </a:lnTo>
                  <a:lnTo>
                    <a:pt x="5035" y="24"/>
                  </a:lnTo>
                  <a:lnTo>
                    <a:pt x="5293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" name="Google Shape;168;p11"/>
            <p:cNvSpPr/>
            <p:nvPr/>
          </p:nvSpPr>
          <p:spPr>
            <a:xfrm>
              <a:off x="235385" y="3771527"/>
              <a:ext cx="326188" cy="195924"/>
            </a:xfrm>
            <a:custGeom>
              <a:rect b="b" l="l" r="r" t="t"/>
              <a:pathLst>
                <a:path extrusionOk="0" fill="none" h="5765" w="9598">
                  <a:moveTo>
                    <a:pt x="6069" y="1"/>
                  </a:moveTo>
                  <a:lnTo>
                    <a:pt x="6069" y="1"/>
                  </a:lnTo>
                  <a:lnTo>
                    <a:pt x="5811" y="1"/>
                  </a:lnTo>
                  <a:lnTo>
                    <a:pt x="5552" y="48"/>
                  </a:lnTo>
                  <a:lnTo>
                    <a:pt x="5293" y="95"/>
                  </a:lnTo>
                  <a:lnTo>
                    <a:pt x="5058" y="189"/>
                  </a:lnTo>
                  <a:lnTo>
                    <a:pt x="4823" y="307"/>
                  </a:lnTo>
                  <a:lnTo>
                    <a:pt x="4611" y="424"/>
                  </a:lnTo>
                  <a:lnTo>
                    <a:pt x="4399" y="565"/>
                  </a:lnTo>
                  <a:lnTo>
                    <a:pt x="4211" y="730"/>
                  </a:lnTo>
                  <a:lnTo>
                    <a:pt x="4211" y="730"/>
                  </a:lnTo>
                  <a:lnTo>
                    <a:pt x="3999" y="660"/>
                  </a:lnTo>
                  <a:lnTo>
                    <a:pt x="3788" y="612"/>
                  </a:lnTo>
                  <a:lnTo>
                    <a:pt x="3576" y="589"/>
                  </a:lnTo>
                  <a:lnTo>
                    <a:pt x="3341" y="589"/>
                  </a:lnTo>
                  <a:lnTo>
                    <a:pt x="3341" y="589"/>
                  </a:lnTo>
                  <a:lnTo>
                    <a:pt x="3105" y="589"/>
                  </a:lnTo>
                  <a:lnTo>
                    <a:pt x="2870" y="636"/>
                  </a:lnTo>
                  <a:lnTo>
                    <a:pt x="2635" y="683"/>
                  </a:lnTo>
                  <a:lnTo>
                    <a:pt x="2423" y="754"/>
                  </a:lnTo>
                  <a:lnTo>
                    <a:pt x="2211" y="848"/>
                  </a:lnTo>
                  <a:lnTo>
                    <a:pt x="2023" y="965"/>
                  </a:lnTo>
                  <a:lnTo>
                    <a:pt x="1835" y="1106"/>
                  </a:lnTo>
                  <a:lnTo>
                    <a:pt x="1670" y="1248"/>
                  </a:lnTo>
                  <a:lnTo>
                    <a:pt x="1506" y="1412"/>
                  </a:lnTo>
                  <a:lnTo>
                    <a:pt x="1364" y="1600"/>
                  </a:lnTo>
                  <a:lnTo>
                    <a:pt x="1247" y="1789"/>
                  </a:lnTo>
                  <a:lnTo>
                    <a:pt x="1129" y="2000"/>
                  </a:lnTo>
                  <a:lnTo>
                    <a:pt x="1059" y="2212"/>
                  </a:lnTo>
                  <a:lnTo>
                    <a:pt x="988" y="2424"/>
                  </a:lnTo>
                  <a:lnTo>
                    <a:pt x="941" y="2659"/>
                  </a:lnTo>
                  <a:lnTo>
                    <a:pt x="918" y="2894"/>
                  </a:lnTo>
                  <a:lnTo>
                    <a:pt x="918" y="2894"/>
                  </a:lnTo>
                  <a:lnTo>
                    <a:pt x="729" y="2988"/>
                  </a:lnTo>
                  <a:lnTo>
                    <a:pt x="541" y="3130"/>
                  </a:lnTo>
                  <a:lnTo>
                    <a:pt x="400" y="3271"/>
                  </a:lnTo>
                  <a:lnTo>
                    <a:pt x="259" y="3435"/>
                  </a:lnTo>
                  <a:lnTo>
                    <a:pt x="165" y="3624"/>
                  </a:lnTo>
                  <a:lnTo>
                    <a:pt x="71" y="3835"/>
                  </a:lnTo>
                  <a:lnTo>
                    <a:pt x="24" y="4047"/>
                  </a:lnTo>
                  <a:lnTo>
                    <a:pt x="0" y="4282"/>
                  </a:lnTo>
                  <a:lnTo>
                    <a:pt x="0" y="4282"/>
                  </a:lnTo>
                  <a:lnTo>
                    <a:pt x="24" y="4423"/>
                  </a:lnTo>
                  <a:lnTo>
                    <a:pt x="47" y="4565"/>
                  </a:lnTo>
                  <a:lnTo>
                    <a:pt x="71" y="4729"/>
                  </a:lnTo>
                  <a:lnTo>
                    <a:pt x="118" y="4847"/>
                  </a:lnTo>
                  <a:lnTo>
                    <a:pt x="188" y="4988"/>
                  </a:lnTo>
                  <a:lnTo>
                    <a:pt x="259" y="5106"/>
                  </a:lnTo>
                  <a:lnTo>
                    <a:pt x="447" y="5341"/>
                  </a:lnTo>
                  <a:lnTo>
                    <a:pt x="682" y="5529"/>
                  </a:lnTo>
                  <a:lnTo>
                    <a:pt x="800" y="5600"/>
                  </a:lnTo>
                  <a:lnTo>
                    <a:pt x="918" y="5647"/>
                  </a:lnTo>
                  <a:lnTo>
                    <a:pt x="1059" y="5717"/>
                  </a:lnTo>
                  <a:lnTo>
                    <a:pt x="1200" y="5741"/>
                  </a:lnTo>
                  <a:lnTo>
                    <a:pt x="1364" y="5764"/>
                  </a:lnTo>
                  <a:lnTo>
                    <a:pt x="1506" y="5764"/>
                  </a:lnTo>
                  <a:lnTo>
                    <a:pt x="8092" y="5764"/>
                  </a:lnTo>
                  <a:lnTo>
                    <a:pt x="8092" y="5764"/>
                  </a:lnTo>
                  <a:lnTo>
                    <a:pt x="8257" y="5764"/>
                  </a:lnTo>
                  <a:lnTo>
                    <a:pt x="8398" y="5741"/>
                  </a:lnTo>
                  <a:lnTo>
                    <a:pt x="8539" y="5717"/>
                  </a:lnTo>
                  <a:lnTo>
                    <a:pt x="8681" y="5647"/>
                  </a:lnTo>
                  <a:lnTo>
                    <a:pt x="8822" y="5600"/>
                  </a:lnTo>
                  <a:lnTo>
                    <a:pt x="8939" y="5529"/>
                  </a:lnTo>
                  <a:lnTo>
                    <a:pt x="9151" y="5341"/>
                  </a:lnTo>
                  <a:lnTo>
                    <a:pt x="9339" y="5106"/>
                  </a:lnTo>
                  <a:lnTo>
                    <a:pt x="9410" y="4988"/>
                  </a:lnTo>
                  <a:lnTo>
                    <a:pt x="9480" y="4847"/>
                  </a:lnTo>
                  <a:lnTo>
                    <a:pt x="9527" y="4729"/>
                  </a:lnTo>
                  <a:lnTo>
                    <a:pt x="9574" y="4565"/>
                  </a:lnTo>
                  <a:lnTo>
                    <a:pt x="9598" y="4423"/>
                  </a:lnTo>
                  <a:lnTo>
                    <a:pt x="9598" y="4282"/>
                  </a:lnTo>
                  <a:lnTo>
                    <a:pt x="9598" y="4282"/>
                  </a:lnTo>
                  <a:lnTo>
                    <a:pt x="9598" y="4047"/>
                  </a:lnTo>
                  <a:lnTo>
                    <a:pt x="9551" y="3835"/>
                  </a:lnTo>
                  <a:lnTo>
                    <a:pt x="9480" y="3647"/>
                  </a:lnTo>
                  <a:lnTo>
                    <a:pt x="9363" y="3459"/>
                  </a:lnTo>
                  <a:lnTo>
                    <a:pt x="9245" y="3294"/>
                  </a:lnTo>
                  <a:lnTo>
                    <a:pt x="9104" y="3153"/>
                  </a:lnTo>
                  <a:lnTo>
                    <a:pt x="8939" y="3035"/>
                  </a:lnTo>
                  <a:lnTo>
                    <a:pt x="8775" y="2918"/>
                  </a:lnTo>
                  <a:lnTo>
                    <a:pt x="8775" y="2918"/>
                  </a:lnTo>
                  <a:lnTo>
                    <a:pt x="8775" y="2706"/>
                  </a:lnTo>
                  <a:lnTo>
                    <a:pt x="8775" y="2706"/>
                  </a:lnTo>
                  <a:lnTo>
                    <a:pt x="8751" y="2424"/>
                  </a:lnTo>
                  <a:lnTo>
                    <a:pt x="8728" y="2165"/>
                  </a:lnTo>
                  <a:lnTo>
                    <a:pt x="8657" y="1906"/>
                  </a:lnTo>
                  <a:lnTo>
                    <a:pt x="8563" y="1648"/>
                  </a:lnTo>
                  <a:lnTo>
                    <a:pt x="8445" y="1412"/>
                  </a:lnTo>
                  <a:lnTo>
                    <a:pt x="8304" y="1201"/>
                  </a:lnTo>
                  <a:lnTo>
                    <a:pt x="8163" y="989"/>
                  </a:lnTo>
                  <a:lnTo>
                    <a:pt x="7975" y="777"/>
                  </a:lnTo>
                  <a:lnTo>
                    <a:pt x="7787" y="612"/>
                  </a:lnTo>
                  <a:lnTo>
                    <a:pt x="7575" y="448"/>
                  </a:lnTo>
                  <a:lnTo>
                    <a:pt x="7363" y="330"/>
                  </a:lnTo>
                  <a:lnTo>
                    <a:pt x="7128" y="213"/>
                  </a:lnTo>
                  <a:lnTo>
                    <a:pt x="6869" y="118"/>
                  </a:lnTo>
                  <a:lnTo>
                    <a:pt x="6610" y="48"/>
                  </a:lnTo>
                  <a:lnTo>
                    <a:pt x="6352" y="1"/>
                  </a:lnTo>
                  <a:lnTo>
                    <a:pt x="6069" y="1"/>
                  </a:lnTo>
                  <a:lnTo>
                    <a:pt x="6069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9" name="Google Shape;169;p11"/>
          <p:cNvSpPr/>
          <p:nvPr/>
        </p:nvSpPr>
        <p:spPr>
          <a:xfrm>
            <a:off x="5598264" y="4374575"/>
            <a:ext cx="538279" cy="548752"/>
          </a:xfrm>
          <a:custGeom>
            <a:rect b="b" l="l" r="r" t="t"/>
            <a:pathLst>
              <a:path extrusionOk="0" h="6188" w="6188">
                <a:moveTo>
                  <a:pt x="2777" y="1"/>
                </a:moveTo>
                <a:lnTo>
                  <a:pt x="2471" y="48"/>
                </a:lnTo>
                <a:lnTo>
                  <a:pt x="2189" y="118"/>
                </a:lnTo>
                <a:lnTo>
                  <a:pt x="1906" y="236"/>
                </a:lnTo>
                <a:lnTo>
                  <a:pt x="1624" y="354"/>
                </a:lnTo>
                <a:lnTo>
                  <a:pt x="1365" y="518"/>
                </a:lnTo>
                <a:lnTo>
                  <a:pt x="1130" y="706"/>
                </a:lnTo>
                <a:lnTo>
                  <a:pt x="918" y="895"/>
                </a:lnTo>
                <a:lnTo>
                  <a:pt x="707" y="1106"/>
                </a:lnTo>
                <a:lnTo>
                  <a:pt x="542" y="1365"/>
                </a:lnTo>
                <a:lnTo>
                  <a:pt x="377" y="1600"/>
                </a:lnTo>
                <a:lnTo>
                  <a:pt x="236" y="1883"/>
                </a:lnTo>
                <a:lnTo>
                  <a:pt x="142" y="2165"/>
                </a:lnTo>
                <a:lnTo>
                  <a:pt x="71" y="2471"/>
                </a:lnTo>
                <a:lnTo>
                  <a:pt x="24" y="2777"/>
                </a:lnTo>
                <a:lnTo>
                  <a:pt x="1" y="3082"/>
                </a:lnTo>
                <a:lnTo>
                  <a:pt x="24" y="3412"/>
                </a:lnTo>
                <a:lnTo>
                  <a:pt x="71" y="3718"/>
                </a:lnTo>
                <a:lnTo>
                  <a:pt x="142" y="4000"/>
                </a:lnTo>
                <a:lnTo>
                  <a:pt x="236" y="4282"/>
                </a:lnTo>
                <a:lnTo>
                  <a:pt x="377" y="4564"/>
                </a:lnTo>
                <a:lnTo>
                  <a:pt x="542" y="4823"/>
                </a:lnTo>
                <a:lnTo>
                  <a:pt x="707" y="5058"/>
                </a:lnTo>
                <a:lnTo>
                  <a:pt x="918" y="5270"/>
                </a:lnTo>
                <a:lnTo>
                  <a:pt x="1130" y="5482"/>
                </a:lnTo>
                <a:lnTo>
                  <a:pt x="1365" y="5647"/>
                </a:lnTo>
                <a:lnTo>
                  <a:pt x="1624" y="5811"/>
                </a:lnTo>
                <a:lnTo>
                  <a:pt x="1906" y="5929"/>
                </a:lnTo>
                <a:lnTo>
                  <a:pt x="2189" y="6046"/>
                </a:lnTo>
                <a:lnTo>
                  <a:pt x="2471" y="6117"/>
                </a:lnTo>
                <a:lnTo>
                  <a:pt x="2777" y="6164"/>
                </a:lnTo>
                <a:lnTo>
                  <a:pt x="3106" y="6188"/>
                </a:lnTo>
                <a:lnTo>
                  <a:pt x="3412" y="6164"/>
                </a:lnTo>
                <a:lnTo>
                  <a:pt x="3718" y="6117"/>
                </a:lnTo>
                <a:lnTo>
                  <a:pt x="4024" y="6046"/>
                </a:lnTo>
                <a:lnTo>
                  <a:pt x="4306" y="5929"/>
                </a:lnTo>
                <a:lnTo>
                  <a:pt x="4565" y="5811"/>
                </a:lnTo>
                <a:lnTo>
                  <a:pt x="4823" y="5647"/>
                </a:lnTo>
                <a:lnTo>
                  <a:pt x="5059" y="5482"/>
                </a:lnTo>
                <a:lnTo>
                  <a:pt x="5294" y="5270"/>
                </a:lnTo>
                <a:lnTo>
                  <a:pt x="5482" y="5058"/>
                </a:lnTo>
                <a:lnTo>
                  <a:pt x="5670" y="4823"/>
                </a:lnTo>
                <a:lnTo>
                  <a:pt x="5811" y="4564"/>
                </a:lnTo>
                <a:lnTo>
                  <a:pt x="5953" y="4282"/>
                </a:lnTo>
                <a:lnTo>
                  <a:pt x="6047" y="4000"/>
                </a:lnTo>
                <a:lnTo>
                  <a:pt x="6141" y="3718"/>
                </a:lnTo>
                <a:lnTo>
                  <a:pt x="6188" y="3412"/>
                </a:lnTo>
                <a:lnTo>
                  <a:pt x="6188" y="3082"/>
                </a:lnTo>
                <a:lnTo>
                  <a:pt x="6188" y="2777"/>
                </a:lnTo>
                <a:lnTo>
                  <a:pt x="6141" y="2471"/>
                </a:lnTo>
                <a:lnTo>
                  <a:pt x="6047" y="2165"/>
                </a:lnTo>
                <a:lnTo>
                  <a:pt x="5953" y="1883"/>
                </a:lnTo>
                <a:lnTo>
                  <a:pt x="5811" y="1600"/>
                </a:lnTo>
                <a:lnTo>
                  <a:pt x="5670" y="1365"/>
                </a:lnTo>
                <a:lnTo>
                  <a:pt x="5482" y="1106"/>
                </a:lnTo>
                <a:lnTo>
                  <a:pt x="5294" y="895"/>
                </a:lnTo>
                <a:lnTo>
                  <a:pt x="5059" y="706"/>
                </a:lnTo>
                <a:lnTo>
                  <a:pt x="4823" y="518"/>
                </a:lnTo>
                <a:lnTo>
                  <a:pt x="4565" y="354"/>
                </a:lnTo>
                <a:lnTo>
                  <a:pt x="4306" y="236"/>
                </a:lnTo>
                <a:lnTo>
                  <a:pt x="4024" y="118"/>
                </a:lnTo>
                <a:lnTo>
                  <a:pt x="3718" y="48"/>
                </a:lnTo>
                <a:lnTo>
                  <a:pt x="3412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11"/>
          <p:cNvSpPr/>
          <p:nvPr/>
        </p:nvSpPr>
        <p:spPr>
          <a:xfrm>
            <a:off x="4135818" y="1203014"/>
            <a:ext cx="287468" cy="291306"/>
          </a:xfrm>
          <a:custGeom>
            <a:rect b="b" l="l" r="r" t="t"/>
            <a:pathLst>
              <a:path extrusionOk="0" h="3953" w="3977">
                <a:moveTo>
                  <a:pt x="1788" y="1"/>
                </a:moveTo>
                <a:lnTo>
                  <a:pt x="1600" y="24"/>
                </a:lnTo>
                <a:lnTo>
                  <a:pt x="1388" y="95"/>
                </a:lnTo>
                <a:lnTo>
                  <a:pt x="1224" y="142"/>
                </a:lnTo>
                <a:lnTo>
                  <a:pt x="1036" y="236"/>
                </a:lnTo>
                <a:lnTo>
                  <a:pt x="894" y="330"/>
                </a:lnTo>
                <a:lnTo>
                  <a:pt x="730" y="448"/>
                </a:lnTo>
                <a:lnTo>
                  <a:pt x="589" y="565"/>
                </a:lnTo>
                <a:lnTo>
                  <a:pt x="471" y="706"/>
                </a:lnTo>
                <a:lnTo>
                  <a:pt x="353" y="871"/>
                </a:lnTo>
                <a:lnTo>
                  <a:pt x="259" y="1036"/>
                </a:lnTo>
                <a:lnTo>
                  <a:pt x="165" y="1200"/>
                </a:lnTo>
                <a:lnTo>
                  <a:pt x="95" y="1389"/>
                </a:lnTo>
                <a:lnTo>
                  <a:pt x="48" y="1577"/>
                </a:lnTo>
                <a:lnTo>
                  <a:pt x="24" y="1765"/>
                </a:lnTo>
                <a:lnTo>
                  <a:pt x="0" y="1977"/>
                </a:lnTo>
                <a:lnTo>
                  <a:pt x="24" y="2165"/>
                </a:lnTo>
                <a:lnTo>
                  <a:pt x="48" y="2377"/>
                </a:lnTo>
                <a:lnTo>
                  <a:pt x="95" y="2565"/>
                </a:lnTo>
                <a:lnTo>
                  <a:pt x="165" y="2753"/>
                </a:lnTo>
                <a:lnTo>
                  <a:pt x="259" y="2918"/>
                </a:lnTo>
                <a:lnTo>
                  <a:pt x="353" y="3082"/>
                </a:lnTo>
                <a:lnTo>
                  <a:pt x="471" y="3223"/>
                </a:lnTo>
                <a:lnTo>
                  <a:pt x="589" y="3365"/>
                </a:lnTo>
                <a:lnTo>
                  <a:pt x="730" y="3506"/>
                </a:lnTo>
                <a:lnTo>
                  <a:pt x="894" y="3623"/>
                </a:lnTo>
                <a:lnTo>
                  <a:pt x="1036" y="3717"/>
                </a:lnTo>
                <a:lnTo>
                  <a:pt x="1224" y="3788"/>
                </a:lnTo>
                <a:lnTo>
                  <a:pt x="1388" y="3859"/>
                </a:lnTo>
                <a:lnTo>
                  <a:pt x="1600" y="3906"/>
                </a:lnTo>
                <a:lnTo>
                  <a:pt x="1788" y="3929"/>
                </a:lnTo>
                <a:lnTo>
                  <a:pt x="1977" y="3953"/>
                </a:lnTo>
                <a:lnTo>
                  <a:pt x="2188" y="3929"/>
                </a:lnTo>
                <a:lnTo>
                  <a:pt x="2376" y="3906"/>
                </a:lnTo>
                <a:lnTo>
                  <a:pt x="2565" y="3859"/>
                </a:lnTo>
                <a:lnTo>
                  <a:pt x="2753" y="3788"/>
                </a:lnTo>
                <a:lnTo>
                  <a:pt x="2941" y="3717"/>
                </a:lnTo>
                <a:lnTo>
                  <a:pt x="3082" y="3623"/>
                </a:lnTo>
                <a:lnTo>
                  <a:pt x="3247" y="3506"/>
                </a:lnTo>
                <a:lnTo>
                  <a:pt x="3388" y="3365"/>
                </a:lnTo>
                <a:lnTo>
                  <a:pt x="3506" y="3223"/>
                </a:lnTo>
                <a:lnTo>
                  <a:pt x="3623" y="3082"/>
                </a:lnTo>
                <a:lnTo>
                  <a:pt x="3717" y="2918"/>
                </a:lnTo>
                <a:lnTo>
                  <a:pt x="3811" y="2753"/>
                </a:lnTo>
                <a:lnTo>
                  <a:pt x="3882" y="2565"/>
                </a:lnTo>
                <a:lnTo>
                  <a:pt x="3929" y="2377"/>
                </a:lnTo>
                <a:lnTo>
                  <a:pt x="3953" y="2165"/>
                </a:lnTo>
                <a:lnTo>
                  <a:pt x="3976" y="1977"/>
                </a:lnTo>
                <a:lnTo>
                  <a:pt x="3953" y="1765"/>
                </a:lnTo>
                <a:lnTo>
                  <a:pt x="3929" y="1577"/>
                </a:lnTo>
                <a:lnTo>
                  <a:pt x="3882" y="1389"/>
                </a:lnTo>
                <a:lnTo>
                  <a:pt x="3811" y="1200"/>
                </a:lnTo>
                <a:lnTo>
                  <a:pt x="3717" y="1036"/>
                </a:lnTo>
                <a:lnTo>
                  <a:pt x="3623" y="871"/>
                </a:lnTo>
                <a:lnTo>
                  <a:pt x="3506" y="706"/>
                </a:lnTo>
                <a:lnTo>
                  <a:pt x="3388" y="565"/>
                </a:lnTo>
                <a:lnTo>
                  <a:pt x="3247" y="448"/>
                </a:lnTo>
                <a:lnTo>
                  <a:pt x="3082" y="330"/>
                </a:lnTo>
                <a:lnTo>
                  <a:pt x="2941" y="236"/>
                </a:lnTo>
                <a:lnTo>
                  <a:pt x="2753" y="142"/>
                </a:lnTo>
                <a:lnTo>
                  <a:pt x="2565" y="95"/>
                </a:lnTo>
                <a:lnTo>
                  <a:pt x="2376" y="24"/>
                </a:lnTo>
                <a:lnTo>
                  <a:pt x="2188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11"/>
          <p:cNvSpPr/>
          <p:nvPr/>
        </p:nvSpPr>
        <p:spPr>
          <a:xfrm>
            <a:off x="2676431" y="4409014"/>
            <a:ext cx="287468" cy="291306"/>
          </a:xfrm>
          <a:custGeom>
            <a:rect b="b" l="l" r="r" t="t"/>
            <a:pathLst>
              <a:path extrusionOk="0" h="3953" w="3977">
                <a:moveTo>
                  <a:pt x="1788" y="1"/>
                </a:moveTo>
                <a:lnTo>
                  <a:pt x="1600" y="24"/>
                </a:lnTo>
                <a:lnTo>
                  <a:pt x="1388" y="95"/>
                </a:lnTo>
                <a:lnTo>
                  <a:pt x="1224" y="142"/>
                </a:lnTo>
                <a:lnTo>
                  <a:pt x="1036" y="236"/>
                </a:lnTo>
                <a:lnTo>
                  <a:pt x="894" y="330"/>
                </a:lnTo>
                <a:lnTo>
                  <a:pt x="730" y="448"/>
                </a:lnTo>
                <a:lnTo>
                  <a:pt x="589" y="565"/>
                </a:lnTo>
                <a:lnTo>
                  <a:pt x="471" y="706"/>
                </a:lnTo>
                <a:lnTo>
                  <a:pt x="353" y="871"/>
                </a:lnTo>
                <a:lnTo>
                  <a:pt x="259" y="1036"/>
                </a:lnTo>
                <a:lnTo>
                  <a:pt x="165" y="1200"/>
                </a:lnTo>
                <a:lnTo>
                  <a:pt x="95" y="1389"/>
                </a:lnTo>
                <a:lnTo>
                  <a:pt x="48" y="1577"/>
                </a:lnTo>
                <a:lnTo>
                  <a:pt x="24" y="1765"/>
                </a:lnTo>
                <a:lnTo>
                  <a:pt x="0" y="1977"/>
                </a:lnTo>
                <a:lnTo>
                  <a:pt x="24" y="2165"/>
                </a:lnTo>
                <a:lnTo>
                  <a:pt x="48" y="2377"/>
                </a:lnTo>
                <a:lnTo>
                  <a:pt x="95" y="2565"/>
                </a:lnTo>
                <a:lnTo>
                  <a:pt x="165" y="2753"/>
                </a:lnTo>
                <a:lnTo>
                  <a:pt x="259" y="2918"/>
                </a:lnTo>
                <a:lnTo>
                  <a:pt x="353" y="3082"/>
                </a:lnTo>
                <a:lnTo>
                  <a:pt x="471" y="3223"/>
                </a:lnTo>
                <a:lnTo>
                  <a:pt x="589" y="3365"/>
                </a:lnTo>
                <a:lnTo>
                  <a:pt x="730" y="3506"/>
                </a:lnTo>
                <a:lnTo>
                  <a:pt x="894" y="3623"/>
                </a:lnTo>
                <a:lnTo>
                  <a:pt x="1036" y="3717"/>
                </a:lnTo>
                <a:lnTo>
                  <a:pt x="1224" y="3788"/>
                </a:lnTo>
                <a:lnTo>
                  <a:pt x="1388" y="3859"/>
                </a:lnTo>
                <a:lnTo>
                  <a:pt x="1600" y="3906"/>
                </a:lnTo>
                <a:lnTo>
                  <a:pt x="1788" y="3929"/>
                </a:lnTo>
                <a:lnTo>
                  <a:pt x="1977" y="3953"/>
                </a:lnTo>
                <a:lnTo>
                  <a:pt x="2188" y="3929"/>
                </a:lnTo>
                <a:lnTo>
                  <a:pt x="2376" y="3906"/>
                </a:lnTo>
                <a:lnTo>
                  <a:pt x="2565" y="3859"/>
                </a:lnTo>
                <a:lnTo>
                  <a:pt x="2753" y="3788"/>
                </a:lnTo>
                <a:lnTo>
                  <a:pt x="2941" y="3717"/>
                </a:lnTo>
                <a:lnTo>
                  <a:pt x="3082" y="3623"/>
                </a:lnTo>
                <a:lnTo>
                  <a:pt x="3247" y="3506"/>
                </a:lnTo>
                <a:lnTo>
                  <a:pt x="3388" y="3365"/>
                </a:lnTo>
                <a:lnTo>
                  <a:pt x="3506" y="3223"/>
                </a:lnTo>
                <a:lnTo>
                  <a:pt x="3623" y="3082"/>
                </a:lnTo>
                <a:lnTo>
                  <a:pt x="3717" y="2918"/>
                </a:lnTo>
                <a:lnTo>
                  <a:pt x="3811" y="2753"/>
                </a:lnTo>
                <a:lnTo>
                  <a:pt x="3882" y="2565"/>
                </a:lnTo>
                <a:lnTo>
                  <a:pt x="3929" y="2377"/>
                </a:lnTo>
                <a:lnTo>
                  <a:pt x="3953" y="2165"/>
                </a:lnTo>
                <a:lnTo>
                  <a:pt x="3976" y="1977"/>
                </a:lnTo>
                <a:lnTo>
                  <a:pt x="3953" y="1765"/>
                </a:lnTo>
                <a:lnTo>
                  <a:pt x="3929" y="1577"/>
                </a:lnTo>
                <a:lnTo>
                  <a:pt x="3882" y="1389"/>
                </a:lnTo>
                <a:lnTo>
                  <a:pt x="3811" y="1200"/>
                </a:lnTo>
                <a:lnTo>
                  <a:pt x="3717" y="1036"/>
                </a:lnTo>
                <a:lnTo>
                  <a:pt x="3623" y="871"/>
                </a:lnTo>
                <a:lnTo>
                  <a:pt x="3506" y="706"/>
                </a:lnTo>
                <a:lnTo>
                  <a:pt x="3388" y="565"/>
                </a:lnTo>
                <a:lnTo>
                  <a:pt x="3247" y="448"/>
                </a:lnTo>
                <a:lnTo>
                  <a:pt x="3082" y="330"/>
                </a:lnTo>
                <a:lnTo>
                  <a:pt x="2941" y="236"/>
                </a:lnTo>
                <a:lnTo>
                  <a:pt x="2753" y="142"/>
                </a:lnTo>
                <a:lnTo>
                  <a:pt x="2565" y="95"/>
                </a:lnTo>
                <a:lnTo>
                  <a:pt x="2376" y="24"/>
                </a:lnTo>
                <a:lnTo>
                  <a:pt x="2188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11"/>
          <p:cNvSpPr/>
          <p:nvPr/>
        </p:nvSpPr>
        <p:spPr>
          <a:xfrm>
            <a:off x="532554" y="3871103"/>
            <a:ext cx="472080" cy="478402"/>
          </a:xfrm>
          <a:custGeom>
            <a:rect b="b" l="l" r="r" t="t"/>
            <a:pathLst>
              <a:path extrusionOk="0" h="3953" w="3977">
                <a:moveTo>
                  <a:pt x="1788" y="1"/>
                </a:moveTo>
                <a:lnTo>
                  <a:pt x="1600" y="24"/>
                </a:lnTo>
                <a:lnTo>
                  <a:pt x="1388" y="95"/>
                </a:lnTo>
                <a:lnTo>
                  <a:pt x="1224" y="142"/>
                </a:lnTo>
                <a:lnTo>
                  <a:pt x="1036" y="236"/>
                </a:lnTo>
                <a:lnTo>
                  <a:pt x="894" y="330"/>
                </a:lnTo>
                <a:lnTo>
                  <a:pt x="730" y="448"/>
                </a:lnTo>
                <a:lnTo>
                  <a:pt x="589" y="565"/>
                </a:lnTo>
                <a:lnTo>
                  <a:pt x="471" y="706"/>
                </a:lnTo>
                <a:lnTo>
                  <a:pt x="353" y="871"/>
                </a:lnTo>
                <a:lnTo>
                  <a:pt x="259" y="1036"/>
                </a:lnTo>
                <a:lnTo>
                  <a:pt x="165" y="1200"/>
                </a:lnTo>
                <a:lnTo>
                  <a:pt x="95" y="1389"/>
                </a:lnTo>
                <a:lnTo>
                  <a:pt x="48" y="1577"/>
                </a:lnTo>
                <a:lnTo>
                  <a:pt x="24" y="1765"/>
                </a:lnTo>
                <a:lnTo>
                  <a:pt x="0" y="1977"/>
                </a:lnTo>
                <a:lnTo>
                  <a:pt x="24" y="2165"/>
                </a:lnTo>
                <a:lnTo>
                  <a:pt x="48" y="2377"/>
                </a:lnTo>
                <a:lnTo>
                  <a:pt x="95" y="2565"/>
                </a:lnTo>
                <a:lnTo>
                  <a:pt x="165" y="2753"/>
                </a:lnTo>
                <a:lnTo>
                  <a:pt x="259" y="2918"/>
                </a:lnTo>
                <a:lnTo>
                  <a:pt x="353" y="3082"/>
                </a:lnTo>
                <a:lnTo>
                  <a:pt x="471" y="3223"/>
                </a:lnTo>
                <a:lnTo>
                  <a:pt x="589" y="3365"/>
                </a:lnTo>
                <a:lnTo>
                  <a:pt x="730" y="3506"/>
                </a:lnTo>
                <a:lnTo>
                  <a:pt x="894" y="3623"/>
                </a:lnTo>
                <a:lnTo>
                  <a:pt x="1036" y="3717"/>
                </a:lnTo>
                <a:lnTo>
                  <a:pt x="1224" y="3788"/>
                </a:lnTo>
                <a:lnTo>
                  <a:pt x="1388" y="3859"/>
                </a:lnTo>
                <a:lnTo>
                  <a:pt x="1600" y="3906"/>
                </a:lnTo>
                <a:lnTo>
                  <a:pt x="1788" y="3929"/>
                </a:lnTo>
                <a:lnTo>
                  <a:pt x="1977" y="3953"/>
                </a:lnTo>
                <a:lnTo>
                  <a:pt x="2188" y="3929"/>
                </a:lnTo>
                <a:lnTo>
                  <a:pt x="2376" y="3906"/>
                </a:lnTo>
                <a:lnTo>
                  <a:pt x="2565" y="3859"/>
                </a:lnTo>
                <a:lnTo>
                  <a:pt x="2753" y="3788"/>
                </a:lnTo>
                <a:lnTo>
                  <a:pt x="2941" y="3717"/>
                </a:lnTo>
                <a:lnTo>
                  <a:pt x="3082" y="3623"/>
                </a:lnTo>
                <a:lnTo>
                  <a:pt x="3247" y="3506"/>
                </a:lnTo>
                <a:lnTo>
                  <a:pt x="3388" y="3365"/>
                </a:lnTo>
                <a:lnTo>
                  <a:pt x="3506" y="3223"/>
                </a:lnTo>
                <a:lnTo>
                  <a:pt x="3623" y="3082"/>
                </a:lnTo>
                <a:lnTo>
                  <a:pt x="3717" y="2918"/>
                </a:lnTo>
                <a:lnTo>
                  <a:pt x="3811" y="2753"/>
                </a:lnTo>
                <a:lnTo>
                  <a:pt x="3882" y="2565"/>
                </a:lnTo>
                <a:lnTo>
                  <a:pt x="3929" y="2377"/>
                </a:lnTo>
                <a:lnTo>
                  <a:pt x="3953" y="2165"/>
                </a:lnTo>
                <a:lnTo>
                  <a:pt x="3976" y="1977"/>
                </a:lnTo>
                <a:lnTo>
                  <a:pt x="3953" y="1765"/>
                </a:lnTo>
                <a:lnTo>
                  <a:pt x="3929" y="1577"/>
                </a:lnTo>
                <a:lnTo>
                  <a:pt x="3882" y="1389"/>
                </a:lnTo>
                <a:lnTo>
                  <a:pt x="3811" y="1200"/>
                </a:lnTo>
                <a:lnTo>
                  <a:pt x="3717" y="1036"/>
                </a:lnTo>
                <a:lnTo>
                  <a:pt x="3623" y="871"/>
                </a:lnTo>
                <a:lnTo>
                  <a:pt x="3506" y="706"/>
                </a:lnTo>
                <a:lnTo>
                  <a:pt x="3388" y="565"/>
                </a:lnTo>
                <a:lnTo>
                  <a:pt x="3247" y="448"/>
                </a:lnTo>
                <a:lnTo>
                  <a:pt x="3082" y="330"/>
                </a:lnTo>
                <a:lnTo>
                  <a:pt x="2941" y="236"/>
                </a:lnTo>
                <a:lnTo>
                  <a:pt x="2753" y="142"/>
                </a:lnTo>
                <a:lnTo>
                  <a:pt x="2565" y="95"/>
                </a:lnTo>
                <a:lnTo>
                  <a:pt x="2376" y="24"/>
                </a:lnTo>
                <a:lnTo>
                  <a:pt x="2188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11"/>
          <p:cNvSpPr txBox="1"/>
          <p:nvPr>
            <p:ph hasCustomPrompt="1" type="title"/>
          </p:nvPr>
        </p:nvSpPr>
        <p:spPr>
          <a:xfrm>
            <a:off x="1914150" y="1947774"/>
            <a:ext cx="5779800" cy="143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74" name="Google Shape;174;p11"/>
          <p:cNvSpPr/>
          <p:nvPr/>
        </p:nvSpPr>
        <p:spPr>
          <a:xfrm>
            <a:off x="8014308" y="4124651"/>
            <a:ext cx="406293" cy="412203"/>
          </a:xfrm>
          <a:custGeom>
            <a:rect b="b" l="l" r="r" t="t"/>
            <a:pathLst>
              <a:path extrusionOk="0" h="4495" w="4517">
                <a:moveTo>
                  <a:pt x="2023" y="1"/>
                </a:moveTo>
                <a:lnTo>
                  <a:pt x="1812" y="48"/>
                </a:lnTo>
                <a:lnTo>
                  <a:pt x="1576" y="95"/>
                </a:lnTo>
                <a:lnTo>
                  <a:pt x="1388" y="166"/>
                </a:lnTo>
                <a:lnTo>
                  <a:pt x="1176" y="260"/>
                </a:lnTo>
                <a:lnTo>
                  <a:pt x="988" y="377"/>
                </a:lnTo>
                <a:lnTo>
                  <a:pt x="824" y="518"/>
                </a:lnTo>
                <a:lnTo>
                  <a:pt x="659" y="660"/>
                </a:lnTo>
                <a:lnTo>
                  <a:pt x="518" y="801"/>
                </a:lnTo>
                <a:lnTo>
                  <a:pt x="377" y="989"/>
                </a:lnTo>
                <a:lnTo>
                  <a:pt x="282" y="1177"/>
                </a:lnTo>
                <a:lnTo>
                  <a:pt x="188" y="1365"/>
                </a:lnTo>
                <a:lnTo>
                  <a:pt x="94" y="1577"/>
                </a:lnTo>
                <a:lnTo>
                  <a:pt x="47" y="1789"/>
                </a:lnTo>
                <a:lnTo>
                  <a:pt x="24" y="2024"/>
                </a:lnTo>
                <a:lnTo>
                  <a:pt x="0" y="2236"/>
                </a:lnTo>
                <a:lnTo>
                  <a:pt x="24" y="2471"/>
                </a:lnTo>
                <a:lnTo>
                  <a:pt x="47" y="2706"/>
                </a:lnTo>
                <a:lnTo>
                  <a:pt x="94" y="2918"/>
                </a:lnTo>
                <a:lnTo>
                  <a:pt x="188" y="3130"/>
                </a:lnTo>
                <a:lnTo>
                  <a:pt x="282" y="3318"/>
                </a:lnTo>
                <a:lnTo>
                  <a:pt x="377" y="3506"/>
                </a:lnTo>
                <a:lnTo>
                  <a:pt x="518" y="3671"/>
                </a:lnTo>
                <a:lnTo>
                  <a:pt x="659" y="3835"/>
                </a:lnTo>
                <a:lnTo>
                  <a:pt x="824" y="3977"/>
                </a:lnTo>
                <a:lnTo>
                  <a:pt x="988" y="4118"/>
                </a:lnTo>
                <a:lnTo>
                  <a:pt x="1176" y="4235"/>
                </a:lnTo>
                <a:lnTo>
                  <a:pt x="1388" y="4329"/>
                </a:lnTo>
                <a:lnTo>
                  <a:pt x="1576" y="4400"/>
                </a:lnTo>
                <a:lnTo>
                  <a:pt x="1812" y="4447"/>
                </a:lnTo>
                <a:lnTo>
                  <a:pt x="2023" y="4494"/>
                </a:lnTo>
                <a:lnTo>
                  <a:pt x="2494" y="4494"/>
                </a:lnTo>
                <a:lnTo>
                  <a:pt x="2705" y="4447"/>
                </a:lnTo>
                <a:lnTo>
                  <a:pt x="2917" y="4400"/>
                </a:lnTo>
                <a:lnTo>
                  <a:pt x="3129" y="4329"/>
                </a:lnTo>
                <a:lnTo>
                  <a:pt x="3341" y="4235"/>
                </a:lnTo>
                <a:lnTo>
                  <a:pt x="3505" y="4118"/>
                </a:lnTo>
                <a:lnTo>
                  <a:pt x="3693" y="3977"/>
                </a:lnTo>
                <a:lnTo>
                  <a:pt x="3858" y="3835"/>
                </a:lnTo>
                <a:lnTo>
                  <a:pt x="3999" y="3671"/>
                </a:lnTo>
                <a:lnTo>
                  <a:pt x="4117" y="3506"/>
                </a:lnTo>
                <a:lnTo>
                  <a:pt x="4235" y="3318"/>
                </a:lnTo>
                <a:lnTo>
                  <a:pt x="4329" y="3130"/>
                </a:lnTo>
                <a:lnTo>
                  <a:pt x="4399" y="2918"/>
                </a:lnTo>
                <a:lnTo>
                  <a:pt x="4470" y="2706"/>
                </a:lnTo>
                <a:lnTo>
                  <a:pt x="4493" y="2471"/>
                </a:lnTo>
                <a:lnTo>
                  <a:pt x="4517" y="2236"/>
                </a:lnTo>
                <a:lnTo>
                  <a:pt x="4493" y="2024"/>
                </a:lnTo>
                <a:lnTo>
                  <a:pt x="4470" y="1789"/>
                </a:lnTo>
                <a:lnTo>
                  <a:pt x="4399" y="1577"/>
                </a:lnTo>
                <a:lnTo>
                  <a:pt x="4329" y="1365"/>
                </a:lnTo>
                <a:lnTo>
                  <a:pt x="4235" y="1177"/>
                </a:lnTo>
                <a:lnTo>
                  <a:pt x="4117" y="989"/>
                </a:lnTo>
                <a:lnTo>
                  <a:pt x="3999" y="801"/>
                </a:lnTo>
                <a:lnTo>
                  <a:pt x="3858" y="660"/>
                </a:lnTo>
                <a:lnTo>
                  <a:pt x="3693" y="518"/>
                </a:lnTo>
                <a:lnTo>
                  <a:pt x="3505" y="377"/>
                </a:lnTo>
                <a:lnTo>
                  <a:pt x="3341" y="260"/>
                </a:lnTo>
                <a:lnTo>
                  <a:pt x="3129" y="166"/>
                </a:lnTo>
                <a:lnTo>
                  <a:pt x="2917" y="95"/>
                </a:lnTo>
                <a:lnTo>
                  <a:pt x="2705" y="48"/>
                </a:lnTo>
                <a:lnTo>
                  <a:pt x="2494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75" name="Google Shape;175;p11"/>
          <p:cNvGrpSpPr/>
          <p:nvPr/>
        </p:nvGrpSpPr>
        <p:grpSpPr>
          <a:xfrm flipH="1">
            <a:off x="6372644" y="1166068"/>
            <a:ext cx="414914" cy="138323"/>
            <a:chOff x="588715" y="3306255"/>
            <a:chExt cx="307048" cy="102363"/>
          </a:xfrm>
        </p:grpSpPr>
        <p:sp>
          <p:nvSpPr>
            <p:cNvPr id="176" name="Google Shape;176;p11"/>
            <p:cNvSpPr/>
            <p:nvPr/>
          </p:nvSpPr>
          <p:spPr>
            <a:xfrm>
              <a:off x="615120" y="3331845"/>
              <a:ext cx="144742" cy="50400"/>
            </a:xfrm>
            <a:custGeom>
              <a:rect b="b" l="l" r="r" t="t"/>
              <a:pathLst>
                <a:path extrusionOk="0" h="1483" w="4259">
                  <a:moveTo>
                    <a:pt x="729" y="0"/>
                  </a:moveTo>
                  <a:lnTo>
                    <a:pt x="588" y="24"/>
                  </a:lnTo>
                  <a:lnTo>
                    <a:pt x="447" y="71"/>
                  </a:lnTo>
                  <a:lnTo>
                    <a:pt x="329" y="142"/>
                  </a:lnTo>
                  <a:lnTo>
                    <a:pt x="212" y="212"/>
                  </a:lnTo>
                  <a:lnTo>
                    <a:pt x="141" y="306"/>
                  </a:lnTo>
                  <a:lnTo>
                    <a:pt x="71" y="424"/>
                  </a:lnTo>
                  <a:lnTo>
                    <a:pt x="24" y="589"/>
                  </a:lnTo>
                  <a:lnTo>
                    <a:pt x="0" y="753"/>
                  </a:lnTo>
                  <a:lnTo>
                    <a:pt x="0" y="894"/>
                  </a:lnTo>
                  <a:lnTo>
                    <a:pt x="47" y="1036"/>
                  </a:lnTo>
                  <a:lnTo>
                    <a:pt x="118" y="1153"/>
                  </a:lnTo>
                  <a:lnTo>
                    <a:pt x="212" y="1271"/>
                  </a:lnTo>
                  <a:lnTo>
                    <a:pt x="329" y="1365"/>
                  </a:lnTo>
                  <a:lnTo>
                    <a:pt x="447" y="1435"/>
                  </a:lnTo>
                  <a:lnTo>
                    <a:pt x="588" y="1482"/>
                  </a:lnTo>
                  <a:lnTo>
                    <a:pt x="3670" y="1482"/>
                  </a:lnTo>
                  <a:lnTo>
                    <a:pt x="3811" y="1435"/>
                  </a:lnTo>
                  <a:lnTo>
                    <a:pt x="3929" y="1365"/>
                  </a:lnTo>
                  <a:lnTo>
                    <a:pt x="4046" y="1271"/>
                  </a:lnTo>
                  <a:lnTo>
                    <a:pt x="4140" y="1153"/>
                  </a:lnTo>
                  <a:lnTo>
                    <a:pt x="4211" y="1036"/>
                  </a:lnTo>
                  <a:lnTo>
                    <a:pt x="4258" y="894"/>
                  </a:lnTo>
                  <a:lnTo>
                    <a:pt x="4258" y="753"/>
                  </a:lnTo>
                  <a:lnTo>
                    <a:pt x="4235" y="589"/>
                  </a:lnTo>
                  <a:lnTo>
                    <a:pt x="4187" y="424"/>
                  </a:lnTo>
                  <a:lnTo>
                    <a:pt x="4140" y="330"/>
                  </a:lnTo>
                  <a:lnTo>
                    <a:pt x="4070" y="259"/>
                  </a:lnTo>
                  <a:lnTo>
                    <a:pt x="3929" y="118"/>
                  </a:lnTo>
                  <a:lnTo>
                    <a:pt x="3835" y="71"/>
                  </a:lnTo>
                  <a:lnTo>
                    <a:pt x="3741" y="48"/>
                  </a:lnTo>
                  <a:lnTo>
                    <a:pt x="3623" y="24"/>
                  </a:lnTo>
                  <a:lnTo>
                    <a:pt x="3529" y="0"/>
                  </a:lnTo>
                  <a:close/>
                </a:path>
              </a:pathLst>
            </a:custGeom>
            <a:solidFill>
              <a:srgbClr val="E4EC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617499" y="3331845"/>
              <a:ext cx="139950" cy="28004"/>
            </a:xfrm>
            <a:custGeom>
              <a:rect b="b" l="l" r="r" t="t"/>
              <a:pathLst>
                <a:path extrusionOk="0" h="824" w="4118">
                  <a:moveTo>
                    <a:pt x="659" y="0"/>
                  </a:moveTo>
                  <a:lnTo>
                    <a:pt x="518" y="24"/>
                  </a:lnTo>
                  <a:lnTo>
                    <a:pt x="377" y="71"/>
                  </a:lnTo>
                  <a:lnTo>
                    <a:pt x="259" y="142"/>
                  </a:lnTo>
                  <a:lnTo>
                    <a:pt x="142" y="212"/>
                  </a:lnTo>
                  <a:lnTo>
                    <a:pt x="71" y="306"/>
                  </a:lnTo>
                  <a:lnTo>
                    <a:pt x="1" y="424"/>
                  </a:lnTo>
                  <a:lnTo>
                    <a:pt x="48" y="518"/>
                  </a:lnTo>
                  <a:lnTo>
                    <a:pt x="118" y="589"/>
                  </a:lnTo>
                  <a:lnTo>
                    <a:pt x="259" y="730"/>
                  </a:lnTo>
                  <a:lnTo>
                    <a:pt x="354" y="777"/>
                  </a:lnTo>
                  <a:lnTo>
                    <a:pt x="448" y="800"/>
                  </a:lnTo>
                  <a:lnTo>
                    <a:pt x="565" y="824"/>
                  </a:lnTo>
                  <a:lnTo>
                    <a:pt x="3600" y="824"/>
                  </a:lnTo>
                  <a:lnTo>
                    <a:pt x="3741" y="777"/>
                  </a:lnTo>
                  <a:lnTo>
                    <a:pt x="3859" y="706"/>
                  </a:lnTo>
                  <a:lnTo>
                    <a:pt x="3976" y="612"/>
                  </a:lnTo>
                  <a:lnTo>
                    <a:pt x="4047" y="518"/>
                  </a:lnTo>
                  <a:lnTo>
                    <a:pt x="4117" y="424"/>
                  </a:lnTo>
                  <a:lnTo>
                    <a:pt x="4070" y="330"/>
                  </a:lnTo>
                  <a:lnTo>
                    <a:pt x="4000" y="259"/>
                  </a:lnTo>
                  <a:lnTo>
                    <a:pt x="3859" y="118"/>
                  </a:lnTo>
                  <a:lnTo>
                    <a:pt x="3765" y="71"/>
                  </a:lnTo>
                  <a:lnTo>
                    <a:pt x="3671" y="48"/>
                  </a:lnTo>
                  <a:lnTo>
                    <a:pt x="3553" y="24"/>
                  </a:lnTo>
                  <a:lnTo>
                    <a:pt x="3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588715" y="3306255"/>
              <a:ext cx="197521" cy="102363"/>
            </a:xfrm>
            <a:custGeom>
              <a:rect b="b" l="l" r="r" t="t"/>
              <a:pathLst>
                <a:path extrusionOk="0" h="3012" w="5812">
                  <a:moveTo>
                    <a:pt x="4306" y="753"/>
                  </a:moveTo>
                  <a:lnTo>
                    <a:pt x="4400" y="777"/>
                  </a:lnTo>
                  <a:lnTo>
                    <a:pt x="4518" y="801"/>
                  </a:lnTo>
                  <a:lnTo>
                    <a:pt x="4612" y="824"/>
                  </a:lnTo>
                  <a:lnTo>
                    <a:pt x="4706" y="871"/>
                  </a:lnTo>
                  <a:lnTo>
                    <a:pt x="4847" y="1012"/>
                  </a:lnTo>
                  <a:lnTo>
                    <a:pt x="4917" y="1083"/>
                  </a:lnTo>
                  <a:lnTo>
                    <a:pt x="4964" y="1177"/>
                  </a:lnTo>
                  <a:lnTo>
                    <a:pt x="5012" y="1342"/>
                  </a:lnTo>
                  <a:lnTo>
                    <a:pt x="5035" y="1506"/>
                  </a:lnTo>
                  <a:lnTo>
                    <a:pt x="5035" y="1647"/>
                  </a:lnTo>
                  <a:lnTo>
                    <a:pt x="4988" y="1789"/>
                  </a:lnTo>
                  <a:lnTo>
                    <a:pt x="4917" y="1906"/>
                  </a:lnTo>
                  <a:lnTo>
                    <a:pt x="4823" y="2024"/>
                  </a:lnTo>
                  <a:lnTo>
                    <a:pt x="4706" y="2118"/>
                  </a:lnTo>
                  <a:lnTo>
                    <a:pt x="4588" y="2188"/>
                  </a:lnTo>
                  <a:lnTo>
                    <a:pt x="4447" y="2235"/>
                  </a:lnTo>
                  <a:lnTo>
                    <a:pt x="1365" y="2235"/>
                  </a:lnTo>
                  <a:lnTo>
                    <a:pt x="1224" y="2188"/>
                  </a:lnTo>
                  <a:lnTo>
                    <a:pt x="1106" y="2118"/>
                  </a:lnTo>
                  <a:lnTo>
                    <a:pt x="989" y="2024"/>
                  </a:lnTo>
                  <a:lnTo>
                    <a:pt x="895" y="1906"/>
                  </a:lnTo>
                  <a:lnTo>
                    <a:pt x="824" y="1789"/>
                  </a:lnTo>
                  <a:lnTo>
                    <a:pt x="777" y="1647"/>
                  </a:lnTo>
                  <a:lnTo>
                    <a:pt x="777" y="1506"/>
                  </a:lnTo>
                  <a:lnTo>
                    <a:pt x="801" y="1342"/>
                  </a:lnTo>
                  <a:lnTo>
                    <a:pt x="848" y="1177"/>
                  </a:lnTo>
                  <a:lnTo>
                    <a:pt x="918" y="1059"/>
                  </a:lnTo>
                  <a:lnTo>
                    <a:pt x="989" y="965"/>
                  </a:lnTo>
                  <a:lnTo>
                    <a:pt x="1106" y="895"/>
                  </a:lnTo>
                  <a:lnTo>
                    <a:pt x="1224" y="824"/>
                  </a:lnTo>
                  <a:lnTo>
                    <a:pt x="1365" y="777"/>
                  </a:lnTo>
                  <a:lnTo>
                    <a:pt x="1506" y="753"/>
                  </a:lnTo>
                  <a:close/>
                  <a:moveTo>
                    <a:pt x="1365" y="1"/>
                  </a:moveTo>
                  <a:lnTo>
                    <a:pt x="1224" y="24"/>
                  </a:lnTo>
                  <a:lnTo>
                    <a:pt x="1083" y="71"/>
                  </a:lnTo>
                  <a:lnTo>
                    <a:pt x="942" y="118"/>
                  </a:lnTo>
                  <a:lnTo>
                    <a:pt x="801" y="165"/>
                  </a:lnTo>
                  <a:lnTo>
                    <a:pt x="683" y="259"/>
                  </a:lnTo>
                  <a:lnTo>
                    <a:pt x="565" y="330"/>
                  </a:lnTo>
                  <a:lnTo>
                    <a:pt x="448" y="448"/>
                  </a:lnTo>
                  <a:lnTo>
                    <a:pt x="283" y="612"/>
                  </a:lnTo>
                  <a:lnTo>
                    <a:pt x="166" y="824"/>
                  </a:lnTo>
                  <a:lnTo>
                    <a:pt x="95" y="989"/>
                  </a:lnTo>
                  <a:lnTo>
                    <a:pt x="48" y="1153"/>
                  </a:lnTo>
                  <a:lnTo>
                    <a:pt x="24" y="1318"/>
                  </a:lnTo>
                  <a:lnTo>
                    <a:pt x="1" y="1506"/>
                  </a:lnTo>
                  <a:lnTo>
                    <a:pt x="24" y="1647"/>
                  </a:lnTo>
                  <a:lnTo>
                    <a:pt x="48" y="1812"/>
                  </a:lnTo>
                  <a:lnTo>
                    <a:pt x="71" y="1953"/>
                  </a:lnTo>
                  <a:lnTo>
                    <a:pt x="118" y="2094"/>
                  </a:lnTo>
                  <a:lnTo>
                    <a:pt x="189" y="2212"/>
                  </a:lnTo>
                  <a:lnTo>
                    <a:pt x="260" y="2330"/>
                  </a:lnTo>
                  <a:lnTo>
                    <a:pt x="448" y="2565"/>
                  </a:lnTo>
                  <a:lnTo>
                    <a:pt x="683" y="2753"/>
                  </a:lnTo>
                  <a:lnTo>
                    <a:pt x="801" y="2824"/>
                  </a:lnTo>
                  <a:lnTo>
                    <a:pt x="942" y="2894"/>
                  </a:lnTo>
                  <a:lnTo>
                    <a:pt x="1059" y="2941"/>
                  </a:lnTo>
                  <a:lnTo>
                    <a:pt x="1224" y="2965"/>
                  </a:lnTo>
                  <a:lnTo>
                    <a:pt x="1365" y="2988"/>
                  </a:lnTo>
                  <a:lnTo>
                    <a:pt x="1506" y="3012"/>
                  </a:lnTo>
                  <a:lnTo>
                    <a:pt x="4306" y="3012"/>
                  </a:lnTo>
                  <a:lnTo>
                    <a:pt x="4447" y="2988"/>
                  </a:lnTo>
                  <a:lnTo>
                    <a:pt x="4588" y="2965"/>
                  </a:lnTo>
                  <a:lnTo>
                    <a:pt x="4870" y="2894"/>
                  </a:lnTo>
                  <a:lnTo>
                    <a:pt x="5129" y="2753"/>
                  </a:lnTo>
                  <a:lnTo>
                    <a:pt x="5247" y="2659"/>
                  </a:lnTo>
                  <a:lnTo>
                    <a:pt x="5364" y="2565"/>
                  </a:lnTo>
                  <a:lnTo>
                    <a:pt x="5458" y="2447"/>
                  </a:lnTo>
                  <a:lnTo>
                    <a:pt x="5553" y="2330"/>
                  </a:lnTo>
                  <a:lnTo>
                    <a:pt x="5694" y="2071"/>
                  </a:lnTo>
                  <a:lnTo>
                    <a:pt x="5764" y="1789"/>
                  </a:lnTo>
                  <a:lnTo>
                    <a:pt x="5788" y="1647"/>
                  </a:lnTo>
                  <a:lnTo>
                    <a:pt x="5811" y="1506"/>
                  </a:lnTo>
                  <a:lnTo>
                    <a:pt x="5788" y="1318"/>
                  </a:lnTo>
                  <a:lnTo>
                    <a:pt x="5764" y="1153"/>
                  </a:lnTo>
                  <a:lnTo>
                    <a:pt x="5717" y="989"/>
                  </a:lnTo>
                  <a:lnTo>
                    <a:pt x="5647" y="848"/>
                  </a:lnTo>
                  <a:lnTo>
                    <a:pt x="5529" y="659"/>
                  </a:lnTo>
                  <a:lnTo>
                    <a:pt x="5411" y="495"/>
                  </a:lnTo>
                  <a:lnTo>
                    <a:pt x="5270" y="354"/>
                  </a:lnTo>
                  <a:lnTo>
                    <a:pt x="5106" y="212"/>
                  </a:lnTo>
                  <a:lnTo>
                    <a:pt x="4917" y="118"/>
                  </a:lnTo>
                  <a:lnTo>
                    <a:pt x="4706" y="48"/>
                  </a:lnTo>
                  <a:lnTo>
                    <a:pt x="4518" y="1"/>
                  </a:lnTo>
                  <a:close/>
                </a:path>
              </a:pathLst>
            </a:custGeom>
            <a:solidFill>
              <a:srgbClr val="5D5D6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615120" y="3331845"/>
              <a:ext cx="144742" cy="50400"/>
            </a:xfrm>
            <a:custGeom>
              <a:rect b="b" l="l" r="r" t="t"/>
              <a:pathLst>
                <a:path extrusionOk="0" fill="none" h="1483" w="4259">
                  <a:moveTo>
                    <a:pt x="3529" y="0"/>
                  </a:moveTo>
                  <a:lnTo>
                    <a:pt x="3529" y="0"/>
                  </a:lnTo>
                  <a:lnTo>
                    <a:pt x="3623" y="24"/>
                  </a:lnTo>
                  <a:lnTo>
                    <a:pt x="3741" y="48"/>
                  </a:lnTo>
                  <a:lnTo>
                    <a:pt x="3835" y="71"/>
                  </a:lnTo>
                  <a:lnTo>
                    <a:pt x="3929" y="118"/>
                  </a:lnTo>
                  <a:lnTo>
                    <a:pt x="4070" y="259"/>
                  </a:lnTo>
                  <a:lnTo>
                    <a:pt x="4140" y="330"/>
                  </a:lnTo>
                  <a:lnTo>
                    <a:pt x="4187" y="424"/>
                  </a:lnTo>
                  <a:lnTo>
                    <a:pt x="4187" y="424"/>
                  </a:lnTo>
                  <a:lnTo>
                    <a:pt x="4235" y="589"/>
                  </a:lnTo>
                  <a:lnTo>
                    <a:pt x="4258" y="753"/>
                  </a:lnTo>
                  <a:lnTo>
                    <a:pt x="4258" y="753"/>
                  </a:lnTo>
                  <a:lnTo>
                    <a:pt x="4258" y="894"/>
                  </a:lnTo>
                  <a:lnTo>
                    <a:pt x="4211" y="1036"/>
                  </a:lnTo>
                  <a:lnTo>
                    <a:pt x="4140" y="1153"/>
                  </a:lnTo>
                  <a:lnTo>
                    <a:pt x="4046" y="1271"/>
                  </a:lnTo>
                  <a:lnTo>
                    <a:pt x="4046" y="1271"/>
                  </a:lnTo>
                  <a:lnTo>
                    <a:pt x="3929" y="1365"/>
                  </a:lnTo>
                  <a:lnTo>
                    <a:pt x="3811" y="1435"/>
                  </a:lnTo>
                  <a:lnTo>
                    <a:pt x="3670" y="1482"/>
                  </a:lnTo>
                  <a:lnTo>
                    <a:pt x="3529" y="1482"/>
                  </a:lnTo>
                  <a:lnTo>
                    <a:pt x="729" y="1482"/>
                  </a:lnTo>
                  <a:lnTo>
                    <a:pt x="729" y="1482"/>
                  </a:lnTo>
                  <a:lnTo>
                    <a:pt x="588" y="1482"/>
                  </a:lnTo>
                  <a:lnTo>
                    <a:pt x="447" y="1435"/>
                  </a:lnTo>
                  <a:lnTo>
                    <a:pt x="329" y="1365"/>
                  </a:lnTo>
                  <a:lnTo>
                    <a:pt x="212" y="1271"/>
                  </a:lnTo>
                  <a:lnTo>
                    <a:pt x="118" y="1153"/>
                  </a:lnTo>
                  <a:lnTo>
                    <a:pt x="47" y="1036"/>
                  </a:lnTo>
                  <a:lnTo>
                    <a:pt x="0" y="894"/>
                  </a:lnTo>
                  <a:lnTo>
                    <a:pt x="0" y="753"/>
                  </a:lnTo>
                  <a:lnTo>
                    <a:pt x="0" y="753"/>
                  </a:lnTo>
                  <a:lnTo>
                    <a:pt x="24" y="589"/>
                  </a:lnTo>
                  <a:lnTo>
                    <a:pt x="71" y="424"/>
                  </a:lnTo>
                  <a:lnTo>
                    <a:pt x="71" y="424"/>
                  </a:lnTo>
                  <a:lnTo>
                    <a:pt x="141" y="306"/>
                  </a:lnTo>
                  <a:lnTo>
                    <a:pt x="212" y="212"/>
                  </a:lnTo>
                  <a:lnTo>
                    <a:pt x="212" y="212"/>
                  </a:lnTo>
                  <a:lnTo>
                    <a:pt x="329" y="142"/>
                  </a:lnTo>
                  <a:lnTo>
                    <a:pt x="447" y="71"/>
                  </a:lnTo>
                  <a:lnTo>
                    <a:pt x="588" y="24"/>
                  </a:lnTo>
                  <a:lnTo>
                    <a:pt x="729" y="0"/>
                  </a:lnTo>
                  <a:lnTo>
                    <a:pt x="3529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588715" y="3306255"/>
              <a:ext cx="197521" cy="102363"/>
            </a:xfrm>
            <a:custGeom>
              <a:rect b="b" l="l" r="r" t="t"/>
              <a:pathLst>
                <a:path extrusionOk="0" fill="none" h="3012" w="5812">
                  <a:moveTo>
                    <a:pt x="4306" y="1"/>
                  </a:moveTo>
                  <a:lnTo>
                    <a:pt x="1506" y="1"/>
                  </a:lnTo>
                  <a:lnTo>
                    <a:pt x="1506" y="1"/>
                  </a:lnTo>
                  <a:lnTo>
                    <a:pt x="1365" y="1"/>
                  </a:lnTo>
                  <a:lnTo>
                    <a:pt x="1224" y="24"/>
                  </a:lnTo>
                  <a:lnTo>
                    <a:pt x="1083" y="71"/>
                  </a:lnTo>
                  <a:lnTo>
                    <a:pt x="942" y="118"/>
                  </a:lnTo>
                  <a:lnTo>
                    <a:pt x="801" y="165"/>
                  </a:lnTo>
                  <a:lnTo>
                    <a:pt x="683" y="259"/>
                  </a:lnTo>
                  <a:lnTo>
                    <a:pt x="565" y="330"/>
                  </a:lnTo>
                  <a:lnTo>
                    <a:pt x="448" y="448"/>
                  </a:lnTo>
                  <a:lnTo>
                    <a:pt x="448" y="448"/>
                  </a:lnTo>
                  <a:lnTo>
                    <a:pt x="283" y="612"/>
                  </a:lnTo>
                  <a:lnTo>
                    <a:pt x="166" y="824"/>
                  </a:lnTo>
                  <a:lnTo>
                    <a:pt x="166" y="824"/>
                  </a:lnTo>
                  <a:lnTo>
                    <a:pt x="95" y="989"/>
                  </a:lnTo>
                  <a:lnTo>
                    <a:pt x="48" y="1153"/>
                  </a:lnTo>
                  <a:lnTo>
                    <a:pt x="24" y="1318"/>
                  </a:lnTo>
                  <a:lnTo>
                    <a:pt x="1" y="1506"/>
                  </a:lnTo>
                  <a:lnTo>
                    <a:pt x="1" y="1506"/>
                  </a:lnTo>
                  <a:lnTo>
                    <a:pt x="24" y="1647"/>
                  </a:lnTo>
                  <a:lnTo>
                    <a:pt x="48" y="1812"/>
                  </a:lnTo>
                  <a:lnTo>
                    <a:pt x="71" y="1953"/>
                  </a:lnTo>
                  <a:lnTo>
                    <a:pt x="118" y="2094"/>
                  </a:lnTo>
                  <a:lnTo>
                    <a:pt x="189" y="2212"/>
                  </a:lnTo>
                  <a:lnTo>
                    <a:pt x="260" y="2330"/>
                  </a:lnTo>
                  <a:lnTo>
                    <a:pt x="448" y="2565"/>
                  </a:lnTo>
                  <a:lnTo>
                    <a:pt x="683" y="2753"/>
                  </a:lnTo>
                  <a:lnTo>
                    <a:pt x="801" y="2824"/>
                  </a:lnTo>
                  <a:lnTo>
                    <a:pt x="942" y="2894"/>
                  </a:lnTo>
                  <a:lnTo>
                    <a:pt x="1059" y="2941"/>
                  </a:lnTo>
                  <a:lnTo>
                    <a:pt x="1224" y="2965"/>
                  </a:lnTo>
                  <a:lnTo>
                    <a:pt x="1365" y="2988"/>
                  </a:lnTo>
                  <a:lnTo>
                    <a:pt x="1506" y="3012"/>
                  </a:lnTo>
                  <a:lnTo>
                    <a:pt x="4306" y="3012"/>
                  </a:lnTo>
                  <a:lnTo>
                    <a:pt x="4306" y="3012"/>
                  </a:lnTo>
                  <a:lnTo>
                    <a:pt x="4447" y="2988"/>
                  </a:lnTo>
                  <a:lnTo>
                    <a:pt x="4588" y="2965"/>
                  </a:lnTo>
                  <a:lnTo>
                    <a:pt x="4870" y="2894"/>
                  </a:lnTo>
                  <a:lnTo>
                    <a:pt x="5129" y="2753"/>
                  </a:lnTo>
                  <a:lnTo>
                    <a:pt x="5247" y="2659"/>
                  </a:lnTo>
                  <a:lnTo>
                    <a:pt x="5364" y="2565"/>
                  </a:lnTo>
                  <a:lnTo>
                    <a:pt x="5364" y="2565"/>
                  </a:lnTo>
                  <a:lnTo>
                    <a:pt x="5364" y="2565"/>
                  </a:lnTo>
                  <a:lnTo>
                    <a:pt x="5364" y="2565"/>
                  </a:lnTo>
                  <a:lnTo>
                    <a:pt x="5458" y="2447"/>
                  </a:lnTo>
                  <a:lnTo>
                    <a:pt x="5553" y="2330"/>
                  </a:lnTo>
                  <a:lnTo>
                    <a:pt x="5694" y="2071"/>
                  </a:lnTo>
                  <a:lnTo>
                    <a:pt x="5764" y="1789"/>
                  </a:lnTo>
                  <a:lnTo>
                    <a:pt x="5788" y="1647"/>
                  </a:lnTo>
                  <a:lnTo>
                    <a:pt x="5811" y="1506"/>
                  </a:lnTo>
                  <a:lnTo>
                    <a:pt x="5811" y="1506"/>
                  </a:lnTo>
                  <a:lnTo>
                    <a:pt x="5788" y="1318"/>
                  </a:lnTo>
                  <a:lnTo>
                    <a:pt x="5764" y="1153"/>
                  </a:lnTo>
                  <a:lnTo>
                    <a:pt x="5717" y="989"/>
                  </a:lnTo>
                  <a:lnTo>
                    <a:pt x="5647" y="848"/>
                  </a:lnTo>
                  <a:lnTo>
                    <a:pt x="5647" y="848"/>
                  </a:lnTo>
                  <a:lnTo>
                    <a:pt x="5529" y="659"/>
                  </a:lnTo>
                  <a:lnTo>
                    <a:pt x="5411" y="495"/>
                  </a:lnTo>
                  <a:lnTo>
                    <a:pt x="5270" y="354"/>
                  </a:lnTo>
                  <a:lnTo>
                    <a:pt x="5106" y="212"/>
                  </a:lnTo>
                  <a:lnTo>
                    <a:pt x="4917" y="118"/>
                  </a:lnTo>
                  <a:lnTo>
                    <a:pt x="4706" y="48"/>
                  </a:lnTo>
                  <a:lnTo>
                    <a:pt x="4518" y="1"/>
                  </a:lnTo>
                  <a:lnTo>
                    <a:pt x="4306" y="1"/>
                  </a:lnTo>
                  <a:lnTo>
                    <a:pt x="4306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803764" y="3331845"/>
              <a:ext cx="66407" cy="50400"/>
            </a:xfrm>
            <a:custGeom>
              <a:rect b="b" l="l" r="r" t="t"/>
              <a:pathLst>
                <a:path extrusionOk="0" h="1483" w="1954">
                  <a:moveTo>
                    <a:pt x="754" y="0"/>
                  </a:moveTo>
                  <a:lnTo>
                    <a:pt x="613" y="24"/>
                  </a:lnTo>
                  <a:lnTo>
                    <a:pt x="471" y="71"/>
                  </a:lnTo>
                  <a:lnTo>
                    <a:pt x="330" y="142"/>
                  </a:lnTo>
                  <a:lnTo>
                    <a:pt x="236" y="212"/>
                  </a:lnTo>
                  <a:lnTo>
                    <a:pt x="142" y="306"/>
                  </a:lnTo>
                  <a:lnTo>
                    <a:pt x="95" y="424"/>
                  </a:lnTo>
                  <a:lnTo>
                    <a:pt x="24" y="589"/>
                  </a:lnTo>
                  <a:lnTo>
                    <a:pt x="1" y="753"/>
                  </a:lnTo>
                  <a:lnTo>
                    <a:pt x="24" y="894"/>
                  </a:lnTo>
                  <a:lnTo>
                    <a:pt x="71" y="1036"/>
                  </a:lnTo>
                  <a:lnTo>
                    <a:pt x="142" y="1153"/>
                  </a:lnTo>
                  <a:lnTo>
                    <a:pt x="236" y="1271"/>
                  </a:lnTo>
                  <a:lnTo>
                    <a:pt x="330" y="1365"/>
                  </a:lnTo>
                  <a:lnTo>
                    <a:pt x="471" y="1435"/>
                  </a:lnTo>
                  <a:lnTo>
                    <a:pt x="613" y="1482"/>
                  </a:lnTo>
                  <a:lnTo>
                    <a:pt x="1365" y="1482"/>
                  </a:lnTo>
                  <a:lnTo>
                    <a:pt x="1506" y="1435"/>
                  </a:lnTo>
                  <a:lnTo>
                    <a:pt x="1624" y="1365"/>
                  </a:lnTo>
                  <a:lnTo>
                    <a:pt x="1742" y="1271"/>
                  </a:lnTo>
                  <a:lnTo>
                    <a:pt x="1836" y="1153"/>
                  </a:lnTo>
                  <a:lnTo>
                    <a:pt x="1906" y="1036"/>
                  </a:lnTo>
                  <a:lnTo>
                    <a:pt x="1930" y="894"/>
                  </a:lnTo>
                  <a:lnTo>
                    <a:pt x="1953" y="753"/>
                  </a:lnTo>
                  <a:lnTo>
                    <a:pt x="1930" y="589"/>
                  </a:lnTo>
                  <a:lnTo>
                    <a:pt x="1883" y="424"/>
                  </a:lnTo>
                  <a:lnTo>
                    <a:pt x="1836" y="330"/>
                  </a:lnTo>
                  <a:lnTo>
                    <a:pt x="1765" y="259"/>
                  </a:lnTo>
                  <a:lnTo>
                    <a:pt x="1624" y="118"/>
                  </a:lnTo>
                  <a:lnTo>
                    <a:pt x="1530" y="71"/>
                  </a:lnTo>
                  <a:lnTo>
                    <a:pt x="1436" y="48"/>
                  </a:lnTo>
                  <a:lnTo>
                    <a:pt x="1318" y="24"/>
                  </a:lnTo>
                  <a:lnTo>
                    <a:pt x="1224" y="0"/>
                  </a:lnTo>
                  <a:close/>
                </a:path>
              </a:pathLst>
            </a:custGeom>
            <a:solidFill>
              <a:srgbClr val="E4EC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06959" y="3331845"/>
              <a:ext cx="60799" cy="28004"/>
            </a:xfrm>
            <a:custGeom>
              <a:rect b="b" l="l" r="r" t="t"/>
              <a:pathLst>
                <a:path extrusionOk="0" h="824" w="1789">
                  <a:moveTo>
                    <a:pt x="660" y="0"/>
                  </a:moveTo>
                  <a:lnTo>
                    <a:pt x="519" y="24"/>
                  </a:lnTo>
                  <a:lnTo>
                    <a:pt x="377" y="71"/>
                  </a:lnTo>
                  <a:lnTo>
                    <a:pt x="236" y="142"/>
                  </a:lnTo>
                  <a:lnTo>
                    <a:pt x="142" y="212"/>
                  </a:lnTo>
                  <a:lnTo>
                    <a:pt x="48" y="306"/>
                  </a:lnTo>
                  <a:lnTo>
                    <a:pt x="1" y="424"/>
                  </a:lnTo>
                  <a:lnTo>
                    <a:pt x="48" y="518"/>
                  </a:lnTo>
                  <a:lnTo>
                    <a:pt x="95" y="589"/>
                  </a:lnTo>
                  <a:lnTo>
                    <a:pt x="260" y="730"/>
                  </a:lnTo>
                  <a:lnTo>
                    <a:pt x="354" y="777"/>
                  </a:lnTo>
                  <a:lnTo>
                    <a:pt x="448" y="800"/>
                  </a:lnTo>
                  <a:lnTo>
                    <a:pt x="542" y="824"/>
                  </a:lnTo>
                  <a:lnTo>
                    <a:pt x="1271" y="824"/>
                  </a:lnTo>
                  <a:lnTo>
                    <a:pt x="1412" y="777"/>
                  </a:lnTo>
                  <a:lnTo>
                    <a:pt x="1530" y="706"/>
                  </a:lnTo>
                  <a:lnTo>
                    <a:pt x="1648" y="612"/>
                  </a:lnTo>
                  <a:lnTo>
                    <a:pt x="1718" y="518"/>
                  </a:lnTo>
                  <a:lnTo>
                    <a:pt x="1789" y="424"/>
                  </a:lnTo>
                  <a:lnTo>
                    <a:pt x="1742" y="330"/>
                  </a:lnTo>
                  <a:lnTo>
                    <a:pt x="1671" y="259"/>
                  </a:lnTo>
                  <a:lnTo>
                    <a:pt x="1530" y="118"/>
                  </a:lnTo>
                  <a:lnTo>
                    <a:pt x="1436" y="71"/>
                  </a:lnTo>
                  <a:lnTo>
                    <a:pt x="1342" y="48"/>
                  </a:lnTo>
                  <a:lnTo>
                    <a:pt x="1224" y="24"/>
                  </a:lnTo>
                  <a:lnTo>
                    <a:pt x="113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778208" y="3306255"/>
              <a:ext cx="117554" cy="102363"/>
            </a:xfrm>
            <a:custGeom>
              <a:rect b="b" l="l" r="r" t="t"/>
              <a:pathLst>
                <a:path extrusionOk="0" h="3012" w="3459">
                  <a:moveTo>
                    <a:pt x="1976" y="753"/>
                  </a:moveTo>
                  <a:lnTo>
                    <a:pt x="2070" y="777"/>
                  </a:lnTo>
                  <a:lnTo>
                    <a:pt x="2188" y="801"/>
                  </a:lnTo>
                  <a:lnTo>
                    <a:pt x="2282" y="824"/>
                  </a:lnTo>
                  <a:lnTo>
                    <a:pt x="2376" y="871"/>
                  </a:lnTo>
                  <a:lnTo>
                    <a:pt x="2517" y="1012"/>
                  </a:lnTo>
                  <a:lnTo>
                    <a:pt x="2588" y="1083"/>
                  </a:lnTo>
                  <a:lnTo>
                    <a:pt x="2635" y="1177"/>
                  </a:lnTo>
                  <a:lnTo>
                    <a:pt x="2682" y="1342"/>
                  </a:lnTo>
                  <a:lnTo>
                    <a:pt x="2705" y="1506"/>
                  </a:lnTo>
                  <a:lnTo>
                    <a:pt x="2682" y="1647"/>
                  </a:lnTo>
                  <a:lnTo>
                    <a:pt x="2658" y="1789"/>
                  </a:lnTo>
                  <a:lnTo>
                    <a:pt x="2588" y="1906"/>
                  </a:lnTo>
                  <a:lnTo>
                    <a:pt x="2494" y="2024"/>
                  </a:lnTo>
                  <a:lnTo>
                    <a:pt x="2376" y="2118"/>
                  </a:lnTo>
                  <a:lnTo>
                    <a:pt x="2258" y="2188"/>
                  </a:lnTo>
                  <a:lnTo>
                    <a:pt x="2117" y="2235"/>
                  </a:lnTo>
                  <a:lnTo>
                    <a:pt x="1365" y="2235"/>
                  </a:lnTo>
                  <a:lnTo>
                    <a:pt x="1223" y="2188"/>
                  </a:lnTo>
                  <a:lnTo>
                    <a:pt x="1082" y="2118"/>
                  </a:lnTo>
                  <a:lnTo>
                    <a:pt x="988" y="2024"/>
                  </a:lnTo>
                  <a:lnTo>
                    <a:pt x="894" y="1906"/>
                  </a:lnTo>
                  <a:lnTo>
                    <a:pt x="823" y="1789"/>
                  </a:lnTo>
                  <a:lnTo>
                    <a:pt x="776" y="1647"/>
                  </a:lnTo>
                  <a:lnTo>
                    <a:pt x="753" y="1506"/>
                  </a:lnTo>
                  <a:lnTo>
                    <a:pt x="776" y="1342"/>
                  </a:lnTo>
                  <a:lnTo>
                    <a:pt x="847" y="1177"/>
                  </a:lnTo>
                  <a:lnTo>
                    <a:pt x="894" y="1059"/>
                  </a:lnTo>
                  <a:lnTo>
                    <a:pt x="988" y="965"/>
                  </a:lnTo>
                  <a:lnTo>
                    <a:pt x="1082" y="895"/>
                  </a:lnTo>
                  <a:lnTo>
                    <a:pt x="1223" y="824"/>
                  </a:lnTo>
                  <a:lnTo>
                    <a:pt x="1365" y="777"/>
                  </a:lnTo>
                  <a:lnTo>
                    <a:pt x="1506" y="753"/>
                  </a:lnTo>
                  <a:close/>
                  <a:moveTo>
                    <a:pt x="1365" y="1"/>
                  </a:moveTo>
                  <a:lnTo>
                    <a:pt x="1223" y="24"/>
                  </a:lnTo>
                  <a:lnTo>
                    <a:pt x="1059" y="71"/>
                  </a:lnTo>
                  <a:lnTo>
                    <a:pt x="941" y="118"/>
                  </a:lnTo>
                  <a:lnTo>
                    <a:pt x="800" y="165"/>
                  </a:lnTo>
                  <a:lnTo>
                    <a:pt x="659" y="259"/>
                  </a:lnTo>
                  <a:lnTo>
                    <a:pt x="541" y="330"/>
                  </a:lnTo>
                  <a:lnTo>
                    <a:pt x="447" y="448"/>
                  </a:lnTo>
                  <a:lnTo>
                    <a:pt x="282" y="612"/>
                  </a:lnTo>
                  <a:lnTo>
                    <a:pt x="165" y="824"/>
                  </a:lnTo>
                  <a:lnTo>
                    <a:pt x="94" y="989"/>
                  </a:lnTo>
                  <a:lnTo>
                    <a:pt x="47" y="1153"/>
                  </a:lnTo>
                  <a:lnTo>
                    <a:pt x="0" y="1318"/>
                  </a:lnTo>
                  <a:lnTo>
                    <a:pt x="0" y="1506"/>
                  </a:lnTo>
                  <a:lnTo>
                    <a:pt x="0" y="1647"/>
                  </a:lnTo>
                  <a:lnTo>
                    <a:pt x="24" y="1812"/>
                  </a:lnTo>
                  <a:lnTo>
                    <a:pt x="71" y="1953"/>
                  </a:lnTo>
                  <a:lnTo>
                    <a:pt x="118" y="2094"/>
                  </a:lnTo>
                  <a:lnTo>
                    <a:pt x="188" y="2212"/>
                  </a:lnTo>
                  <a:lnTo>
                    <a:pt x="259" y="2330"/>
                  </a:lnTo>
                  <a:lnTo>
                    <a:pt x="447" y="2565"/>
                  </a:lnTo>
                  <a:lnTo>
                    <a:pt x="659" y="2753"/>
                  </a:lnTo>
                  <a:lnTo>
                    <a:pt x="800" y="2824"/>
                  </a:lnTo>
                  <a:lnTo>
                    <a:pt x="918" y="2894"/>
                  </a:lnTo>
                  <a:lnTo>
                    <a:pt x="1059" y="2941"/>
                  </a:lnTo>
                  <a:lnTo>
                    <a:pt x="1200" y="2965"/>
                  </a:lnTo>
                  <a:lnTo>
                    <a:pt x="1365" y="2988"/>
                  </a:lnTo>
                  <a:lnTo>
                    <a:pt x="1506" y="3012"/>
                  </a:lnTo>
                  <a:lnTo>
                    <a:pt x="1976" y="3012"/>
                  </a:lnTo>
                  <a:lnTo>
                    <a:pt x="2117" y="2988"/>
                  </a:lnTo>
                  <a:lnTo>
                    <a:pt x="2258" y="2965"/>
                  </a:lnTo>
                  <a:lnTo>
                    <a:pt x="2541" y="2894"/>
                  </a:lnTo>
                  <a:lnTo>
                    <a:pt x="2799" y="2753"/>
                  </a:lnTo>
                  <a:lnTo>
                    <a:pt x="2917" y="2659"/>
                  </a:lnTo>
                  <a:lnTo>
                    <a:pt x="3011" y="2565"/>
                  </a:lnTo>
                  <a:lnTo>
                    <a:pt x="3035" y="2565"/>
                  </a:lnTo>
                  <a:lnTo>
                    <a:pt x="3129" y="2447"/>
                  </a:lnTo>
                  <a:lnTo>
                    <a:pt x="3223" y="2330"/>
                  </a:lnTo>
                  <a:lnTo>
                    <a:pt x="3364" y="2071"/>
                  </a:lnTo>
                  <a:lnTo>
                    <a:pt x="3435" y="1789"/>
                  </a:lnTo>
                  <a:lnTo>
                    <a:pt x="3458" y="1647"/>
                  </a:lnTo>
                  <a:lnTo>
                    <a:pt x="3458" y="1506"/>
                  </a:lnTo>
                  <a:lnTo>
                    <a:pt x="3458" y="1318"/>
                  </a:lnTo>
                  <a:lnTo>
                    <a:pt x="3435" y="1153"/>
                  </a:lnTo>
                  <a:lnTo>
                    <a:pt x="3388" y="989"/>
                  </a:lnTo>
                  <a:lnTo>
                    <a:pt x="3317" y="848"/>
                  </a:lnTo>
                  <a:lnTo>
                    <a:pt x="3199" y="659"/>
                  </a:lnTo>
                  <a:lnTo>
                    <a:pt x="3082" y="495"/>
                  </a:lnTo>
                  <a:lnTo>
                    <a:pt x="2941" y="354"/>
                  </a:lnTo>
                  <a:lnTo>
                    <a:pt x="2752" y="212"/>
                  </a:lnTo>
                  <a:lnTo>
                    <a:pt x="2588" y="118"/>
                  </a:lnTo>
                  <a:lnTo>
                    <a:pt x="2376" y="48"/>
                  </a:lnTo>
                  <a:lnTo>
                    <a:pt x="2188" y="1"/>
                  </a:lnTo>
                  <a:close/>
                </a:path>
              </a:pathLst>
            </a:custGeom>
            <a:solidFill>
              <a:srgbClr val="5D5D6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803764" y="3331845"/>
              <a:ext cx="66407" cy="50400"/>
            </a:xfrm>
            <a:custGeom>
              <a:rect b="b" l="l" r="r" t="t"/>
              <a:pathLst>
                <a:path extrusionOk="0" fill="none" h="1483" w="1954">
                  <a:moveTo>
                    <a:pt x="1224" y="0"/>
                  </a:moveTo>
                  <a:lnTo>
                    <a:pt x="1224" y="0"/>
                  </a:lnTo>
                  <a:lnTo>
                    <a:pt x="1318" y="24"/>
                  </a:lnTo>
                  <a:lnTo>
                    <a:pt x="1436" y="48"/>
                  </a:lnTo>
                  <a:lnTo>
                    <a:pt x="1530" y="71"/>
                  </a:lnTo>
                  <a:lnTo>
                    <a:pt x="1624" y="118"/>
                  </a:lnTo>
                  <a:lnTo>
                    <a:pt x="1765" y="259"/>
                  </a:lnTo>
                  <a:lnTo>
                    <a:pt x="1836" y="330"/>
                  </a:lnTo>
                  <a:lnTo>
                    <a:pt x="1883" y="424"/>
                  </a:lnTo>
                  <a:lnTo>
                    <a:pt x="1883" y="424"/>
                  </a:lnTo>
                  <a:lnTo>
                    <a:pt x="1930" y="589"/>
                  </a:lnTo>
                  <a:lnTo>
                    <a:pt x="1953" y="753"/>
                  </a:lnTo>
                  <a:lnTo>
                    <a:pt x="1953" y="753"/>
                  </a:lnTo>
                  <a:lnTo>
                    <a:pt x="1930" y="894"/>
                  </a:lnTo>
                  <a:lnTo>
                    <a:pt x="1906" y="1036"/>
                  </a:lnTo>
                  <a:lnTo>
                    <a:pt x="1836" y="1153"/>
                  </a:lnTo>
                  <a:lnTo>
                    <a:pt x="1742" y="1271"/>
                  </a:lnTo>
                  <a:lnTo>
                    <a:pt x="1742" y="1271"/>
                  </a:lnTo>
                  <a:lnTo>
                    <a:pt x="1624" y="1365"/>
                  </a:lnTo>
                  <a:lnTo>
                    <a:pt x="1506" y="1435"/>
                  </a:lnTo>
                  <a:lnTo>
                    <a:pt x="1365" y="1482"/>
                  </a:lnTo>
                  <a:lnTo>
                    <a:pt x="1224" y="1482"/>
                  </a:lnTo>
                  <a:lnTo>
                    <a:pt x="754" y="1482"/>
                  </a:lnTo>
                  <a:lnTo>
                    <a:pt x="754" y="1482"/>
                  </a:lnTo>
                  <a:lnTo>
                    <a:pt x="613" y="1482"/>
                  </a:lnTo>
                  <a:lnTo>
                    <a:pt x="471" y="1435"/>
                  </a:lnTo>
                  <a:lnTo>
                    <a:pt x="330" y="1365"/>
                  </a:lnTo>
                  <a:lnTo>
                    <a:pt x="236" y="1271"/>
                  </a:lnTo>
                  <a:lnTo>
                    <a:pt x="142" y="1153"/>
                  </a:lnTo>
                  <a:lnTo>
                    <a:pt x="71" y="1036"/>
                  </a:lnTo>
                  <a:lnTo>
                    <a:pt x="24" y="894"/>
                  </a:lnTo>
                  <a:lnTo>
                    <a:pt x="1" y="753"/>
                  </a:lnTo>
                  <a:lnTo>
                    <a:pt x="1" y="753"/>
                  </a:lnTo>
                  <a:lnTo>
                    <a:pt x="24" y="589"/>
                  </a:lnTo>
                  <a:lnTo>
                    <a:pt x="95" y="424"/>
                  </a:lnTo>
                  <a:lnTo>
                    <a:pt x="95" y="424"/>
                  </a:lnTo>
                  <a:lnTo>
                    <a:pt x="142" y="306"/>
                  </a:lnTo>
                  <a:lnTo>
                    <a:pt x="236" y="212"/>
                  </a:lnTo>
                  <a:lnTo>
                    <a:pt x="236" y="212"/>
                  </a:lnTo>
                  <a:lnTo>
                    <a:pt x="330" y="142"/>
                  </a:lnTo>
                  <a:lnTo>
                    <a:pt x="471" y="71"/>
                  </a:lnTo>
                  <a:lnTo>
                    <a:pt x="613" y="24"/>
                  </a:lnTo>
                  <a:lnTo>
                    <a:pt x="754" y="0"/>
                  </a:lnTo>
                  <a:lnTo>
                    <a:pt x="1224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778208" y="3306255"/>
              <a:ext cx="117554" cy="102363"/>
            </a:xfrm>
            <a:custGeom>
              <a:rect b="b" l="l" r="r" t="t"/>
              <a:pathLst>
                <a:path extrusionOk="0" fill="none" h="3012" w="3459">
                  <a:moveTo>
                    <a:pt x="1976" y="1"/>
                  </a:moveTo>
                  <a:lnTo>
                    <a:pt x="1506" y="1"/>
                  </a:lnTo>
                  <a:lnTo>
                    <a:pt x="1506" y="1"/>
                  </a:lnTo>
                  <a:lnTo>
                    <a:pt x="1365" y="1"/>
                  </a:lnTo>
                  <a:lnTo>
                    <a:pt x="1223" y="24"/>
                  </a:lnTo>
                  <a:lnTo>
                    <a:pt x="1059" y="71"/>
                  </a:lnTo>
                  <a:lnTo>
                    <a:pt x="941" y="118"/>
                  </a:lnTo>
                  <a:lnTo>
                    <a:pt x="800" y="165"/>
                  </a:lnTo>
                  <a:lnTo>
                    <a:pt x="659" y="259"/>
                  </a:lnTo>
                  <a:lnTo>
                    <a:pt x="541" y="330"/>
                  </a:lnTo>
                  <a:lnTo>
                    <a:pt x="447" y="448"/>
                  </a:lnTo>
                  <a:lnTo>
                    <a:pt x="447" y="448"/>
                  </a:lnTo>
                  <a:lnTo>
                    <a:pt x="282" y="612"/>
                  </a:lnTo>
                  <a:lnTo>
                    <a:pt x="165" y="824"/>
                  </a:lnTo>
                  <a:lnTo>
                    <a:pt x="165" y="824"/>
                  </a:lnTo>
                  <a:lnTo>
                    <a:pt x="94" y="989"/>
                  </a:lnTo>
                  <a:lnTo>
                    <a:pt x="47" y="1153"/>
                  </a:lnTo>
                  <a:lnTo>
                    <a:pt x="0" y="1318"/>
                  </a:lnTo>
                  <a:lnTo>
                    <a:pt x="0" y="1506"/>
                  </a:lnTo>
                  <a:lnTo>
                    <a:pt x="0" y="1506"/>
                  </a:lnTo>
                  <a:lnTo>
                    <a:pt x="0" y="1647"/>
                  </a:lnTo>
                  <a:lnTo>
                    <a:pt x="24" y="1812"/>
                  </a:lnTo>
                  <a:lnTo>
                    <a:pt x="71" y="1953"/>
                  </a:lnTo>
                  <a:lnTo>
                    <a:pt x="118" y="2094"/>
                  </a:lnTo>
                  <a:lnTo>
                    <a:pt x="188" y="2212"/>
                  </a:lnTo>
                  <a:lnTo>
                    <a:pt x="259" y="2330"/>
                  </a:lnTo>
                  <a:lnTo>
                    <a:pt x="447" y="2565"/>
                  </a:lnTo>
                  <a:lnTo>
                    <a:pt x="659" y="2753"/>
                  </a:lnTo>
                  <a:lnTo>
                    <a:pt x="800" y="2824"/>
                  </a:lnTo>
                  <a:lnTo>
                    <a:pt x="918" y="2894"/>
                  </a:lnTo>
                  <a:lnTo>
                    <a:pt x="1059" y="2941"/>
                  </a:lnTo>
                  <a:lnTo>
                    <a:pt x="1200" y="2965"/>
                  </a:lnTo>
                  <a:lnTo>
                    <a:pt x="1365" y="2988"/>
                  </a:lnTo>
                  <a:lnTo>
                    <a:pt x="1506" y="3012"/>
                  </a:lnTo>
                  <a:lnTo>
                    <a:pt x="1976" y="3012"/>
                  </a:lnTo>
                  <a:lnTo>
                    <a:pt x="1976" y="3012"/>
                  </a:lnTo>
                  <a:lnTo>
                    <a:pt x="2117" y="2988"/>
                  </a:lnTo>
                  <a:lnTo>
                    <a:pt x="2258" y="2965"/>
                  </a:lnTo>
                  <a:lnTo>
                    <a:pt x="2541" y="2894"/>
                  </a:lnTo>
                  <a:lnTo>
                    <a:pt x="2799" y="2753"/>
                  </a:lnTo>
                  <a:lnTo>
                    <a:pt x="2917" y="2659"/>
                  </a:lnTo>
                  <a:lnTo>
                    <a:pt x="3011" y="2565"/>
                  </a:lnTo>
                  <a:lnTo>
                    <a:pt x="3011" y="2565"/>
                  </a:lnTo>
                  <a:lnTo>
                    <a:pt x="3035" y="2565"/>
                  </a:lnTo>
                  <a:lnTo>
                    <a:pt x="3035" y="2565"/>
                  </a:lnTo>
                  <a:lnTo>
                    <a:pt x="3129" y="2447"/>
                  </a:lnTo>
                  <a:lnTo>
                    <a:pt x="3223" y="2330"/>
                  </a:lnTo>
                  <a:lnTo>
                    <a:pt x="3364" y="2071"/>
                  </a:lnTo>
                  <a:lnTo>
                    <a:pt x="3435" y="1789"/>
                  </a:lnTo>
                  <a:lnTo>
                    <a:pt x="3458" y="1647"/>
                  </a:lnTo>
                  <a:lnTo>
                    <a:pt x="3458" y="1506"/>
                  </a:lnTo>
                  <a:lnTo>
                    <a:pt x="3458" y="1506"/>
                  </a:lnTo>
                  <a:lnTo>
                    <a:pt x="3458" y="1318"/>
                  </a:lnTo>
                  <a:lnTo>
                    <a:pt x="3435" y="1153"/>
                  </a:lnTo>
                  <a:lnTo>
                    <a:pt x="3388" y="989"/>
                  </a:lnTo>
                  <a:lnTo>
                    <a:pt x="3317" y="848"/>
                  </a:lnTo>
                  <a:lnTo>
                    <a:pt x="3317" y="848"/>
                  </a:lnTo>
                  <a:lnTo>
                    <a:pt x="3199" y="659"/>
                  </a:lnTo>
                  <a:lnTo>
                    <a:pt x="3082" y="495"/>
                  </a:lnTo>
                  <a:lnTo>
                    <a:pt x="2941" y="354"/>
                  </a:lnTo>
                  <a:lnTo>
                    <a:pt x="2752" y="212"/>
                  </a:lnTo>
                  <a:lnTo>
                    <a:pt x="2588" y="118"/>
                  </a:lnTo>
                  <a:lnTo>
                    <a:pt x="2376" y="48"/>
                  </a:lnTo>
                  <a:lnTo>
                    <a:pt x="2188" y="1"/>
                  </a:lnTo>
                  <a:lnTo>
                    <a:pt x="1976" y="1"/>
                  </a:lnTo>
                  <a:lnTo>
                    <a:pt x="1976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6" name="Google Shape;186;p11"/>
          <p:cNvGrpSpPr/>
          <p:nvPr/>
        </p:nvGrpSpPr>
        <p:grpSpPr>
          <a:xfrm flipH="1">
            <a:off x="459723" y="2502597"/>
            <a:ext cx="414868" cy="138323"/>
            <a:chOff x="1514502" y="3113601"/>
            <a:chExt cx="307014" cy="102363"/>
          </a:xfrm>
        </p:grpSpPr>
        <p:sp>
          <p:nvSpPr>
            <p:cNvPr id="187" name="Google Shape;187;p11"/>
            <p:cNvSpPr/>
            <p:nvPr/>
          </p:nvSpPr>
          <p:spPr>
            <a:xfrm>
              <a:off x="1540058" y="3139191"/>
              <a:ext cx="145558" cy="50400"/>
            </a:xfrm>
            <a:custGeom>
              <a:rect b="b" l="l" r="r" t="t"/>
              <a:pathLst>
                <a:path extrusionOk="0" h="1483" w="4283">
                  <a:moveTo>
                    <a:pt x="754" y="0"/>
                  </a:moveTo>
                  <a:lnTo>
                    <a:pt x="589" y="24"/>
                  </a:lnTo>
                  <a:lnTo>
                    <a:pt x="448" y="71"/>
                  </a:lnTo>
                  <a:lnTo>
                    <a:pt x="330" y="141"/>
                  </a:lnTo>
                  <a:lnTo>
                    <a:pt x="213" y="235"/>
                  </a:lnTo>
                  <a:lnTo>
                    <a:pt x="142" y="329"/>
                  </a:lnTo>
                  <a:lnTo>
                    <a:pt x="71" y="424"/>
                  </a:lnTo>
                  <a:lnTo>
                    <a:pt x="24" y="588"/>
                  </a:lnTo>
                  <a:lnTo>
                    <a:pt x="1" y="753"/>
                  </a:lnTo>
                  <a:lnTo>
                    <a:pt x="24" y="894"/>
                  </a:lnTo>
                  <a:lnTo>
                    <a:pt x="71" y="1035"/>
                  </a:lnTo>
                  <a:lnTo>
                    <a:pt x="142" y="1153"/>
                  </a:lnTo>
                  <a:lnTo>
                    <a:pt x="213" y="1270"/>
                  </a:lnTo>
                  <a:lnTo>
                    <a:pt x="330" y="1365"/>
                  </a:lnTo>
                  <a:lnTo>
                    <a:pt x="448" y="1435"/>
                  </a:lnTo>
                  <a:lnTo>
                    <a:pt x="589" y="1482"/>
                  </a:lnTo>
                  <a:lnTo>
                    <a:pt x="3671" y="1482"/>
                  </a:lnTo>
                  <a:lnTo>
                    <a:pt x="3812" y="1435"/>
                  </a:lnTo>
                  <a:lnTo>
                    <a:pt x="3953" y="1365"/>
                  </a:lnTo>
                  <a:lnTo>
                    <a:pt x="4047" y="1270"/>
                  </a:lnTo>
                  <a:lnTo>
                    <a:pt x="4141" y="1153"/>
                  </a:lnTo>
                  <a:lnTo>
                    <a:pt x="4212" y="1035"/>
                  </a:lnTo>
                  <a:lnTo>
                    <a:pt x="4259" y="894"/>
                  </a:lnTo>
                  <a:lnTo>
                    <a:pt x="4282" y="753"/>
                  </a:lnTo>
                  <a:lnTo>
                    <a:pt x="4259" y="588"/>
                  </a:lnTo>
                  <a:lnTo>
                    <a:pt x="4188" y="424"/>
                  </a:lnTo>
                  <a:lnTo>
                    <a:pt x="4141" y="329"/>
                  </a:lnTo>
                  <a:lnTo>
                    <a:pt x="4094" y="259"/>
                  </a:lnTo>
                  <a:lnTo>
                    <a:pt x="3929" y="118"/>
                  </a:lnTo>
                  <a:lnTo>
                    <a:pt x="3835" y="71"/>
                  </a:lnTo>
                  <a:lnTo>
                    <a:pt x="3741" y="47"/>
                  </a:lnTo>
                  <a:lnTo>
                    <a:pt x="3647" y="24"/>
                  </a:lnTo>
                  <a:lnTo>
                    <a:pt x="3529" y="0"/>
                  </a:lnTo>
                  <a:close/>
                </a:path>
              </a:pathLst>
            </a:custGeom>
            <a:solidFill>
              <a:srgbClr val="E4EC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1542471" y="3139191"/>
              <a:ext cx="139950" cy="28785"/>
            </a:xfrm>
            <a:custGeom>
              <a:rect b="b" l="l" r="r" t="t"/>
              <a:pathLst>
                <a:path extrusionOk="0" h="847" w="4118">
                  <a:moveTo>
                    <a:pt x="683" y="0"/>
                  </a:moveTo>
                  <a:lnTo>
                    <a:pt x="518" y="24"/>
                  </a:lnTo>
                  <a:lnTo>
                    <a:pt x="377" y="71"/>
                  </a:lnTo>
                  <a:lnTo>
                    <a:pt x="259" y="141"/>
                  </a:lnTo>
                  <a:lnTo>
                    <a:pt x="142" y="235"/>
                  </a:lnTo>
                  <a:lnTo>
                    <a:pt x="71" y="329"/>
                  </a:lnTo>
                  <a:lnTo>
                    <a:pt x="0" y="424"/>
                  </a:lnTo>
                  <a:lnTo>
                    <a:pt x="71" y="518"/>
                  </a:lnTo>
                  <a:lnTo>
                    <a:pt x="118" y="588"/>
                  </a:lnTo>
                  <a:lnTo>
                    <a:pt x="283" y="729"/>
                  </a:lnTo>
                  <a:lnTo>
                    <a:pt x="377" y="776"/>
                  </a:lnTo>
                  <a:lnTo>
                    <a:pt x="471" y="800"/>
                  </a:lnTo>
                  <a:lnTo>
                    <a:pt x="565" y="823"/>
                  </a:lnTo>
                  <a:lnTo>
                    <a:pt x="683" y="847"/>
                  </a:lnTo>
                  <a:lnTo>
                    <a:pt x="3458" y="847"/>
                  </a:lnTo>
                  <a:lnTo>
                    <a:pt x="3600" y="823"/>
                  </a:lnTo>
                  <a:lnTo>
                    <a:pt x="3741" y="776"/>
                  </a:lnTo>
                  <a:lnTo>
                    <a:pt x="3882" y="706"/>
                  </a:lnTo>
                  <a:lnTo>
                    <a:pt x="3976" y="612"/>
                  </a:lnTo>
                  <a:lnTo>
                    <a:pt x="4070" y="518"/>
                  </a:lnTo>
                  <a:lnTo>
                    <a:pt x="4117" y="424"/>
                  </a:lnTo>
                  <a:lnTo>
                    <a:pt x="4070" y="329"/>
                  </a:lnTo>
                  <a:lnTo>
                    <a:pt x="4023" y="259"/>
                  </a:lnTo>
                  <a:lnTo>
                    <a:pt x="3858" y="118"/>
                  </a:lnTo>
                  <a:lnTo>
                    <a:pt x="3764" y="71"/>
                  </a:lnTo>
                  <a:lnTo>
                    <a:pt x="3670" y="47"/>
                  </a:lnTo>
                  <a:lnTo>
                    <a:pt x="3576" y="24"/>
                  </a:lnTo>
                  <a:lnTo>
                    <a:pt x="3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1514502" y="3113601"/>
              <a:ext cx="196671" cy="102363"/>
            </a:xfrm>
            <a:custGeom>
              <a:rect b="b" l="l" r="r" t="t"/>
              <a:pathLst>
                <a:path extrusionOk="0" h="3012" w="5787">
                  <a:moveTo>
                    <a:pt x="4281" y="753"/>
                  </a:moveTo>
                  <a:lnTo>
                    <a:pt x="4399" y="777"/>
                  </a:lnTo>
                  <a:lnTo>
                    <a:pt x="4493" y="800"/>
                  </a:lnTo>
                  <a:lnTo>
                    <a:pt x="4587" y="824"/>
                  </a:lnTo>
                  <a:lnTo>
                    <a:pt x="4681" y="871"/>
                  </a:lnTo>
                  <a:lnTo>
                    <a:pt x="4846" y="1012"/>
                  </a:lnTo>
                  <a:lnTo>
                    <a:pt x="4893" y="1082"/>
                  </a:lnTo>
                  <a:lnTo>
                    <a:pt x="4940" y="1177"/>
                  </a:lnTo>
                  <a:lnTo>
                    <a:pt x="5011" y="1341"/>
                  </a:lnTo>
                  <a:lnTo>
                    <a:pt x="5034" y="1506"/>
                  </a:lnTo>
                  <a:lnTo>
                    <a:pt x="5011" y="1647"/>
                  </a:lnTo>
                  <a:lnTo>
                    <a:pt x="4964" y="1788"/>
                  </a:lnTo>
                  <a:lnTo>
                    <a:pt x="4893" y="1906"/>
                  </a:lnTo>
                  <a:lnTo>
                    <a:pt x="4799" y="2023"/>
                  </a:lnTo>
                  <a:lnTo>
                    <a:pt x="4705" y="2118"/>
                  </a:lnTo>
                  <a:lnTo>
                    <a:pt x="4564" y="2188"/>
                  </a:lnTo>
                  <a:lnTo>
                    <a:pt x="4423" y="2235"/>
                  </a:lnTo>
                  <a:lnTo>
                    <a:pt x="1341" y="2235"/>
                  </a:lnTo>
                  <a:lnTo>
                    <a:pt x="1200" y="2188"/>
                  </a:lnTo>
                  <a:lnTo>
                    <a:pt x="1082" y="2118"/>
                  </a:lnTo>
                  <a:lnTo>
                    <a:pt x="965" y="2023"/>
                  </a:lnTo>
                  <a:lnTo>
                    <a:pt x="894" y="1906"/>
                  </a:lnTo>
                  <a:lnTo>
                    <a:pt x="823" y="1788"/>
                  </a:lnTo>
                  <a:lnTo>
                    <a:pt x="776" y="1647"/>
                  </a:lnTo>
                  <a:lnTo>
                    <a:pt x="753" y="1506"/>
                  </a:lnTo>
                  <a:lnTo>
                    <a:pt x="776" y="1341"/>
                  </a:lnTo>
                  <a:lnTo>
                    <a:pt x="823" y="1177"/>
                  </a:lnTo>
                  <a:lnTo>
                    <a:pt x="894" y="1082"/>
                  </a:lnTo>
                  <a:lnTo>
                    <a:pt x="965" y="988"/>
                  </a:lnTo>
                  <a:lnTo>
                    <a:pt x="1082" y="894"/>
                  </a:lnTo>
                  <a:lnTo>
                    <a:pt x="1200" y="824"/>
                  </a:lnTo>
                  <a:lnTo>
                    <a:pt x="1341" y="777"/>
                  </a:lnTo>
                  <a:lnTo>
                    <a:pt x="1506" y="753"/>
                  </a:lnTo>
                  <a:close/>
                  <a:moveTo>
                    <a:pt x="1341" y="0"/>
                  </a:moveTo>
                  <a:lnTo>
                    <a:pt x="1200" y="24"/>
                  </a:lnTo>
                  <a:lnTo>
                    <a:pt x="1059" y="71"/>
                  </a:lnTo>
                  <a:lnTo>
                    <a:pt x="917" y="118"/>
                  </a:lnTo>
                  <a:lnTo>
                    <a:pt x="800" y="189"/>
                  </a:lnTo>
                  <a:lnTo>
                    <a:pt x="659" y="259"/>
                  </a:lnTo>
                  <a:lnTo>
                    <a:pt x="541" y="330"/>
                  </a:lnTo>
                  <a:lnTo>
                    <a:pt x="423" y="447"/>
                  </a:lnTo>
                  <a:lnTo>
                    <a:pt x="282" y="635"/>
                  </a:lnTo>
                  <a:lnTo>
                    <a:pt x="141" y="847"/>
                  </a:lnTo>
                  <a:lnTo>
                    <a:pt x="94" y="988"/>
                  </a:lnTo>
                  <a:lnTo>
                    <a:pt x="24" y="1153"/>
                  </a:lnTo>
                  <a:lnTo>
                    <a:pt x="0" y="1318"/>
                  </a:lnTo>
                  <a:lnTo>
                    <a:pt x="0" y="1506"/>
                  </a:lnTo>
                  <a:lnTo>
                    <a:pt x="0" y="1647"/>
                  </a:lnTo>
                  <a:lnTo>
                    <a:pt x="24" y="1812"/>
                  </a:lnTo>
                  <a:lnTo>
                    <a:pt x="71" y="1953"/>
                  </a:lnTo>
                  <a:lnTo>
                    <a:pt x="118" y="2094"/>
                  </a:lnTo>
                  <a:lnTo>
                    <a:pt x="188" y="2212"/>
                  </a:lnTo>
                  <a:lnTo>
                    <a:pt x="259" y="2353"/>
                  </a:lnTo>
                  <a:lnTo>
                    <a:pt x="447" y="2564"/>
                  </a:lnTo>
                  <a:lnTo>
                    <a:pt x="659" y="2753"/>
                  </a:lnTo>
                  <a:lnTo>
                    <a:pt x="776" y="2823"/>
                  </a:lnTo>
                  <a:lnTo>
                    <a:pt x="917" y="2894"/>
                  </a:lnTo>
                  <a:lnTo>
                    <a:pt x="1059" y="2941"/>
                  </a:lnTo>
                  <a:lnTo>
                    <a:pt x="1200" y="2964"/>
                  </a:lnTo>
                  <a:lnTo>
                    <a:pt x="1341" y="2988"/>
                  </a:lnTo>
                  <a:lnTo>
                    <a:pt x="1506" y="3011"/>
                  </a:lnTo>
                  <a:lnTo>
                    <a:pt x="4281" y="3011"/>
                  </a:lnTo>
                  <a:lnTo>
                    <a:pt x="4423" y="2988"/>
                  </a:lnTo>
                  <a:lnTo>
                    <a:pt x="4564" y="2988"/>
                  </a:lnTo>
                  <a:lnTo>
                    <a:pt x="4846" y="2894"/>
                  </a:lnTo>
                  <a:lnTo>
                    <a:pt x="5105" y="2753"/>
                  </a:lnTo>
                  <a:lnTo>
                    <a:pt x="5222" y="2682"/>
                  </a:lnTo>
                  <a:lnTo>
                    <a:pt x="5340" y="2564"/>
                  </a:lnTo>
                  <a:lnTo>
                    <a:pt x="5364" y="2564"/>
                  </a:lnTo>
                  <a:lnTo>
                    <a:pt x="5458" y="2447"/>
                  </a:lnTo>
                  <a:lnTo>
                    <a:pt x="5528" y="2329"/>
                  </a:lnTo>
                  <a:lnTo>
                    <a:pt x="5669" y="2070"/>
                  </a:lnTo>
                  <a:lnTo>
                    <a:pt x="5763" y="1788"/>
                  </a:lnTo>
                  <a:lnTo>
                    <a:pt x="5787" y="1647"/>
                  </a:lnTo>
                  <a:lnTo>
                    <a:pt x="5787" y="1506"/>
                  </a:lnTo>
                  <a:lnTo>
                    <a:pt x="5787" y="1318"/>
                  </a:lnTo>
                  <a:lnTo>
                    <a:pt x="5740" y="1153"/>
                  </a:lnTo>
                  <a:lnTo>
                    <a:pt x="5693" y="988"/>
                  </a:lnTo>
                  <a:lnTo>
                    <a:pt x="5622" y="847"/>
                  </a:lnTo>
                  <a:lnTo>
                    <a:pt x="5528" y="659"/>
                  </a:lnTo>
                  <a:lnTo>
                    <a:pt x="5387" y="494"/>
                  </a:lnTo>
                  <a:lnTo>
                    <a:pt x="5246" y="353"/>
                  </a:lnTo>
                  <a:lnTo>
                    <a:pt x="5081" y="236"/>
                  </a:lnTo>
                  <a:lnTo>
                    <a:pt x="4893" y="118"/>
                  </a:lnTo>
                  <a:lnTo>
                    <a:pt x="4705" y="47"/>
                  </a:lnTo>
                  <a:lnTo>
                    <a:pt x="4493" y="24"/>
                  </a:lnTo>
                  <a:lnTo>
                    <a:pt x="4281" y="0"/>
                  </a:lnTo>
                  <a:close/>
                </a:path>
              </a:pathLst>
            </a:custGeom>
            <a:solidFill>
              <a:srgbClr val="5D5D6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1540058" y="3139191"/>
              <a:ext cx="145558" cy="50400"/>
            </a:xfrm>
            <a:custGeom>
              <a:rect b="b" l="l" r="r" t="t"/>
              <a:pathLst>
                <a:path extrusionOk="0" fill="none" h="1483" w="4283">
                  <a:moveTo>
                    <a:pt x="3529" y="0"/>
                  </a:moveTo>
                  <a:lnTo>
                    <a:pt x="3529" y="0"/>
                  </a:lnTo>
                  <a:lnTo>
                    <a:pt x="3647" y="24"/>
                  </a:lnTo>
                  <a:lnTo>
                    <a:pt x="3741" y="47"/>
                  </a:lnTo>
                  <a:lnTo>
                    <a:pt x="3835" y="71"/>
                  </a:lnTo>
                  <a:lnTo>
                    <a:pt x="3929" y="118"/>
                  </a:lnTo>
                  <a:lnTo>
                    <a:pt x="4094" y="259"/>
                  </a:lnTo>
                  <a:lnTo>
                    <a:pt x="4141" y="329"/>
                  </a:lnTo>
                  <a:lnTo>
                    <a:pt x="4188" y="424"/>
                  </a:lnTo>
                  <a:lnTo>
                    <a:pt x="4188" y="424"/>
                  </a:lnTo>
                  <a:lnTo>
                    <a:pt x="4259" y="588"/>
                  </a:lnTo>
                  <a:lnTo>
                    <a:pt x="4282" y="753"/>
                  </a:lnTo>
                  <a:lnTo>
                    <a:pt x="4282" y="753"/>
                  </a:lnTo>
                  <a:lnTo>
                    <a:pt x="4259" y="894"/>
                  </a:lnTo>
                  <a:lnTo>
                    <a:pt x="4212" y="1035"/>
                  </a:lnTo>
                  <a:lnTo>
                    <a:pt x="4141" y="1153"/>
                  </a:lnTo>
                  <a:lnTo>
                    <a:pt x="4047" y="1270"/>
                  </a:lnTo>
                  <a:lnTo>
                    <a:pt x="4047" y="1270"/>
                  </a:lnTo>
                  <a:lnTo>
                    <a:pt x="3953" y="1365"/>
                  </a:lnTo>
                  <a:lnTo>
                    <a:pt x="3812" y="1435"/>
                  </a:lnTo>
                  <a:lnTo>
                    <a:pt x="3671" y="1482"/>
                  </a:lnTo>
                  <a:lnTo>
                    <a:pt x="3529" y="1482"/>
                  </a:lnTo>
                  <a:lnTo>
                    <a:pt x="754" y="1482"/>
                  </a:lnTo>
                  <a:lnTo>
                    <a:pt x="754" y="1482"/>
                  </a:lnTo>
                  <a:lnTo>
                    <a:pt x="589" y="1482"/>
                  </a:lnTo>
                  <a:lnTo>
                    <a:pt x="448" y="1435"/>
                  </a:lnTo>
                  <a:lnTo>
                    <a:pt x="330" y="1365"/>
                  </a:lnTo>
                  <a:lnTo>
                    <a:pt x="213" y="1270"/>
                  </a:lnTo>
                  <a:lnTo>
                    <a:pt x="142" y="1153"/>
                  </a:lnTo>
                  <a:lnTo>
                    <a:pt x="71" y="1035"/>
                  </a:lnTo>
                  <a:lnTo>
                    <a:pt x="24" y="894"/>
                  </a:lnTo>
                  <a:lnTo>
                    <a:pt x="1" y="753"/>
                  </a:lnTo>
                  <a:lnTo>
                    <a:pt x="1" y="753"/>
                  </a:lnTo>
                  <a:lnTo>
                    <a:pt x="24" y="588"/>
                  </a:lnTo>
                  <a:lnTo>
                    <a:pt x="71" y="424"/>
                  </a:lnTo>
                  <a:lnTo>
                    <a:pt x="71" y="424"/>
                  </a:lnTo>
                  <a:lnTo>
                    <a:pt x="142" y="329"/>
                  </a:lnTo>
                  <a:lnTo>
                    <a:pt x="213" y="235"/>
                  </a:lnTo>
                  <a:lnTo>
                    <a:pt x="213" y="235"/>
                  </a:lnTo>
                  <a:lnTo>
                    <a:pt x="330" y="141"/>
                  </a:lnTo>
                  <a:lnTo>
                    <a:pt x="448" y="71"/>
                  </a:lnTo>
                  <a:lnTo>
                    <a:pt x="589" y="24"/>
                  </a:lnTo>
                  <a:lnTo>
                    <a:pt x="754" y="0"/>
                  </a:lnTo>
                  <a:lnTo>
                    <a:pt x="3529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1514502" y="3113601"/>
              <a:ext cx="196671" cy="102363"/>
            </a:xfrm>
            <a:custGeom>
              <a:rect b="b" l="l" r="r" t="t"/>
              <a:pathLst>
                <a:path extrusionOk="0" fill="none" h="3012" w="5787">
                  <a:moveTo>
                    <a:pt x="4281" y="0"/>
                  </a:moveTo>
                  <a:lnTo>
                    <a:pt x="1506" y="0"/>
                  </a:lnTo>
                  <a:lnTo>
                    <a:pt x="1506" y="0"/>
                  </a:lnTo>
                  <a:lnTo>
                    <a:pt x="1341" y="0"/>
                  </a:lnTo>
                  <a:lnTo>
                    <a:pt x="1200" y="24"/>
                  </a:lnTo>
                  <a:lnTo>
                    <a:pt x="1059" y="71"/>
                  </a:lnTo>
                  <a:lnTo>
                    <a:pt x="917" y="118"/>
                  </a:lnTo>
                  <a:lnTo>
                    <a:pt x="800" y="189"/>
                  </a:lnTo>
                  <a:lnTo>
                    <a:pt x="659" y="259"/>
                  </a:lnTo>
                  <a:lnTo>
                    <a:pt x="541" y="330"/>
                  </a:lnTo>
                  <a:lnTo>
                    <a:pt x="423" y="447"/>
                  </a:lnTo>
                  <a:lnTo>
                    <a:pt x="423" y="447"/>
                  </a:lnTo>
                  <a:lnTo>
                    <a:pt x="282" y="635"/>
                  </a:lnTo>
                  <a:lnTo>
                    <a:pt x="141" y="847"/>
                  </a:lnTo>
                  <a:lnTo>
                    <a:pt x="141" y="847"/>
                  </a:lnTo>
                  <a:lnTo>
                    <a:pt x="94" y="988"/>
                  </a:lnTo>
                  <a:lnTo>
                    <a:pt x="24" y="1153"/>
                  </a:lnTo>
                  <a:lnTo>
                    <a:pt x="0" y="1318"/>
                  </a:lnTo>
                  <a:lnTo>
                    <a:pt x="0" y="1506"/>
                  </a:lnTo>
                  <a:lnTo>
                    <a:pt x="0" y="1506"/>
                  </a:lnTo>
                  <a:lnTo>
                    <a:pt x="0" y="1647"/>
                  </a:lnTo>
                  <a:lnTo>
                    <a:pt x="24" y="1812"/>
                  </a:lnTo>
                  <a:lnTo>
                    <a:pt x="71" y="1953"/>
                  </a:lnTo>
                  <a:lnTo>
                    <a:pt x="118" y="2094"/>
                  </a:lnTo>
                  <a:lnTo>
                    <a:pt x="188" y="2212"/>
                  </a:lnTo>
                  <a:lnTo>
                    <a:pt x="259" y="2353"/>
                  </a:lnTo>
                  <a:lnTo>
                    <a:pt x="447" y="2564"/>
                  </a:lnTo>
                  <a:lnTo>
                    <a:pt x="659" y="2753"/>
                  </a:lnTo>
                  <a:lnTo>
                    <a:pt x="776" y="2823"/>
                  </a:lnTo>
                  <a:lnTo>
                    <a:pt x="917" y="2894"/>
                  </a:lnTo>
                  <a:lnTo>
                    <a:pt x="1059" y="2941"/>
                  </a:lnTo>
                  <a:lnTo>
                    <a:pt x="1200" y="2964"/>
                  </a:lnTo>
                  <a:lnTo>
                    <a:pt x="1341" y="2988"/>
                  </a:lnTo>
                  <a:lnTo>
                    <a:pt x="1506" y="3011"/>
                  </a:lnTo>
                  <a:lnTo>
                    <a:pt x="4281" y="3011"/>
                  </a:lnTo>
                  <a:lnTo>
                    <a:pt x="4281" y="3011"/>
                  </a:lnTo>
                  <a:lnTo>
                    <a:pt x="4423" y="2988"/>
                  </a:lnTo>
                  <a:lnTo>
                    <a:pt x="4564" y="2988"/>
                  </a:lnTo>
                  <a:lnTo>
                    <a:pt x="4846" y="2894"/>
                  </a:lnTo>
                  <a:lnTo>
                    <a:pt x="5105" y="2753"/>
                  </a:lnTo>
                  <a:lnTo>
                    <a:pt x="5222" y="2682"/>
                  </a:lnTo>
                  <a:lnTo>
                    <a:pt x="5340" y="2564"/>
                  </a:lnTo>
                  <a:lnTo>
                    <a:pt x="5340" y="2564"/>
                  </a:lnTo>
                  <a:lnTo>
                    <a:pt x="5364" y="2564"/>
                  </a:lnTo>
                  <a:lnTo>
                    <a:pt x="5364" y="2564"/>
                  </a:lnTo>
                  <a:lnTo>
                    <a:pt x="5458" y="2447"/>
                  </a:lnTo>
                  <a:lnTo>
                    <a:pt x="5528" y="2329"/>
                  </a:lnTo>
                  <a:lnTo>
                    <a:pt x="5669" y="2070"/>
                  </a:lnTo>
                  <a:lnTo>
                    <a:pt x="5763" y="1788"/>
                  </a:lnTo>
                  <a:lnTo>
                    <a:pt x="5787" y="1647"/>
                  </a:lnTo>
                  <a:lnTo>
                    <a:pt x="5787" y="1506"/>
                  </a:lnTo>
                  <a:lnTo>
                    <a:pt x="5787" y="1506"/>
                  </a:lnTo>
                  <a:lnTo>
                    <a:pt x="5787" y="1318"/>
                  </a:lnTo>
                  <a:lnTo>
                    <a:pt x="5740" y="1153"/>
                  </a:lnTo>
                  <a:lnTo>
                    <a:pt x="5693" y="988"/>
                  </a:lnTo>
                  <a:lnTo>
                    <a:pt x="5622" y="847"/>
                  </a:lnTo>
                  <a:lnTo>
                    <a:pt x="5622" y="847"/>
                  </a:lnTo>
                  <a:lnTo>
                    <a:pt x="5528" y="659"/>
                  </a:lnTo>
                  <a:lnTo>
                    <a:pt x="5387" y="494"/>
                  </a:lnTo>
                  <a:lnTo>
                    <a:pt x="5246" y="353"/>
                  </a:lnTo>
                  <a:lnTo>
                    <a:pt x="5081" y="236"/>
                  </a:lnTo>
                  <a:lnTo>
                    <a:pt x="4893" y="118"/>
                  </a:lnTo>
                  <a:lnTo>
                    <a:pt x="4705" y="47"/>
                  </a:lnTo>
                  <a:lnTo>
                    <a:pt x="4493" y="24"/>
                  </a:lnTo>
                  <a:lnTo>
                    <a:pt x="4281" y="0"/>
                  </a:lnTo>
                  <a:lnTo>
                    <a:pt x="4281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1729551" y="3139191"/>
              <a:ext cx="65591" cy="50400"/>
            </a:xfrm>
            <a:custGeom>
              <a:rect b="b" l="l" r="r" t="t"/>
              <a:pathLst>
                <a:path extrusionOk="0" h="1483" w="1930">
                  <a:moveTo>
                    <a:pt x="729" y="0"/>
                  </a:moveTo>
                  <a:lnTo>
                    <a:pt x="588" y="24"/>
                  </a:lnTo>
                  <a:lnTo>
                    <a:pt x="447" y="71"/>
                  </a:lnTo>
                  <a:lnTo>
                    <a:pt x="329" y="141"/>
                  </a:lnTo>
                  <a:lnTo>
                    <a:pt x="212" y="235"/>
                  </a:lnTo>
                  <a:lnTo>
                    <a:pt x="141" y="329"/>
                  </a:lnTo>
                  <a:lnTo>
                    <a:pt x="71" y="424"/>
                  </a:lnTo>
                  <a:lnTo>
                    <a:pt x="24" y="588"/>
                  </a:lnTo>
                  <a:lnTo>
                    <a:pt x="0" y="753"/>
                  </a:lnTo>
                  <a:lnTo>
                    <a:pt x="0" y="894"/>
                  </a:lnTo>
                  <a:lnTo>
                    <a:pt x="47" y="1035"/>
                  </a:lnTo>
                  <a:lnTo>
                    <a:pt x="118" y="1153"/>
                  </a:lnTo>
                  <a:lnTo>
                    <a:pt x="212" y="1270"/>
                  </a:lnTo>
                  <a:lnTo>
                    <a:pt x="329" y="1365"/>
                  </a:lnTo>
                  <a:lnTo>
                    <a:pt x="447" y="1435"/>
                  </a:lnTo>
                  <a:lnTo>
                    <a:pt x="588" y="1482"/>
                  </a:lnTo>
                  <a:lnTo>
                    <a:pt x="1341" y="1482"/>
                  </a:lnTo>
                  <a:lnTo>
                    <a:pt x="1482" y="1435"/>
                  </a:lnTo>
                  <a:lnTo>
                    <a:pt x="1623" y="1365"/>
                  </a:lnTo>
                  <a:lnTo>
                    <a:pt x="1717" y="1270"/>
                  </a:lnTo>
                  <a:lnTo>
                    <a:pt x="1811" y="1153"/>
                  </a:lnTo>
                  <a:lnTo>
                    <a:pt x="1882" y="1035"/>
                  </a:lnTo>
                  <a:lnTo>
                    <a:pt x="1929" y="894"/>
                  </a:lnTo>
                  <a:lnTo>
                    <a:pt x="1929" y="753"/>
                  </a:lnTo>
                  <a:lnTo>
                    <a:pt x="1929" y="588"/>
                  </a:lnTo>
                  <a:lnTo>
                    <a:pt x="1858" y="424"/>
                  </a:lnTo>
                  <a:lnTo>
                    <a:pt x="1811" y="329"/>
                  </a:lnTo>
                  <a:lnTo>
                    <a:pt x="1741" y="259"/>
                  </a:lnTo>
                  <a:lnTo>
                    <a:pt x="1600" y="118"/>
                  </a:lnTo>
                  <a:lnTo>
                    <a:pt x="1506" y="71"/>
                  </a:lnTo>
                  <a:lnTo>
                    <a:pt x="1412" y="47"/>
                  </a:lnTo>
                  <a:lnTo>
                    <a:pt x="1294" y="24"/>
                  </a:lnTo>
                  <a:lnTo>
                    <a:pt x="1200" y="0"/>
                  </a:lnTo>
                  <a:close/>
                </a:path>
              </a:pathLst>
            </a:custGeom>
            <a:solidFill>
              <a:srgbClr val="E4EC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1731930" y="3139191"/>
              <a:ext cx="60799" cy="28785"/>
            </a:xfrm>
            <a:custGeom>
              <a:rect b="b" l="l" r="r" t="t"/>
              <a:pathLst>
                <a:path extrusionOk="0" h="847" w="1789">
                  <a:moveTo>
                    <a:pt x="659" y="0"/>
                  </a:moveTo>
                  <a:lnTo>
                    <a:pt x="518" y="24"/>
                  </a:lnTo>
                  <a:lnTo>
                    <a:pt x="377" y="71"/>
                  </a:lnTo>
                  <a:lnTo>
                    <a:pt x="259" y="141"/>
                  </a:lnTo>
                  <a:lnTo>
                    <a:pt x="142" y="235"/>
                  </a:lnTo>
                  <a:lnTo>
                    <a:pt x="71" y="329"/>
                  </a:lnTo>
                  <a:lnTo>
                    <a:pt x="1" y="424"/>
                  </a:lnTo>
                  <a:lnTo>
                    <a:pt x="48" y="518"/>
                  </a:lnTo>
                  <a:lnTo>
                    <a:pt x="118" y="588"/>
                  </a:lnTo>
                  <a:lnTo>
                    <a:pt x="259" y="729"/>
                  </a:lnTo>
                  <a:lnTo>
                    <a:pt x="353" y="776"/>
                  </a:lnTo>
                  <a:lnTo>
                    <a:pt x="448" y="800"/>
                  </a:lnTo>
                  <a:lnTo>
                    <a:pt x="565" y="823"/>
                  </a:lnTo>
                  <a:lnTo>
                    <a:pt x="659" y="847"/>
                  </a:lnTo>
                  <a:lnTo>
                    <a:pt x="1130" y="847"/>
                  </a:lnTo>
                  <a:lnTo>
                    <a:pt x="1271" y="823"/>
                  </a:lnTo>
                  <a:lnTo>
                    <a:pt x="1412" y="776"/>
                  </a:lnTo>
                  <a:lnTo>
                    <a:pt x="1553" y="706"/>
                  </a:lnTo>
                  <a:lnTo>
                    <a:pt x="1647" y="612"/>
                  </a:lnTo>
                  <a:lnTo>
                    <a:pt x="1741" y="518"/>
                  </a:lnTo>
                  <a:lnTo>
                    <a:pt x="1788" y="424"/>
                  </a:lnTo>
                  <a:lnTo>
                    <a:pt x="1741" y="329"/>
                  </a:lnTo>
                  <a:lnTo>
                    <a:pt x="1671" y="259"/>
                  </a:lnTo>
                  <a:lnTo>
                    <a:pt x="1530" y="118"/>
                  </a:lnTo>
                  <a:lnTo>
                    <a:pt x="1436" y="71"/>
                  </a:lnTo>
                  <a:lnTo>
                    <a:pt x="1342" y="47"/>
                  </a:lnTo>
                  <a:lnTo>
                    <a:pt x="1224" y="24"/>
                  </a:lnTo>
                  <a:lnTo>
                    <a:pt x="113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1703146" y="3113601"/>
              <a:ext cx="118370" cy="102363"/>
            </a:xfrm>
            <a:custGeom>
              <a:rect b="b" l="l" r="r" t="t"/>
              <a:pathLst>
                <a:path extrusionOk="0" h="3012" w="3483">
                  <a:moveTo>
                    <a:pt x="1977" y="753"/>
                  </a:moveTo>
                  <a:lnTo>
                    <a:pt x="2071" y="777"/>
                  </a:lnTo>
                  <a:lnTo>
                    <a:pt x="2189" y="800"/>
                  </a:lnTo>
                  <a:lnTo>
                    <a:pt x="2283" y="824"/>
                  </a:lnTo>
                  <a:lnTo>
                    <a:pt x="2377" y="871"/>
                  </a:lnTo>
                  <a:lnTo>
                    <a:pt x="2518" y="1012"/>
                  </a:lnTo>
                  <a:lnTo>
                    <a:pt x="2588" y="1082"/>
                  </a:lnTo>
                  <a:lnTo>
                    <a:pt x="2635" y="1177"/>
                  </a:lnTo>
                  <a:lnTo>
                    <a:pt x="2706" y="1341"/>
                  </a:lnTo>
                  <a:lnTo>
                    <a:pt x="2706" y="1506"/>
                  </a:lnTo>
                  <a:lnTo>
                    <a:pt x="2706" y="1647"/>
                  </a:lnTo>
                  <a:lnTo>
                    <a:pt x="2659" y="1788"/>
                  </a:lnTo>
                  <a:lnTo>
                    <a:pt x="2588" y="1906"/>
                  </a:lnTo>
                  <a:lnTo>
                    <a:pt x="2494" y="2023"/>
                  </a:lnTo>
                  <a:lnTo>
                    <a:pt x="2400" y="2118"/>
                  </a:lnTo>
                  <a:lnTo>
                    <a:pt x="2259" y="2188"/>
                  </a:lnTo>
                  <a:lnTo>
                    <a:pt x="2118" y="2235"/>
                  </a:lnTo>
                  <a:lnTo>
                    <a:pt x="1365" y="2235"/>
                  </a:lnTo>
                  <a:lnTo>
                    <a:pt x="1224" y="2188"/>
                  </a:lnTo>
                  <a:lnTo>
                    <a:pt x="1106" y="2118"/>
                  </a:lnTo>
                  <a:lnTo>
                    <a:pt x="989" y="2023"/>
                  </a:lnTo>
                  <a:lnTo>
                    <a:pt x="895" y="1906"/>
                  </a:lnTo>
                  <a:lnTo>
                    <a:pt x="824" y="1788"/>
                  </a:lnTo>
                  <a:lnTo>
                    <a:pt x="777" y="1647"/>
                  </a:lnTo>
                  <a:lnTo>
                    <a:pt x="777" y="1506"/>
                  </a:lnTo>
                  <a:lnTo>
                    <a:pt x="801" y="1341"/>
                  </a:lnTo>
                  <a:lnTo>
                    <a:pt x="848" y="1177"/>
                  </a:lnTo>
                  <a:lnTo>
                    <a:pt x="918" y="1082"/>
                  </a:lnTo>
                  <a:lnTo>
                    <a:pt x="989" y="988"/>
                  </a:lnTo>
                  <a:lnTo>
                    <a:pt x="1106" y="894"/>
                  </a:lnTo>
                  <a:lnTo>
                    <a:pt x="1224" y="824"/>
                  </a:lnTo>
                  <a:lnTo>
                    <a:pt x="1365" y="777"/>
                  </a:lnTo>
                  <a:lnTo>
                    <a:pt x="1506" y="753"/>
                  </a:lnTo>
                  <a:close/>
                  <a:moveTo>
                    <a:pt x="1365" y="0"/>
                  </a:moveTo>
                  <a:lnTo>
                    <a:pt x="1224" y="24"/>
                  </a:lnTo>
                  <a:lnTo>
                    <a:pt x="1083" y="71"/>
                  </a:lnTo>
                  <a:lnTo>
                    <a:pt x="942" y="118"/>
                  </a:lnTo>
                  <a:lnTo>
                    <a:pt x="801" y="189"/>
                  </a:lnTo>
                  <a:lnTo>
                    <a:pt x="683" y="259"/>
                  </a:lnTo>
                  <a:lnTo>
                    <a:pt x="565" y="330"/>
                  </a:lnTo>
                  <a:lnTo>
                    <a:pt x="448" y="447"/>
                  </a:lnTo>
                  <a:lnTo>
                    <a:pt x="283" y="635"/>
                  </a:lnTo>
                  <a:lnTo>
                    <a:pt x="165" y="847"/>
                  </a:lnTo>
                  <a:lnTo>
                    <a:pt x="95" y="988"/>
                  </a:lnTo>
                  <a:lnTo>
                    <a:pt x="48" y="1153"/>
                  </a:lnTo>
                  <a:lnTo>
                    <a:pt x="24" y="1318"/>
                  </a:lnTo>
                  <a:lnTo>
                    <a:pt x="1" y="1506"/>
                  </a:lnTo>
                  <a:lnTo>
                    <a:pt x="24" y="1647"/>
                  </a:lnTo>
                  <a:lnTo>
                    <a:pt x="48" y="1812"/>
                  </a:lnTo>
                  <a:lnTo>
                    <a:pt x="71" y="1953"/>
                  </a:lnTo>
                  <a:lnTo>
                    <a:pt x="118" y="2094"/>
                  </a:lnTo>
                  <a:lnTo>
                    <a:pt x="189" y="2212"/>
                  </a:lnTo>
                  <a:lnTo>
                    <a:pt x="260" y="2353"/>
                  </a:lnTo>
                  <a:lnTo>
                    <a:pt x="448" y="2564"/>
                  </a:lnTo>
                  <a:lnTo>
                    <a:pt x="683" y="2753"/>
                  </a:lnTo>
                  <a:lnTo>
                    <a:pt x="801" y="2823"/>
                  </a:lnTo>
                  <a:lnTo>
                    <a:pt x="942" y="2894"/>
                  </a:lnTo>
                  <a:lnTo>
                    <a:pt x="1059" y="2941"/>
                  </a:lnTo>
                  <a:lnTo>
                    <a:pt x="1224" y="2964"/>
                  </a:lnTo>
                  <a:lnTo>
                    <a:pt x="1365" y="2988"/>
                  </a:lnTo>
                  <a:lnTo>
                    <a:pt x="1506" y="3011"/>
                  </a:lnTo>
                  <a:lnTo>
                    <a:pt x="1977" y="3011"/>
                  </a:lnTo>
                  <a:lnTo>
                    <a:pt x="2118" y="2988"/>
                  </a:lnTo>
                  <a:lnTo>
                    <a:pt x="2259" y="2988"/>
                  </a:lnTo>
                  <a:lnTo>
                    <a:pt x="2541" y="2894"/>
                  </a:lnTo>
                  <a:lnTo>
                    <a:pt x="2800" y="2753"/>
                  </a:lnTo>
                  <a:lnTo>
                    <a:pt x="2918" y="2682"/>
                  </a:lnTo>
                  <a:lnTo>
                    <a:pt x="3035" y="2564"/>
                  </a:lnTo>
                  <a:lnTo>
                    <a:pt x="3153" y="2447"/>
                  </a:lnTo>
                  <a:lnTo>
                    <a:pt x="3224" y="2329"/>
                  </a:lnTo>
                  <a:lnTo>
                    <a:pt x="3365" y="2070"/>
                  </a:lnTo>
                  <a:lnTo>
                    <a:pt x="3459" y="1788"/>
                  </a:lnTo>
                  <a:lnTo>
                    <a:pt x="3482" y="1647"/>
                  </a:lnTo>
                  <a:lnTo>
                    <a:pt x="3482" y="1506"/>
                  </a:lnTo>
                  <a:lnTo>
                    <a:pt x="3459" y="1318"/>
                  </a:lnTo>
                  <a:lnTo>
                    <a:pt x="3435" y="1153"/>
                  </a:lnTo>
                  <a:lnTo>
                    <a:pt x="3388" y="988"/>
                  </a:lnTo>
                  <a:lnTo>
                    <a:pt x="3318" y="847"/>
                  </a:lnTo>
                  <a:lnTo>
                    <a:pt x="3224" y="659"/>
                  </a:lnTo>
                  <a:lnTo>
                    <a:pt x="3082" y="494"/>
                  </a:lnTo>
                  <a:lnTo>
                    <a:pt x="2941" y="353"/>
                  </a:lnTo>
                  <a:lnTo>
                    <a:pt x="2777" y="236"/>
                  </a:lnTo>
                  <a:lnTo>
                    <a:pt x="2588" y="118"/>
                  </a:lnTo>
                  <a:lnTo>
                    <a:pt x="2400" y="47"/>
                  </a:lnTo>
                  <a:lnTo>
                    <a:pt x="2189" y="24"/>
                  </a:lnTo>
                  <a:lnTo>
                    <a:pt x="1977" y="0"/>
                  </a:lnTo>
                  <a:close/>
                </a:path>
              </a:pathLst>
            </a:custGeom>
            <a:solidFill>
              <a:srgbClr val="5D5D6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1729551" y="3139191"/>
              <a:ext cx="65591" cy="50400"/>
            </a:xfrm>
            <a:custGeom>
              <a:rect b="b" l="l" r="r" t="t"/>
              <a:pathLst>
                <a:path extrusionOk="0" fill="none" h="1483" w="1930">
                  <a:moveTo>
                    <a:pt x="1200" y="0"/>
                  </a:moveTo>
                  <a:lnTo>
                    <a:pt x="1200" y="0"/>
                  </a:lnTo>
                  <a:lnTo>
                    <a:pt x="1294" y="24"/>
                  </a:lnTo>
                  <a:lnTo>
                    <a:pt x="1412" y="47"/>
                  </a:lnTo>
                  <a:lnTo>
                    <a:pt x="1506" y="71"/>
                  </a:lnTo>
                  <a:lnTo>
                    <a:pt x="1600" y="118"/>
                  </a:lnTo>
                  <a:lnTo>
                    <a:pt x="1741" y="259"/>
                  </a:lnTo>
                  <a:lnTo>
                    <a:pt x="1811" y="329"/>
                  </a:lnTo>
                  <a:lnTo>
                    <a:pt x="1858" y="424"/>
                  </a:lnTo>
                  <a:lnTo>
                    <a:pt x="1858" y="424"/>
                  </a:lnTo>
                  <a:lnTo>
                    <a:pt x="1929" y="588"/>
                  </a:lnTo>
                  <a:lnTo>
                    <a:pt x="1929" y="753"/>
                  </a:lnTo>
                  <a:lnTo>
                    <a:pt x="1929" y="753"/>
                  </a:lnTo>
                  <a:lnTo>
                    <a:pt x="1929" y="894"/>
                  </a:lnTo>
                  <a:lnTo>
                    <a:pt x="1882" y="1035"/>
                  </a:lnTo>
                  <a:lnTo>
                    <a:pt x="1811" y="1153"/>
                  </a:lnTo>
                  <a:lnTo>
                    <a:pt x="1717" y="1270"/>
                  </a:lnTo>
                  <a:lnTo>
                    <a:pt x="1717" y="1270"/>
                  </a:lnTo>
                  <a:lnTo>
                    <a:pt x="1623" y="1365"/>
                  </a:lnTo>
                  <a:lnTo>
                    <a:pt x="1482" y="1435"/>
                  </a:lnTo>
                  <a:lnTo>
                    <a:pt x="1341" y="1482"/>
                  </a:lnTo>
                  <a:lnTo>
                    <a:pt x="1200" y="1482"/>
                  </a:lnTo>
                  <a:lnTo>
                    <a:pt x="729" y="1482"/>
                  </a:lnTo>
                  <a:lnTo>
                    <a:pt x="729" y="1482"/>
                  </a:lnTo>
                  <a:lnTo>
                    <a:pt x="588" y="1482"/>
                  </a:lnTo>
                  <a:lnTo>
                    <a:pt x="447" y="1435"/>
                  </a:lnTo>
                  <a:lnTo>
                    <a:pt x="329" y="1365"/>
                  </a:lnTo>
                  <a:lnTo>
                    <a:pt x="212" y="1270"/>
                  </a:lnTo>
                  <a:lnTo>
                    <a:pt x="118" y="1153"/>
                  </a:lnTo>
                  <a:lnTo>
                    <a:pt x="47" y="1035"/>
                  </a:lnTo>
                  <a:lnTo>
                    <a:pt x="0" y="894"/>
                  </a:lnTo>
                  <a:lnTo>
                    <a:pt x="0" y="753"/>
                  </a:lnTo>
                  <a:lnTo>
                    <a:pt x="0" y="753"/>
                  </a:lnTo>
                  <a:lnTo>
                    <a:pt x="24" y="588"/>
                  </a:lnTo>
                  <a:lnTo>
                    <a:pt x="71" y="424"/>
                  </a:lnTo>
                  <a:lnTo>
                    <a:pt x="71" y="424"/>
                  </a:lnTo>
                  <a:lnTo>
                    <a:pt x="141" y="329"/>
                  </a:lnTo>
                  <a:lnTo>
                    <a:pt x="212" y="235"/>
                  </a:lnTo>
                  <a:lnTo>
                    <a:pt x="212" y="235"/>
                  </a:lnTo>
                  <a:lnTo>
                    <a:pt x="329" y="141"/>
                  </a:lnTo>
                  <a:lnTo>
                    <a:pt x="447" y="71"/>
                  </a:lnTo>
                  <a:lnTo>
                    <a:pt x="588" y="24"/>
                  </a:lnTo>
                  <a:lnTo>
                    <a:pt x="729" y="0"/>
                  </a:lnTo>
                  <a:lnTo>
                    <a:pt x="120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1703146" y="3113601"/>
              <a:ext cx="118370" cy="102363"/>
            </a:xfrm>
            <a:custGeom>
              <a:rect b="b" l="l" r="r" t="t"/>
              <a:pathLst>
                <a:path extrusionOk="0" fill="none" h="3012" w="3483">
                  <a:moveTo>
                    <a:pt x="1977" y="0"/>
                  </a:moveTo>
                  <a:lnTo>
                    <a:pt x="1506" y="0"/>
                  </a:lnTo>
                  <a:lnTo>
                    <a:pt x="1506" y="0"/>
                  </a:lnTo>
                  <a:lnTo>
                    <a:pt x="1365" y="0"/>
                  </a:lnTo>
                  <a:lnTo>
                    <a:pt x="1224" y="24"/>
                  </a:lnTo>
                  <a:lnTo>
                    <a:pt x="1083" y="71"/>
                  </a:lnTo>
                  <a:lnTo>
                    <a:pt x="942" y="118"/>
                  </a:lnTo>
                  <a:lnTo>
                    <a:pt x="801" y="189"/>
                  </a:lnTo>
                  <a:lnTo>
                    <a:pt x="683" y="259"/>
                  </a:lnTo>
                  <a:lnTo>
                    <a:pt x="565" y="330"/>
                  </a:lnTo>
                  <a:lnTo>
                    <a:pt x="448" y="447"/>
                  </a:lnTo>
                  <a:lnTo>
                    <a:pt x="448" y="447"/>
                  </a:lnTo>
                  <a:lnTo>
                    <a:pt x="283" y="635"/>
                  </a:lnTo>
                  <a:lnTo>
                    <a:pt x="165" y="847"/>
                  </a:lnTo>
                  <a:lnTo>
                    <a:pt x="165" y="847"/>
                  </a:lnTo>
                  <a:lnTo>
                    <a:pt x="95" y="988"/>
                  </a:lnTo>
                  <a:lnTo>
                    <a:pt x="48" y="1153"/>
                  </a:lnTo>
                  <a:lnTo>
                    <a:pt x="24" y="1318"/>
                  </a:lnTo>
                  <a:lnTo>
                    <a:pt x="1" y="1506"/>
                  </a:lnTo>
                  <a:lnTo>
                    <a:pt x="1" y="1506"/>
                  </a:lnTo>
                  <a:lnTo>
                    <a:pt x="24" y="1647"/>
                  </a:lnTo>
                  <a:lnTo>
                    <a:pt x="48" y="1812"/>
                  </a:lnTo>
                  <a:lnTo>
                    <a:pt x="71" y="1953"/>
                  </a:lnTo>
                  <a:lnTo>
                    <a:pt x="118" y="2094"/>
                  </a:lnTo>
                  <a:lnTo>
                    <a:pt x="189" y="2212"/>
                  </a:lnTo>
                  <a:lnTo>
                    <a:pt x="260" y="2353"/>
                  </a:lnTo>
                  <a:lnTo>
                    <a:pt x="448" y="2564"/>
                  </a:lnTo>
                  <a:lnTo>
                    <a:pt x="683" y="2753"/>
                  </a:lnTo>
                  <a:lnTo>
                    <a:pt x="801" y="2823"/>
                  </a:lnTo>
                  <a:lnTo>
                    <a:pt x="942" y="2894"/>
                  </a:lnTo>
                  <a:lnTo>
                    <a:pt x="1059" y="2941"/>
                  </a:lnTo>
                  <a:lnTo>
                    <a:pt x="1224" y="2964"/>
                  </a:lnTo>
                  <a:lnTo>
                    <a:pt x="1365" y="2988"/>
                  </a:lnTo>
                  <a:lnTo>
                    <a:pt x="1506" y="3011"/>
                  </a:lnTo>
                  <a:lnTo>
                    <a:pt x="1977" y="3011"/>
                  </a:lnTo>
                  <a:lnTo>
                    <a:pt x="1977" y="3011"/>
                  </a:lnTo>
                  <a:lnTo>
                    <a:pt x="2118" y="2988"/>
                  </a:lnTo>
                  <a:lnTo>
                    <a:pt x="2259" y="2988"/>
                  </a:lnTo>
                  <a:lnTo>
                    <a:pt x="2541" y="2894"/>
                  </a:lnTo>
                  <a:lnTo>
                    <a:pt x="2800" y="2753"/>
                  </a:lnTo>
                  <a:lnTo>
                    <a:pt x="2918" y="2682"/>
                  </a:lnTo>
                  <a:lnTo>
                    <a:pt x="3035" y="2564"/>
                  </a:lnTo>
                  <a:lnTo>
                    <a:pt x="3035" y="2564"/>
                  </a:lnTo>
                  <a:lnTo>
                    <a:pt x="3035" y="2564"/>
                  </a:lnTo>
                  <a:lnTo>
                    <a:pt x="3035" y="2564"/>
                  </a:lnTo>
                  <a:lnTo>
                    <a:pt x="3153" y="2447"/>
                  </a:lnTo>
                  <a:lnTo>
                    <a:pt x="3224" y="2329"/>
                  </a:lnTo>
                  <a:lnTo>
                    <a:pt x="3365" y="2070"/>
                  </a:lnTo>
                  <a:lnTo>
                    <a:pt x="3459" y="1788"/>
                  </a:lnTo>
                  <a:lnTo>
                    <a:pt x="3482" y="1647"/>
                  </a:lnTo>
                  <a:lnTo>
                    <a:pt x="3482" y="1506"/>
                  </a:lnTo>
                  <a:lnTo>
                    <a:pt x="3482" y="1506"/>
                  </a:lnTo>
                  <a:lnTo>
                    <a:pt x="3459" y="1318"/>
                  </a:lnTo>
                  <a:lnTo>
                    <a:pt x="3435" y="1153"/>
                  </a:lnTo>
                  <a:lnTo>
                    <a:pt x="3388" y="988"/>
                  </a:lnTo>
                  <a:lnTo>
                    <a:pt x="3318" y="847"/>
                  </a:lnTo>
                  <a:lnTo>
                    <a:pt x="3318" y="847"/>
                  </a:lnTo>
                  <a:lnTo>
                    <a:pt x="3224" y="659"/>
                  </a:lnTo>
                  <a:lnTo>
                    <a:pt x="3082" y="494"/>
                  </a:lnTo>
                  <a:lnTo>
                    <a:pt x="2941" y="353"/>
                  </a:lnTo>
                  <a:lnTo>
                    <a:pt x="2777" y="236"/>
                  </a:lnTo>
                  <a:lnTo>
                    <a:pt x="2588" y="118"/>
                  </a:lnTo>
                  <a:lnTo>
                    <a:pt x="2400" y="47"/>
                  </a:lnTo>
                  <a:lnTo>
                    <a:pt x="2189" y="24"/>
                  </a:lnTo>
                  <a:lnTo>
                    <a:pt x="1977" y="0"/>
                  </a:lnTo>
                  <a:lnTo>
                    <a:pt x="1977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97" name="Google Shape;197;p11"/>
          <p:cNvSpPr txBox="1"/>
          <p:nvPr>
            <p:ph idx="1" type="subTitle"/>
          </p:nvPr>
        </p:nvSpPr>
        <p:spPr>
          <a:xfrm>
            <a:off x="2627700" y="3172825"/>
            <a:ext cx="3888600" cy="41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198" name="Google Shape;198;p11"/>
          <p:cNvGrpSpPr/>
          <p:nvPr/>
        </p:nvGrpSpPr>
        <p:grpSpPr>
          <a:xfrm flipH="1">
            <a:off x="1807604" y="601036"/>
            <a:ext cx="440824" cy="265808"/>
            <a:chOff x="800570" y="3069626"/>
            <a:chExt cx="326222" cy="196705"/>
          </a:xfrm>
        </p:grpSpPr>
        <p:sp>
          <p:nvSpPr>
            <p:cNvPr id="199" name="Google Shape;199;p11"/>
            <p:cNvSpPr/>
            <p:nvPr/>
          </p:nvSpPr>
          <p:spPr>
            <a:xfrm>
              <a:off x="826160" y="3095216"/>
              <a:ext cx="274259" cy="144742"/>
            </a:xfrm>
            <a:custGeom>
              <a:rect b="b" l="l" r="r" t="t"/>
              <a:pathLst>
                <a:path extrusionOk="0" h="4259" w="8070">
                  <a:moveTo>
                    <a:pt x="5294" y="0"/>
                  </a:moveTo>
                  <a:lnTo>
                    <a:pt x="5035" y="24"/>
                  </a:lnTo>
                  <a:lnTo>
                    <a:pt x="4800" y="71"/>
                  </a:lnTo>
                  <a:lnTo>
                    <a:pt x="4541" y="165"/>
                  </a:lnTo>
                  <a:lnTo>
                    <a:pt x="4329" y="259"/>
                  </a:lnTo>
                  <a:lnTo>
                    <a:pt x="4117" y="400"/>
                  </a:lnTo>
                  <a:lnTo>
                    <a:pt x="3929" y="565"/>
                  </a:lnTo>
                  <a:lnTo>
                    <a:pt x="3764" y="753"/>
                  </a:lnTo>
                  <a:lnTo>
                    <a:pt x="3623" y="965"/>
                  </a:lnTo>
                  <a:lnTo>
                    <a:pt x="3412" y="800"/>
                  </a:lnTo>
                  <a:lnTo>
                    <a:pt x="3153" y="682"/>
                  </a:lnTo>
                  <a:lnTo>
                    <a:pt x="2871" y="612"/>
                  </a:lnTo>
                  <a:lnTo>
                    <a:pt x="2588" y="588"/>
                  </a:lnTo>
                  <a:lnTo>
                    <a:pt x="2400" y="588"/>
                  </a:lnTo>
                  <a:lnTo>
                    <a:pt x="2235" y="635"/>
                  </a:lnTo>
                  <a:lnTo>
                    <a:pt x="2094" y="659"/>
                  </a:lnTo>
                  <a:lnTo>
                    <a:pt x="1930" y="730"/>
                  </a:lnTo>
                  <a:lnTo>
                    <a:pt x="1788" y="800"/>
                  </a:lnTo>
                  <a:lnTo>
                    <a:pt x="1647" y="871"/>
                  </a:lnTo>
                  <a:lnTo>
                    <a:pt x="1506" y="965"/>
                  </a:lnTo>
                  <a:lnTo>
                    <a:pt x="1388" y="1082"/>
                  </a:lnTo>
                  <a:lnTo>
                    <a:pt x="1294" y="1200"/>
                  </a:lnTo>
                  <a:lnTo>
                    <a:pt x="1200" y="1341"/>
                  </a:lnTo>
                  <a:lnTo>
                    <a:pt x="1106" y="1459"/>
                  </a:lnTo>
                  <a:lnTo>
                    <a:pt x="1036" y="1623"/>
                  </a:lnTo>
                  <a:lnTo>
                    <a:pt x="989" y="1765"/>
                  </a:lnTo>
                  <a:lnTo>
                    <a:pt x="942" y="1929"/>
                  </a:lnTo>
                  <a:lnTo>
                    <a:pt x="918" y="2094"/>
                  </a:lnTo>
                  <a:lnTo>
                    <a:pt x="894" y="2259"/>
                  </a:lnTo>
                  <a:lnTo>
                    <a:pt x="918" y="2517"/>
                  </a:lnTo>
                  <a:lnTo>
                    <a:pt x="989" y="2776"/>
                  </a:lnTo>
                  <a:lnTo>
                    <a:pt x="753" y="2776"/>
                  </a:lnTo>
                  <a:lnTo>
                    <a:pt x="589" y="2800"/>
                  </a:lnTo>
                  <a:lnTo>
                    <a:pt x="471" y="2847"/>
                  </a:lnTo>
                  <a:lnTo>
                    <a:pt x="330" y="2894"/>
                  </a:lnTo>
                  <a:lnTo>
                    <a:pt x="236" y="2988"/>
                  </a:lnTo>
                  <a:lnTo>
                    <a:pt x="142" y="3105"/>
                  </a:lnTo>
                  <a:lnTo>
                    <a:pt x="71" y="3223"/>
                  </a:lnTo>
                  <a:lnTo>
                    <a:pt x="24" y="3364"/>
                  </a:lnTo>
                  <a:lnTo>
                    <a:pt x="1" y="3529"/>
                  </a:lnTo>
                  <a:lnTo>
                    <a:pt x="24" y="3670"/>
                  </a:lnTo>
                  <a:lnTo>
                    <a:pt x="71" y="3811"/>
                  </a:lnTo>
                  <a:lnTo>
                    <a:pt x="142" y="3929"/>
                  </a:lnTo>
                  <a:lnTo>
                    <a:pt x="236" y="4046"/>
                  </a:lnTo>
                  <a:lnTo>
                    <a:pt x="330" y="4141"/>
                  </a:lnTo>
                  <a:lnTo>
                    <a:pt x="471" y="4211"/>
                  </a:lnTo>
                  <a:lnTo>
                    <a:pt x="589" y="4235"/>
                  </a:lnTo>
                  <a:lnTo>
                    <a:pt x="753" y="4258"/>
                  </a:lnTo>
                  <a:lnTo>
                    <a:pt x="7340" y="4258"/>
                  </a:lnTo>
                  <a:lnTo>
                    <a:pt x="7481" y="4235"/>
                  </a:lnTo>
                  <a:lnTo>
                    <a:pt x="7622" y="4211"/>
                  </a:lnTo>
                  <a:lnTo>
                    <a:pt x="7740" y="4141"/>
                  </a:lnTo>
                  <a:lnTo>
                    <a:pt x="7858" y="4046"/>
                  </a:lnTo>
                  <a:lnTo>
                    <a:pt x="7952" y="3929"/>
                  </a:lnTo>
                  <a:lnTo>
                    <a:pt x="8022" y="3811"/>
                  </a:lnTo>
                  <a:lnTo>
                    <a:pt x="8069" y="3670"/>
                  </a:lnTo>
                  <a:lnTo>
                    <a:pt x="8069" y="3529"/>
                  </a:lnTo>
                  <a:lnTo>
                    <a:pt x="8069" y="3364"/>
                  </a:lnTo>
                  <a:lnTo>
                    <a:pt x="8022" y="3223"/>
                  </a:lnTo>
                  <a:lnTo>
                    <a:pt x="7952" y="3105"/>
                  </a:lnTo>
                  <a:lnTo>
                    <a:pt x="7858" y="2988"/>
                  </a:lnTo>
                  <a:lnTo>
                    <a:pt x="7740" y="2894"/>
                  </a:lnTo>
                  <a:lnTo>
                    <a:pt x="7622" y="2847"/>
                  </a:lnTo>
                  <a:lnTo>
                    <a:pt x="7481" y="2800"/>
                  </a:lnTo>
                  <a:lnTo>
                    <a:pt x="7340" y="2776"/>
                  </a:lnTo>
                  <a:lnTo>
                    <a:pt x="7058" y="2776"/>
                  </a:lnTo>
                  <a:lnTo>
                    <a:pt x="7152" y="2588"/>
                  </a:lnTo>
                  <a:lnTo>
                    <a:pt x="7199" y="2376"/>
                  </a:lnTo>
                  <a:lnTo>
                    <a:pt x="7246" y="2165"/>
                  </a:lnTo>
                  <a:lnTo>
                    <a:pt x="7246" y="1953"/>
                  </a:lnTo>
                  <a:lnTo>
                    <a:pt x="7246" y="1741"/>
                  </a:lnTo>
                  <a:lnTo>
                    <a:pt x="7223" y="1553"/>
                  </a:lnTo>
                  <a:lnTo>
                    <a:pt x="7152" y="1365"/>
                  </a:lnTo>
                  <a:lnTo>
                    <a:pt x="7105" y="1200"/>
                  </a:lnTo>
                  <a:lnTo>
                    <a:pt x="7011" y="1035"/>
                  </a:lnTo>
                  <a:lnTo>
                    <a:pt x="6917" y="871"/>
                  </a:lnTo>
                  <a:lnTo>
                    <a:pt x="6799" y="706"/>
                  </a:lnTo>
                  <a:lnTo>
                    <a:pt x="6681" y="565"/>
                  </a:lnTo>
                  <a:lnTo>
                    <a:pt x="6540" y="447"/>
                  </a:lnTo>
                  <a:lnTo>
                    <a:pt x="6399" y="330"/>
                  </a:lnTo>
                  <a:lnTo>
                    <a:pt x="6235" y="236"/>
                  </a:lnTo>
                  <a:lnTo>
                    <a:pt x="6070" y="165"/>
                  </a:lnTo>
                  <a:lnTo>
                    <a:pt x="5882" y="94"/>
                  </a:lnTo>
                  <a:lnTo>
                    <a:pt x="5693" y="47"/>
                  </a:lnTo>
                  <a:lnTo>
                    <a:pt x="5505" y="24"/>
                  </a:lnTo>
                  <a:lnTo>
                    <a:pt x="529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" name="Google Shape;200;p11"/>
            <p:cNvSpPr/>
            <p:nvPr/>
          </p:nvSpPr>
          <p:spPr>
            <a:xfrm>
              <a:off x="826160" y="3199920"/>
              <a:ext cx="274259" cy="40034"/>
            </a:xfrm>
            <a:custGeom>
              <a:rect b="b" l="l" r="r" t="t"/>
              <a:pathLst>
                <a:path extrusionOk="0" h="1178" w="8070">
                  <a:moveTo>
                    <a:pt x="142" y="1"/>
                  </a:moveTo>
                  <a:lnTo>
                    <a:pt x="95" y="95"/>
                  </a:lnTo>
                  <a:lnTo>
                    <a:pt x="48" y="213"/>
                  </a:lnTo>
                  <a:lnTo>
                    <a:pt x="24" y="307"/>
                  </a:lnTo>
                  <a:lnTo>
                    <a:pt x="1" y="448"/>
                  </a:lnTo>
                  <a:lnTo>
                    <a:pt x="24" y="589"/>
                  </a:lnTo>
                  <a:lnTo>
                    <a:pt x="71" y="730"/>
                  </a:lnTo>
                  <a:lnTo>
                    <a:pt x="142" y="848"/>
                  </a:lnTo>
                  <a:lnTo>
                    <a:pt x="212" y="965"/>
                  </a:lnTo>
                  <a:lnTo>
                    <a:pt x="330" y="1060"/>
                  </a:lnTo>
                  <a:lnTo>
                    <a:pt x="471" y="1130"/>
                  </a:lnTo>
                  <a:lnTo>
                    <a:pt x="589" y="1154"/>
                  </a:lnTo>
                  <a:lnTo>
                    <a:pt x="753" y="1177"/>
                  </a:lnTo>
                  <a:lnTo>
                    <a:pt x="7340" y="1177"/>
                  </a:lnTo>
                  <a:lnTo>
                    <a:pt x="7481" y="1154"/>
                  </a:lnTo>
                  <a:lnTo>
                    <a:pt x="7622" y="1130"/>
                  </a:lnTo>
                  <a:lnTo>
                    <a:pt x="7740" y="1060"/>
                  </a:lnTo>
                  <a:lnTo>
                    <a:pt x="7858" y="965"/>
                  </a:lnTo>
                  <a:lnTo>
                    <a:pt x="7952" y="848"/>
                  </a:lnTo>
                  <a:lnTo>
                    <a:pt x="8022" y="730"/>
                  </a:lnTo>
                  <a:lnTo>
                    <a:pt x="8069" y="589"/>
                  </a:lnTo>
                  <a:lnTo>
                    <a:pt x="8069" y="448"/>
                  </a:lnTo>
                  <a:lnTo>
                    <a:pt x="8069" y="307"/>
                  </a:lnTo>
                  <a:lnTo>
                    <a:pt x="8046" y="213"/>
                  </a:lnTo>
                  <a:lnTo>
                    <a:pt x="7999" y="95"/>
                  </a:lnTo>
                  <a:lnTo>
                    <a:pt x="7928" y="1"/>
                  </a:lnTo>
                  <a:lnTo>
                    <a:pt x="7811" y="119"/>
                  </a:lnTo>
                  <a:lnTo>
                    <a:pt x="7669" y="213"/>
                  </a:lnTo>
                  <a:lnTo>
                    <a:pt x="7505" y="283"/>
                  </a:lnTo>
                  <a:lnTo>
                    <a:pt x="7340" y="307"/>
                  </a:lnTo>
                  <a:lnTo>
                    <a:pt x="753" y="307"/>
                  </a:lnTo>
                  <a:lnTo>
                    <a:pt x="565" y="283"/>
                  </a:lnTo>
                  <a:lnTo>
                    <a:pt x="400" y="213"/>
                  </a:lnTo>
                  <a:lnTo>
                    <a:pt x="259" y="119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E4EC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" name="Google Shape;201;p11"/>
            <p:cNvSpPr/>
            <p:nvPr/>
          </p:nvSpPr>
          <p:spPr>
            <a:xfrm>
              <a:off x="800570" y="3069626"/>
              <a:ext cx="326222" cy="196705"/>
            </a:xfrm>
            <a:custGeom>
              <a:rect b="b" l="l" r="r" t="t"/>
              <a:pathLst>
                <a:path extrusionOk="0" h="5788" w="9599">
                  <a:moveTo>
                    <a:pt x="6047" y="753"/>
                  </a:moveTo>
                  <a:lnTo>
                    <a:pt x="6258" y="777"/>
                  </a:lnTo>
                  <a:lnTo>
                    <a:pt x="6446" y="800"/>
                  </a:lnTo>
                  <a:lnTo>
                    <a:pt x="6635" y="847"/>
                  </a:lnTo>
                  <a:lnTo>
                    <a:pt x="6823" y="918"/>
                  </a:lnTo>
                  <a:lnTo>
                    <a:pt x="6988" y="989"/>
                  </a:lnTo>
                  <a:lnTo>
                    <a:pt x="7152" y="1083"/>
                  </a:lnTo>
                  <a:lnTo>
                    <a:pt x="7293" y="1200"/>
                  </a:lnTo>
                  <a:lnTo>
                    <a:pt x="7434" y="1318"/>
                  </a:lnTo>
                  <a:lnTo>
                    <a:pt x="7552" y="1459"/>
                  </a:lnTo>
                  <a:lnTo>
                    <a:pt x="7670" y="1624"/>
                  </a:lnTo>
                  <a:lnTo>
                    <a:pt x="7764" y="1788"/>
                  </a:lnTo>
                  <a:lnTo>
                    <a:pt x="7858" y="1953"/>
                  </a:lnTo>
                  <a:lnTo>
                    <a:pt x="7905" y="2118"/>
                  </a:lnTo>
                  <a:lnTo>
                    <a:pt x="7976" y="2306"/>
                  </a:lnTo>
                  <a:lnTo>
                    <a:pt x="7999" y="2494"/>
                  </a:lnTo>
                  <a:lnTo>
                    <a:pt x="7999" y="2706"/>
                  </a:lnTo>
                  <a:lnTo>
                    <a:pt x="7999" y="2918"/>
                  </a:lnTo>
                  <a:lnTo>
                    <a:pt x="7952" y="3129"/>
                  </a:lnTo>
                  <a:lnTo>
                    <a:pt x="7905" y="3341"/>
                  </a:lnTo>
                  <a:lnTo>
                    <a:pt x="7811" y="3529"/>
                  </a:lnTo>
                  <a:lnTo>
                    <a:pt x="8093" y="3529"/>
                  </a:lnTo>
                  <a:lnTo>
                    <a:pt x="8234" y="3553"/>
                  </a:lnTo>
                  <a:lnTo>
                    <a:pt x="8375" y="3600"/>
                  </a:lnTo>
                  <a:lnTo>
                    <a:pt x="8493" y="3647"/>
                  </a:lnTo>
                  <a:lnTo>
                    <a:pt x="8611" y="3741"/>
                  </a:lnTo>
                  <a:lnTo>
                    <a:pt x="8705" y="3858"/>
                  </a:lnTo>
                  <a:lnTo>
                    <a:pt x="8775" y="3976"/>
                  </a:lnTo>
                  <a:lnTo>
                    <a:pt x="8822" y="4117"/>
                  </a:lnTo>
                  <a:lnTo>
                    <a:pt x="8822" y="4282"/>
                  </a:lnTo>
                  <a:lnTo>
                    <a:pt x="8822" y="4423"/>
                  </a:lnTo>
                  <a:lnTo>
                    <a:pt x="8775" y="4564"/>
                  </a:lnTo>
                  <a:lnTo>
                    <a:pt x="8705" y="4682"/>
                  </a:lnTo>
                  <a:lnTo>
                    <a:pt x="8611" y="4799"/>
                  </a:lnTo>
                  <a:lnTo>
                    <a:pt x="8493" y="4894"/>
                  </a:lnTo>
                  <a:lnTo>
                    <a:pt x="8375" y="4964"/>
                  </a:lnTo>
                  <a:lnTo>
                    <a:pt x="8234" y="4988"/>
                  </a:lnTo>
                  <a:lnTo>
                    <a:pt x="8093" y="5011"/>
                  </a:lnTo>
                  <a:lnTo>
                    <a:pt x="1506" y="5011"/>
                  </a:lnTo>
                  <a:lnTo>
                    <a:pt x="1342" y="4988"/>
                  </a:lnTo>
                  <a:lnTo>
                    <a:pt x="1224" y="4964"/>
                  </a:lnTo>
                  <a:lnTo>
                    <a:pt x="1083" y="4894"/>
                  </a:lnTo>
                  <a:lnTo>
                    <a:pt x="989" y="4799"/>
                  </a:lnTo>
                  <a:lnTo>
                    <a:pt x="895" y="4682"/>
                  </a:lnTo>
                  <a:lnTo>
                    <a:pt x="824" y="4564"/>
                  </a:lnTo>
                  <a:lnTo>
                    <a:pt x="777" y="4423"/>
                  </a:lnTo>
                  <a:lnTo>
                    <a:pt x="754" y="4282"/>
                  </a:lnTo>
                  <a:lnTo>
                    <a:pt x="777" y="4117"/>
                  </a:lnTo>
                  <a:lnTo>
                    <a:pt x="824" y="3976"/>
                  </a:lnTo>
                  <a:lnTo>
                    <a:pt x="895" y="3858"/>
                  </a:lnTo>
                  <a:lnTo>
                    <a:pt x="989" y="3741"/>
                  </a:lnTo>
                  <a:lnTo>
                    <a:pt x="1083" y="3647"/>
                  </a:lnTo>
                  <a:lnTo>
                    <a:pt x="1224" y="3600"/>
                  </a:lnTo>
                  <a:lnTo>
                    <a:pt x="1342" y="3553"/>
                  </a:lnTo>
                  <a:lnTo>
                    <a:pt x="1506" y="3529"/>
                  </a:lnTo>
                  <a:lnTo>
                    <a:pt x="1742" y="3529"/>
                  </a:lnTo>
                  <a:lnTo>
                    <a:pt x="1671" y="3270"/>
                  </a:lnTo>
                  <a:lnTo>
                    <a:pt x="1647" y="3012"/>
                  </a:lnTo>
                  <a:lnTo>
                    <a:pt x="1671" y="2847"/>
                  </a:lnTo>
                  <a:lnTo>
                    <a:pt x="1695" y="2682"/>
                  </a:lnTo>
                  <a:lnTo>
                    <a:pt x="1742" y="2518"/>
                  </a:lnTo>
                  <a:lnTo>
                    <a:pt x="1789" y="2376"/>
                  </a:lnTo>
                  <a:lnTo>
                    <a:pt x="1859" y="2212"/>
                  </a:lnTo>
                  <a:lnTo>
                    <a:pt x="1953" y="2094"/>
                  </a:lnTo>
                  <a:lnTo>
                    <a:pt x="2047" y="1953"/>
                  </a:lnTo>
                  <a:lnTo>
                    <a:pt x="2141" y="1835"/>
                  </a:lnTo>
                  <a:lnTo>
                    <a:pt x="2259" y="1718"/>
                  </a:lnTo>
                  <a:lnTo>
                    <a:pt x="2400" y="1624"/>
                  </a:lnTo>
                  <a:lnTo>
                    <a:pt x="2541" y="1553"/>
                  </a:lnTo>
                  <a:lnTo>
                    <a:pt x="2683" y="1483"/>
                  </a:lnTo>
                  <a:lnTo>
                    <a:pt x="2847" y="1412"/>
                  </a:lnTo>
                  <a:lnTo>
                    <a:pt x="2988" y="1388"/>
                  </a:lnTo>
                  <a:lnTo>
                    <a:pt x="3153" y="1341"/>
                  </a:lnTo>
                  <a:lnTo>
                    <a:pt x="3341" y="1341"/>
                  </a:lnTo>
                  <a:lnTo>
                    <a:pt x="3624" y="1365"/>
                  </a:lnTo>
                  <a:lnTo>
                    <a:pt x="3906" y="1435"/>
                  </a:lnTo>
                  <a:lnTo>
                    <a:pt x="4165" y="1553"/>
                  </a:lnTo>
                  <a:lnTo>
                    <a:pt x="4376" y="1718"/>
                  </a:lnTo>
                  <a:lnTo>
                    <a:pt x="4517" y="1506"/>
                  </a:lnTo>
                  <a:lnTo>
                    <a:pt x="4682" y="1318"/>
                  </a:lnTo>
                  <a:lnTo>
                    <a:pt x="4870" y="1153"/>
                  </a:lnTo>
                  <a:lnTo>
                    <a:pt x="5082" y="1012"/>
                  </a:lnTo>
                  <a:lnTo>
                    <a:pt x="5294" y="918"/>
                  </a:lnTo>
                  <a:lnTo>
                    <a:pt x="5553" y="824"/>
                  </a:lnTo>
                  <a:lnTo>
                    <a:pt x="5788" y="777"/>
                  </a:lnTo>
                  <a:lnTo>
                    <a:pt x="6047" y="753"/>
                  </a:lnTo>
                  <a:close/>
                  <a:moveTo>
                    <a:pt x="5788" y="0"/>
                  </a:moveTo>
                  <a:lnTo>
                    <a:pt x="5553" y="48"/>
                  </a:lnTo>
                  <a:lnTo>
                    <a:pt x="5294" y="118"/>
                  </a:lnTo>
                  <a:lnTo>
                    <a:pt x="5059" y="189"/>
                  </a:lnTo>
                  <a:lnTo>
                    <a:pt x="4823" y="306"/>
                  </a:lnTo>
                  <a:lnTo>
                    <a:pt x="4588" y="424"/>
                  </a:lnTo>
                  <a:lnTo>
                    <a:pt x="4400" y="565"/>
                  </a:lnTo>
                  <a:lnTo>
                    <a:pt x="4188" y="730"/>
                  </a:lnTo>
                  <a:lnTo>
                    <a:pt x="3976" y="683"/>
                  </a:lnTo>
                  <a:lnTo>
                    <a:pt x="3765" y="612"/>
                  </a:lnTo>
                  <a:lnTo>
                    <a:pt x="3553" y="589"/>
                  </a:lnTo>
                  <a:lnTo>
                    <a:pt x="3082" y="589"/>
                  </a:lnTo>
                  <a:lnTo>
                    <a:pt x="2847" y="636"/>
                  </a:lnTo>
                  <a:lnTo>
                    <a:pt x="2636" y="683"/>
                  </a:lnTo>
                  <a:lnTo>
                    <a:pt x="2424" y="753"/>
                  </a:lnTo>
                  <a:lnTo>
                    <a:pt x="2212" y="871"/>
                  </a:lnTo>
                  <a:lnTo>
                    <a:pt x="2000" y="965"/>
                  </a:lnTo>
                  <a:lnTo>
                    <a:pt x="1836" y="1106"/>
                  </a:lnTo>
                  <a:lnTo>
                    <a:pt x="1647" y="1247"/>
                  </a:lnTo>
                  <a:lnTo>
                    <a:pt x="1506" y="1412"/>
                  </a:lnTo>
                  <a:lnTo>
                    <a:pt x="1365" y="1600"/>
                  </a:lnTo>
                  <a:lnTo>
                    <a:pt x="1224" y="1788"/>
                  </a:lnTo>
                  <a:lnTo>
                    <a:pt x="1130" y="2000"/>
                  </a:lnTo>
                  <a:lnTo>
                    <a:pt x="1036" y="2212"/>
                  </a:lnTo>
                  <a:lnTo>
                    <a:pt x="965" y="2423"/>
                  </a:lnTo>
                  <a:lnTo>
                    <a:pt x="918" y="2659"/>
                  </a:lnTo>
                  <a:lnTo>
                    <a:pt x="895" y="2894"/>
                  </a:lnTo>
                  <a:lnTo>
                    <a:pt x="707" y="2988"/>
                  </a:lnTo>
                  <a:lnTo>
                    <a:pt x="542" y="3129"/>
                  </a:lnTo>
                  <a:lnTo>
                    <a:pt x="377" y="3270"/>
                  </a:lnTo>
                  <a:lnTo>
                    <a:pt x="260" y="3435"/>
                  </a:lnTo>
                  <a:lnTo>
                    <a:pt x="142" y="3623"/>
                  </a:lnTo>
                  <a:lnTo>
                    <a:pt x="71" y="3835"/>
                  </a:lnTo>
                  <a:lnTo>
                    <a:pt x="24" y="4047"/>
                  </a:lnTo>
                  <a:lnTo>
                    <a:pt x="1" y="4282"/>
                  </a:lnTo>
                  <a:lnTo>
                    <a:pt x="1" y="4423"/>
                  </a:lnTo>
                  <a:lnTo>
                    <a:pt x="24" y="4564"/>
                  </a:lnTo>
                  <a:lnTo>
                    <a:pt x="71" y="4729"/>
                  </a:lnTo>
                  <a:lnTo>
                    <a:pt x="118" y="4846"/>
                  </a:lnTo>
                  <a:lnTo>
                    <a:pt x="189" y="4988"/>
                  </a:lnTo>
                  <a:lnTo>
                    <a:pt x="260" y="5105"/>
                  </a:lnTo>
                  <a:lnTo>
                    <a:pt x="448" y="5341"/>
                  </a:lnTo>
                  <a:lnTo>
                    <a:pt x="659" y="5529"/>
                  </a:lnTo>
                  <a:lnTo>
                    <a:pt x="777" y="5599"/>
                  </a:lnTo>
                  <a:lnTo>
                    <a:pt x="918" y="5646"/>
                  </a:lnTo>
                  <a:lnTo>
                    <a:pt x="1059" y="5717"/>
                  </a:lnTo>
                  <a:lnTo>
                    <a:pt x="1201" y="5740"/>
                  </a:lnTo>
                  <a:lnTo>
                    <a:pt x="1342" y="5764"/>
                  </a:lnTo>
                  <a:lnTo>
                    <a:pt x="1506" y="5787"/>
                  </a:lnTo>
                  <a:lnTo>
                    <a:pt x="8093" y="5787"/>
                  </a:lnTo>
                  <a:lnTo>
                    <a:pt x="8234" y="5764"/>
                  </a:lnTo>
                  <a:lnTo>
                    <a:pt x="8399" y="5740"/>
                  </a:lnTo>
                  <a:lnTo>
                    <a:pt x="8540" y="5717"/>
                  </a:lnTo>
                  <a:lnTo>
                    <a:pt x="8681" y="5646"/>
                  </a:lnTo>
                  <a:lnTo>
                    <a:pt x="8799" y="5599"/>
                  </a:lnTo>
                  <a:lnTo>
                    <a:pt x="8940" y="5529"/>
                  </a:lnTo>
                  <a:lnTo>
                    <a:pt x="9152" y="5341"/>
                  </a:lnTo>
                  <a:lnTo>
                    <a:pt x="9340" y="5105"/>
                  </a:lnTo>
                  <a:lnTo>
                    <a:pt x="9411" y="4988"/>
                  </a:lnTo>
                  <a:lnTo>
                    <a:pt x="9481" y="4846"/>
                  </a:lnTo>
                  <a:lnTo>
                    <a:pt x="9528" y="4729"/>
                  </a:lnTo>
                  <a:lnTo>
                    <a:pt x="9552" y="4564"/>
                  </a:lnTo>
                  <a:lnTo>
                    <a:pt x="9575" y="4423"/>
                  </a:lnTo>
                  <a:lnTo>
                    <a:pt x="9599" y="4282"/>
                  </a:lnTo>
                  <a:lnTo>
                    <a:pt x="9575" y="4047"/>
                  </a:lnTo>
                  <a:lnTo>
                    <a:pt x="9528" y="3858"/>
                  </a:lnTo>
                  <a:lnTo>
                    <a:pt x="9458" y="3647"/>
                  </a:lnTo>
                  <a:lnTo>
                    <a:pt x="9363" y="3459"/>
                  </a:lnTo>
                  <a:lnTo>
                    <a:pt x="9246" y="3294"/>
                  </a:lnTo>
                  <a:lnTo>
                    <a:pt x="9105" y="3153"/>
                  </a:lnTo>
                  <a:lnTo>
                    <a:pt x="8940" y="3035"/>
                  </a:lnTo>
                  <a:lnTo>
                    <a:pt x="8752" y="2918"/>
                  </a:lnTo>
                  <a:lnTo>
                    <a:pt x="8775" y="2706"/>
                  </a:lnTo>
                  <a:lnTo>
                    <a:pt x="8752" y="2423"/>
                  </a:lnTo>
                  <a:lnTo>
                    <a:pt x="8705" y="2165"/>
                  </a:lnTo>
                  <a:lnTo>
                    <a:pt x="8634" y="1906"/>
                  </a:lnTo>
                  <a:lnTo>
                    <a:pt x="8564" y="1647"/>
                  </a:lnTo>
                  <a:lnTo>
                    <a:pt x="8446" y="1412"/>
                  </a:lnTo>
                  <a:lnTo>
                    <a:pt x="8305" y="1200"/>
                  </a:lnTo>
                  <a:lnTo>
                    <a:pt x="8140" y="989"/>
                  </a:lnTo>
                  <a:lnTo>
                    <a:pt x="7976" y="800"/>
                  </a:lnTo>
                  <a:lnTo>
                    <a:pt x="7787" y="612"/>
                  </a:lnTo>
                  <a:lnTo>
                    <a:pt x="7576" y="447"/>
                  </a:lnTo>
                  <a:lnTo>
                    <a:pt x="7340" y="330"/>
                  </a:lnTo>
                  <a:lnTo>
                    <a:pt x="7105" y="212"/>
                  </a:lnTo>
                  <a:lnTo>
                    <a:pt x="6870" y="118"/>
                  </a:lnTo>
                  <a:lnTo>
                    <a:pt x="6611" y="48"/>
                  </a:lnTo>
                  <a:lnTo>
                    <a:pt x="6329" y="0"/>
                  </a:lnTo>
                  <a:close/>
                </a:path>
              </a:pathLst>
            </a:custGeom>
            <a:solidFill>
              <a:srgbClr val="5D5D6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" name="Google Shape;202;p11"/>
            <p:cNvSpPr/>
            <p:nvPr/>
          </p:nvSpPr>
          <p:spPr>
            <a:xfrm>
              <a:off x="826160" y="3095216"/>
              <a:ext cx="274259" cy="144742"/>
            </a:xfrm>
            <a:custGeom>
              <a:rect b="b" l="l" r="r" t="t"/>
              <a:pathLst>
                <a:path extrusionOk="0" fill="none" h="4259" w="8070">
                  <a:moveTo>
                    <a:pt x="5294" y="0"/>
                  </a:moveTo>
                  <a:lnTo>
                    <a:pt x="5294" y="0"/>
                  </a:lnTo>
                  <a:lnTo>
                    <a:pt x="5505" y="24"/>
                  </a:lnTo>
                  <a:lnTo>
                    <a:pt x="5693" y="47"/>
                  </a:lnTo>
                  <a:lnTo>
                    <a:pt x="5882" y="94"/>
                  </a:lnTo>
                  <a:lnTo>
                    <a:pt x="6070" y="165"/>
                  </a:lnTo>
                  <a:lnTo>
                    <a:pt x="6235" y="236"/>
                  </a:lnTo>
                  <a:lnTo>
                    <a:pt x="6399" y="330"/>
                  </a:lnTo>
                  <a:lnTo>
                    <a:pt x="6540" y="447"/>
                  </a:lnTo>
                  <a:lnTo>
                    <a:pt x="6681" y="565"/>
                  </a:lnTo>
                  <a:lnTo>
                    <a:pt x="6799" y="706"/>
                  </a:lnTo>
                  <a:lnTo>
                    <a:pt x="6917" y="871"/>
                  </a:lnTo>
                  <a:lnTo>
                    <a:pt x="7011" y="1035"/>
                  </a:lnTo>
                  <a:lnTo>
                    <a:pt x="7105" y="1200"/>
                  </a:lnTo>
                  <a:lnTo>
                    <a:pt x="7152" y="1365"/>
                  </a:lnTo>
                  <a:lnTo>
                    <a:pt x="7223" y="1553"/>
                  </a:lnTo>
                  <a:lnTo>
                    <a:pt x="7246" y="1741"/>
                  </a:lnTo>
                  <a:lnTo>
                    <a:pt x="7246" y="1953"/>
                  </a:lnTo>
                  <a:lnTo>
                    <a:pt x="7246" y="1953"/>
                  </a:lnTo>
                  <a:lnTo>
                    <a:pt x="7246" y="2165"/>
                  </a:lnTo>
                  <a:lnTo>
                    <a:pt x="7199" y="2376"/>
                  </a:lnTo>
                  <a:lnTo>
                    <a:pt x="7152" y="2588"/>
                  </a:lnTo>
                  <a:lnTo>
                    <a:pt x="7058" y="2776"/>
                  </a:lnTo>
                  <a:lnTo>
                    <a:pt x="7340" y="2776"/>
                  </a:lnTo>
                  <a:lnTo>
                    <a:pt x="7340" y="2776"/>
                  </a:lnTo>
                  <a:lnTo>
                    <a:pt x="7481" y="2800"/>
                  </a:lnTo>
                  <a:lnTo>
                    <a:pt x="7622" y="2847"/>
                  </a:lnTo>
                  <a:lnTo>
                    <a:pt x="7740" y="2894"/>
                  </a:lnTo>
                  <a:lnTo>
                    <a:pt x="7858" y="2988"/>
                  </a:lnTo>
                  <a:lnTo>
                    <a:pt x="7952" y="3105"/>
                  </a:lnTo>
                  <a:lnTo>
                    <a:pt x="8022" y="3223"/>
                  </a:lnTo>
                  <a:lnTo>
                    <a:pt x="8069" y="3364"/>
                  </a:lnTo>
                  <a:lnTo>
                    <a:pt x="8069" y="3529"/>
                  </a:lnTo>
                  <a:lnTo>
                    <a:pt x="8069" y="3529"/>
                  </a:lnTo>
                  <a:lnTo>
                    <a:pt x="8069" y="3670"/>
                  </a:lnTo>
                  <a:lnTo>
                    <a:pt x="8022" y="3811"/>
                  </a:lnTo>
                  <a:lnTo>
                    <a:pt x="7952" y="3929"/>
                  </a:lnTo>
                  <a:lnTo>
                    <a:pt x="7858" y="4046"/>
                  </a:lnTo>
                  <a:lnTo>
                    <a:pt x="7740" y="4141"/>
                  </a:lnTo>
                  <a:lnTo>
                    <a:pt x="7622" y="4211"/>
                  </a:lnTo>
                  <a:lnTo>
                    <a:pt x="7481" y="4235"/>
                  </a:lnTo>
                  <a:lnTo>
                    <a:pt x="7340" y="4258"/>
                  </a:lnTo>
                  <a:lnTo>
                    <a:pt x="753" y="4258"/>
                  </a:lnTo>
                  <a:lnTo>
                    <a:pt x="753" y="4258"/>
                  </a:lnTo>
                  <a:lnTo>
                    <a:pt x="589" y="4235"/>
                  </a:lnTo>
                  <a:lnTo>
                    <a:pt x="471" y="4211"/>
                  </a:lnTo>
                  <a:lnTo>
                    <a:pt x="330" y="4141"/>
                  </a:lnTo>
                  <a:lnTo>
                    <a:pt x="236" y="4046"/>
                  </a:lnTo>
                  <a:lnTo>
                    <a:pt x="142" y="3929"/>
                  </a:lnTo>
                  <a:lnTo>
                    <a:pt x="71" y="3811"/>
                  </a:lnTo>
                  <a:lnTo>
                    <a:pt x="24" y="3670"/>
                  </a:lnTo>
                  <a:lnTo>
                    <a:pt x="1" y="3529"/>
                  </a:lnTo>
                  <a:lnTo>
                    <a:pt x="1" y="3529"/>
                  </a:lnTo>
                  <a:lnTo>
                    <a:pt x="24" y="3364"/>
                  </a:lnTo>
                  <a:lnTo>
                    <a:pt x="71" y="3223"/>
                  </a:lnTo>
                  <a:lnTo>
                    <a:pt x="142" y="3105"/>
                  </a:lnTo>
                  <a:lnTo>
                    <a:pt x="236" y="2988"/>
                  </a:lnTo>
                  <a:lnTo>
                    <a:pt x="330" y="2894"/>
                  </a:lnTo>
                  <a:lnTo>
                    <a:pt x="471" y="2847"/>
                  </a:lnTo>
                  <a:lnTo>
                    <a:pt x="589" y="2800"/>
                  </a:lnTo>
                  <a:lnTo>
                    <a:pt x="753" y="2776"/>
                  </a:lnTo>
                  <a:lnTo>
                    <a:pt x="989" y="2776"/>
                  </a:lnTo>
                  <a:lnTo>
                    <a:pt x="989" y="2776"/>
                  </a:lnTo>
                  <a:lnTo>
                    <a:pt x="918" y="2517"/>
                  </a:lnTo>
                  <a:lnTo>
                    <a:pt x="894" y="2259"/>
                  </a:lnTo>
                  <a:lnTo>
                    <a:pt x="894" y="2259"/>
                  </a:lnTo>
                  <a:lnTo>
                    <a:pt x="918" y="2094"/>
                  </a:lnTo>
                  <a:lnTo>
                    <a:pt x="942" y="1929"/>
                  </a:lnTo>
                  <a:lnTo>
                    <a:pt x="989" y="1765"/>
                  </a:lnTo>
                  <a:lnTo>
                    <a:pt x="1036" y="1623"/>
                  </a:lnTo>
                  <a:lnTo>
                    <a:pt x="1106" y="1459"/>
                  </a:lnTo>
                  <a:lnTo>
                    <a:pt x="1200" y="1341"/>
                  </a:lnTo>
                  <a:lnTo>
                    <a:pt x="1294" y="1200"/>
                  </a:lnTo>
                  <a:lnTo>
                    <a:pt x="1388" y="1082"/>
                  </a:lnTo>
                  <a:lnTo>
                    <a:pt x="1506" y="965"/>
                  </a:lnTo>
                  <a:lnTo>
                    <a:pt x="1647" y="871"/>
                  </a:lnTo>
                  <a:lnTo>
                    <a:pt x="1788" y="800"/>
                  </a:lnTo>
                  <a:lnTo>
                    <a:pt x="1930" y="730"/>
                  </a:lnTo>
                  <a:lnTo>
                    <a:pt x="2094" y="659"/>
                  </a:lnTo>
                  <a:lnTo>
                    <a:pt x="2235" y="635"/>
                  </a:lnTo>
                  <a:lnTo>
                    <a:pt x="2400" y="588"/>
                  </a:lnTo>
                  <a:lnTo>
                    <a:pt x="2588" y="588"/>
                  </a:lnTo>
                  <a:lnTo>
                    <a:pt x="2588" y="588"/>
                  </a:lnTo>
                  <a:lnTo>
                    <a:pt x="2871" y="612"/>
                  </a:lnTo>
                  <a:lnTo>
                    <a:pt x="3153" y="682"/>
                  </a:lnTo>
                  <a:lnTo>
                    <a:pt x="3412" y="800"/>
                  </a:lnTo>
                  <a:lnTo>
                    <a:pt x="3623" y="965"/>
                  </a:lnTo>
                  <a:lnTo>
                    <a:pt x="3623" y="965"/>
                  </a:lnTo>
                  <a:lnTo>
                    <a:pt x="3764" y="753"/>
                  </a:lnTo>
                  <a:lnTo>
                    <a:pt x="3929" y="565"/>
                  </a:lnTo>
                  <a:lnTo>
                    <a:pt x="4117" y="400"/>
                  </a:lnTo>
                  <a:lnTo>
                    <a:pt x="4329" y="259"/>
                  </a:lnTo>
                  <a:lnTo>
                    <a:pt x="4541" y="165"/>
                  </a:lnTo>
                  <a:lnTo>
                    <a:pt x="4800" y="71"/>
                  </a:lnTo>
                  <a:lnTo>
                    <a:pt x="5035" y="24"/>
                  </a:lnTo>
                  <a:lnTo>
                    <a:pt x="5294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" name="Google Shape;203;p11"/>
            <p:cNvSpPr/>
            <p:nvPr/>
          </p:nvSpPr>
          <p:spPr>
            <a:xfrm>
              <a:off x="800570" y="3069626"/>
              <a:ext cx="326222" cy="196705"/>
            </a:xfrm>
            <a:custGeom>
              <a:rect b="b" l="l" r="r" t="t"/>
              <a:pathLst>
                <a:path extrusionOk="0" fill="none" h="5788" w="9599">
                  <a:moveTo>
                    <a:pt x="6047" y="0"/>
                  </a:moveTo>
                  <a:lnTo>
                    <a:pt x="6047" y="0"/>
                  </a:lnTo>
                  <a:lnTo>
                    <a:pt x="5788" y="0"/>
                  </a:lnTo>
                  <a:lnTo>
                    <a:pt x="5553" y="48"/>
                  </a:lnTo>
                  <a:lnTo>
                    <a:pt x="5294" y="118"/>
                  </a:lnTo>
                  <a:lnTo>
                    <a:pt x="5059" y="189"/>
                  </a:lnTo>
                  <a:lnTo>
                    <a:pt x="4823" y="306"/>
                  </a:lnTo>
                  <a:lnTo>
                    <a:pt x="4588" y="424"/>
                  </a:lnTo>
                  <a:lnTo>
                    <a:pt x="4400" y="565"/>
                  </a:lnTo>
                  <a:lnTo>
                    <a:pt x="4188" y="730"/>
                  </a:lnTo>
                  <a:lnTo>
                    <a:pt x="4188" y="730"/>
                  </a:lnTo>
                  <a:lnTo>
                    <a:pt x="3976" y="683"/>
                  </a:lnTo>
                  <a:lnTo>
                    <a:pt x="3765" y="612"/>
                  </a:lnTo>
                  <a:lnTo>
                    <a:pt x="3553" y="589"/>
                  </a:lnTo>
                  <a:lnTo>
                    <a:pt x="3341" y="589"/>
                  </a:lnTo>
                  <a:lnTo>
                    <a:pt x="3341" y="589"/>
                  </a:lnTo>
                  <a:lnTo>
                    <a:pt x="3082" y="589"/>
                  </a:lnTo>
                  <a:lnTo>
                    <a:pt x="2847" y="636"/>
                  </a:lnTo>
                  <a:lnTo>
                    <a:pt x="2636" y="683"/>
                  </a:lnTo>
                  <a:lnTo>
                    <a:pt x="2424" y="753"/>
                  </a:lnTo>
                  <a:lnTo>
                    <a:pt x="2212" y="871"/>
                  </a:lnTo>
                  <a:lnTo>
                    <a:pt x="2000" y="965"/>
                  </a:lnTo>
                  <a:lnTo>
                    <a:pt x="1836" y="1106"/>
                  </a:lnTo>
                  <a:lnTo>
                    <a:pt x="1647" y="1247"/>
                  </a:lnTo>
                  <a:lnTo>
                    <a:pt x="1506" y="1412"/>
                  </a:lnTo>
                  <a:lnTo>
                    <a:pt x="1365" y="1600"/>
                  </a:lnTo>
                  <a:lnTo>
                    <a:pt x="1224" y="1788"/>
                  </a:lnTo>
                  <a:lnTo>
                    <a:pt x="1130" y="2000"/>
                  </a:lnTo>
                  <a:lnTo>
                    <a:pt x="1036" y="2212"/>
                  </a:lnTo>
                  <a:lnTo>
                    <a:pt x="965" y="2423"/>
                  </a:lnTo>
                  <a:lnTo>
                    <a:pt x="918" y="2659"/>
                  </a:lnTo>
                  <a:lnTo>
                    <a:pt x="895" y="2894"/>
                  </a:lnTo>
                  <a:lnTo>
                    <a:pt x="895" y="2894"/>
                  </a:lnTo>
                  <a:lnTo>
                    <a:pt x="707" y="2988"/>
                  </a:lnTo>
                  <a:lnTo>
                    <a:pt x="542" y="3129"/>
                  </a:lnTo>
                  <a:lnTo>
                    <a:pt x="377" y="3270"/>
                  </a:lnTo>
                  <a:lnTo>
                    <a:pt x="260" y="3435"/>
                  </a:lnTo>
                  <a:lnTo>
                    <a:pt x="142" y="3623"/>
                  </a:lnTo>
                  <a:lnTo>
                    <a:pt x="71" y="3835"/>
                  </a:lnTo>
                  <a:lnTo>
                    <a:pt x="24" y="4047"/>
                  </a:lnTo>
                  <a:lnTo>
                    <a:pt x="1" y="4282"/>
                  </a:lnTo>
                  <a:lnTo>
                    <a:pt x="1" y="4282"/>
                  </a:lnTo>
                  <a:lnTo>
                    <a:pt x="1" y="4423"/>
                  </a:lnTo>
                  <a:lnTo>
                    <a:pt x="24" y="4564"/>
                  </a:lnTo>
                  <a:lnTo>
                    <a:pt x="71" y="4729"/>
                  </a:lnTo>
                  <a:lnTo>
                    <a:pt x="118" y="4846"/>
                  </a:lnTo>
                  <a:lnTo>
                    <a:pt x="189" y="4988"/>
                  </a:lnTo>
                  <a:lnTo>
                    <a:pt x="260" y="5105"/>
                  </a:lnTo>
                  <a:lnTo>
                    <a:pt x="448" y="5341"/>
                  </a:lnTo>
                  <a:lnTo>
                    <a:pt x="659" y="5529"/>
                  </a:lnTo>
                  <a:lnTo>
                    <a:pt x="777" y="5599"/>
                  </a:lnTo>
                  <a:lnTo>
                    <a:pt x="918" y="5646"/>
                  </a:lnTo>
                  <a:lnTo>
                    <a:pt x="1059" y="5717"/>
                  </a:lnTo>
                  <a:lnTo>
                    <a:pt x="1201" y="5740"/>
                  </a:lnTo>
                  <a:lnTo>
                    <a:pt x="1342" y="5764"/>
                  </a:lnTo>
                  <a:lnTo>
                    <a:pt x="1506" y="5787"/>
                  </a:lnTo>
                  <a:lnTo>
                    <a:pt x="8093" y="5787"/>
                  </a:lnTo>
                  <a:lnTo>
                    <a:pt x="8093" y="5787"/>
                  </a:lnTo>
                  <a:lnTo>
                    <a:pt x="8234" y="5764"/>
                  </a:lnTo>
                  <a:lnTo>
                    <a:pt x="8399" y="5740"/>
                  </a:lnTo>
                  <a:lnTo>
                    <a:pt x="8540" y="5717"/>
                  </a:lnTo>
                  <a:lnTo>
                    <a:pt x="8681" y="5646"/>
                  </a:lnTo>
                  <a:lnTo>
                    <a:pt x="8799" y="5599"/>
                  </a:lnTo>
                  <a:lnTo>
                    <a:pt x="8940" y="5529"/>
                  </a:lnTo>
                  <a:lnTo>
                    <a:pt x="9152" y="5341"/>
                  </a:lnTo>
                  <a:lnTo>
                    <a:pt x="9340" y="5105"/>
                  </a:lnTo>
                  <a:lnTo>
                    <a:pt x="9411" y="4988"/>
                  </a:lnTo>
                  <a:lnTo>
                    <a:pt x="9481" y="4846"/>
                  </a:lnTo>
                  <a:lnTo>
                    <a:pt x="9528" y="4729"/>
                  </a:lnTo>
                  <a:lnTo>
                    <a:pt x="9552" y="4564"/>
                  </a:lnTo>
                  <a:lnTo>
                    <a:pt x="9575" y="4423"/>
                  </a:lnTo>
                  <a:lnTo>
                    <a:pt x="9599" y="4282"/>
                  </a:lnTo>
                  <a:lnTo>
                    <a:pt x="9599" y="4282"/>
                  </a:lnTo>
                  <a:lnTo>
                    <a:pt x="9575" y="4047"/>
                  </a:lnTo>
                  <a:lnTo>
                    <a:pt x="9528" y="3858"/>
                  </a:lnTo>
                  <a:lnTo>
                    <a:pt x="9458" y="3647"/>
                  </a:lnTo>
                  <a:lnTo>
                    <a:pt x="9363" y="3459"/>
                  </a:lnTo>
                  <a:lnTo>
                    <a:pt x="9246" y="3294"/>
                  </a:lnTo>
                  <a:lnTo>
                    <a:pt x="9105" y="3153"/>
                  </a:lnTo>
                  <a:lnTo>
                    <a:pt x="8940" y="3035"/>
                  </a:lnTo>
                  <a:lnTo>
                    <a:pt x="8752" y="2918"/>
                  </a:lnTo>
                  <a:lnTo>
                    <a:pt x="8752" y="2918"/>
                  </a:lnTo>
                  <a:lnTo>
                    <a:pt x="8775" y="2706"/>
                  </a:lnTo>
                  <a:lnTo>
                    <a:pt x="8775" y="2706"/>
                  </a:lnTo>
                  <a:lnTo>
                    <a:pt x="8752" y="2423"/>
                  </a:lnTo>
                  <a:lnTo>
                    <a:pt x="8705" y="2165"/>
                  </a:lnTo>
                  <a:lnTo>
                    <a:pt x="8634" y="1906"/>
                  </a:lnTo>
                  <a:lnTo>
                    <a:pt x="8564" y="1647"/>
                  </a:lnTo>
                  <a:lnTo>
                    <a:pt x="8446" y="1412"/>
                  </a:lnTo>
                  <a:lnTo>
                    <a:pt x="8305" y="1200"/>
                  </a:lnTo>
                  <a:lnTo>
                    <a:pt x="8140" y="989"/>
                  </a:lnTo>
                  <a:lnTo>
                    <a:pt x="7976" y="800"/>
                  </a:lnTo>
                  <a:lnTo>
                    <a:pt x="7787" y="612"/>
                  </a:lnTo>
                  <a:lnTo>
                    <a:pt x="7576" y="447"/>
                  </a:lnTo>
                  <a:lnTo>
                    <a:pt x="7340" y="330"/>
                  </a:lnTo>
                  <a:lnTo>
                    <a:pt x="7105" y="212"/>
                  </a:lnTo>
                  <a:lnTo>
                    <a:pt x="6870" y="118"/>
                  </a:lnTo>
                  <a:lnTo>
                    <a:pt x="6611" y="48"/>
                  </a:lnTo>
                  <a:lnTo>
                    <a:pt x="6329" y="0"/>
                  </a:lnTo>
                  <a:lnTo>
                    <a:pt x="6047" y="0"/>
                  </a:lnTo>
                  <a:lnTo>
                    <a:pt x="6047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04" name="Google Shape;204;p11"/>
          <p:cNvGrpSpPr/>
          <p:nvPr/>
        </p:nvGrpSpPr>
        <p:grpSpPr>
          <a:xfrm flipH="1">
            <a:off x="8038323" y="4624547"/>
            <a:ext cx="414868" cy="138323"/>
            <a:chOff x="1514502" y="3113601"/>
            <a:chExt cx="307014" cy="102363"/>
          </a:xfrm>
        </p:grpSpPr>
        <p:sp>
          <p:nvSpPr>
            <p:cNvPr id="205" name="Google Shape;205;p11"/>
            <p:cNvSpPr/>
            <p:nvPr/>
          </p:nvSpPr>
          <p:spPr>
            <a:xfrm>
              <a:off x="1540058" y="3139191"/>
              <a:ext cx="145558" cy="50400"/>
            </a:xfrm>
            <a:custGeom>
              <a:rect b="b" l="l" r="r" t="t"/>
              <a:pathLst>
                <a:path extrusionOk="0" h="1483" w="4283">
                  <a:moveTo>
                    <a:pt x="754" y="0"/>
                  </a:moveTo>
                  <a:lnTo>
                    <a:pt x="589" y="24"/>
                  </a:lnTo>
                  <a:lnTo>
                    <a:pt x="448" y="71"/>
                  </a:lnTo>
                  <a:lnTo>
                    <a:pt x="330" y="141"/>
                  </a:lnTo>
                  <a:lnTo>
                    <a:pt x="213" y="235"/>
                  </a:lnTo>
                  <a:lnTo>
                    <a:pt x="142" y="329"/>
                  </a:lnTo>
                  <a:lnTo>
                    <a:pt x="71" y="424"/>
                  </a:lnTo>
                  <a:lnTo>
                    <a:pt x="24" y="588"/>
                  </a:lnTo>
                  <a:lnTo>
                    <a:pt x="1" y="753"/>
                  </a:lnTo>
                  <a:lnTo>
                    <a:pt x="24" y="894"/>
                  </a:lnTo>
                  <a:lnTo>
                    <a:pt x="71" y="1035"/>
                  </a:lnTo>
                  <a:lnTo>
                    <a:pt x="142" y="1153"/>
                  </a:lnTo>
                  <a:lnTo>
                    <a:pt x="213" y="1270"/>
                  </a:lnTo>
                  <a:lnTo>
                    <a:pt x="330" y="1365"/>
                  </a:lnTo>
                  <a:lnTo>
                    <a:pt x="448" y="1435"/>
                  </a:lnTo>
                  <a:lnTo>
                    <a:pt x="589" y="1482"/>
                  </a:lnTo>
                  <a:lnTo>
                    <a:pt x="3671" y="1482"/>
                  </a:lnTo>
                  <a:lnTo>
                    <a:pt x="3812" y="1435"/>
                  </a:lnTo>
                  <a:lnTo>
                    <a:pt x="3953" y="1365"/>
                  </a:lnTo>
                  <a:lnTo>
                    <a:pt x="4047" y="1270"/>
                  </a:lnTo>
                  <a:lnTo>
                    <a:pt x="4141" y="1153"/>
                  </a:lnTo>
                  <a:lnTo>
                    <a:pt x="4212" y="1035"/>
                  </a:lnTo>
                  <a:lnTo>
                    <a:pt x="4259" y="894"/>
                  </a:lnTo>
                  <a:lnTo>
                    <a:pt x="4282" y="753"/>
                  </a:lnTo>
                  <a:lnTo>
                    <a:pt x="4259" y="588"/>
                  </a:lnTo>
                  <a:lnTo>
                    <a:pt x="4188" y="424"/>
                  </a:lnTo>
                  <a:lnTo>
                    <a:pt x="4141" y="329"/>
                  </a:lnTo>
                  <a:lnTo>
                    <a:pt x="4094" y="259"/>
                  </a:lnTo>
                  <a:lnTo>
                    <a:pt x="3929" y="118"/>
                  </a:lnTo>
                  <a:lnTo>
                    <a:pt x="3835" y="71"/>
                  </a:lnTo>
                  <a:lnTo>
                    <a:pt x="3741" y="47"/>
                  </a:lnTo>
                  <a:lnTo>
                    <a:pt x="3647" y="24"/>
                  </a:lnTo>
                  <a:lnTo>
                    <a:pt x="3529" y="0"/>
                  </a:lnTo>
                  <a:close/>
                </a:path>
              </a:pathLst>
            </a:custGeom>
            <a:solidFill>
              <a:srgbClr val="E4EC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" name="Google Shape;206;p11"/>
            <p:cNvSpPr/>
            <p:nvPr/>
          </p:nvSpPr>
          <p:spPr>
            <a:xfrm>
              <a:off x="1542471" y="3139191"/>
              <a:ext cx="139950" cy="28785"/>
            </a:xfrm>
            <a:custGeom>
              <a:rect b="b" l="l" r="r" t="t"/>
              <a:pathLst>
                <a:path extrusionOk="0" h="847" w="4118">
                  <a:moveTo>
                    <a:pt x="683" y="0"/>
                  </a:moveTo>
                  <a:lnTo>
                    <a:pt x="518" y="24"/>
                  </a:lnTo>
                  <a:lnTo>
                    <a:pt x="377" y="71"/>
                  </a:lnTo>
                  <a:lnTo>
                    <a:pt x="259" y="141"/>
                  </a:lnTo>
                  <a:lnTo>
                    <a:pt x="142" y="235"/>
                  </a:lnTo>
                  <a:lnTo>
                    <a:pt x="71" y="329"/>
                  </a:lnTo>
                  <a:lnTo>
                    <a:pt x="0" y="424"/>
                  </a:lnTo>
                  <a:lnTo>
                    <a:pt x="71" y="518"/>
                  </a:lnTo>
                  <a:lnTo>
                    <a:pt x="118" y="588"/>
                  </a:lnTo>
                  <a:lnTo>
                    <a:pt x="283" y="729"/>
                  </a:lnTo>
                  <a:lnTo>
                    <a:pt x="377" y="776"/>
                  </a:lnTo>
                  <a:lnTo>
                    <a:pt x="471" y="800"/>
                  </a:lnTo>
                  <a:lnTo>
                    <a:pt x="565" y="823"/>
                  </a:lnTo>
                  <a:lnTo>
                    <a:pt x="683" y="847"/>
                  </a:lnTo>
                  <a:lnTo>
                    <a:pt x="3458" y="847"/>
                  </a:lnTo>
                  <a:lnTo>
                    <a:pt x="3600" y="823"/>
                  </a:lnTo>
                  <a:lnTo>
                    <a:pt x="3741" y="776"/>
                  </a:lnTo>
                  <a:lnTo>
                    <a:pt x="3882" y="706"/>
                  </a:lnTo>
                  <a:lnTo>
                    <a:pt x="3976" y="612"/>
                  </a:lnTo>
                  <a:lnTo>
                    <a:pt x="4070" y="518"/>
                  </a:lnTo>
                  <a:lnTo>
                    <a:pt x="4117" y="424"/>
                  </a:lnTo>
                  <a:lnTo>
                    <a:pt x="4070" y="329"/>
                  </a:lnTo>
                  <a:lnTo>
                    <a:pt x="4023" y="259"/>
                  </a:lnTo>
                  <a:lnTo>
                    <a:pt x="3858" y="118"/>
                  </a:lnTo>
                  <a:lnTo>
                    <a:pt x="3764" y="71"/>
                  </a:lnTo>
                  <a:lnTo>
                    <a:pt x="3670" y="47"/>
                  </a:lnTo>
                  <a:lnTo>
                    <a:pt x="3576" y="24"/>
                  </a:lnTo>
                  <a:lnTo>
                    <a:pt x="3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" name="Google Shape;207;p11"/>
            <p:cNvSpPr/>
            <p:nvPr/>
          </p:nvSpPr>
          <p:spPr>
            <a:xfrm>
              <a:off x="1514502" y="3113601"/>
              <a:ext cx="196671" cy="102363"/>
            </a:xfrm>
            <a:custGeom>
              <a:rect b="b" l="l" r="r" t="t"/>
              <a:pathLst>
                <a:path extrusionOk="0" h="3012" w="5787">
                  <a:moveTo>
                    <a:pt x="4281" y="753"/>
                  </a:moveTo>
                  <a:lnTo>
                    <a:pt x="4399" y="777"/>
                  </a:lnTo>
                  <a:lnTo>
                    <a:pt x="4493" y="800"/>
                  </a:lnTo>
                  <a:lnTo>
                    <a:pt x="4587" y="824"/>
                  </a:lnTo>
                  <a:lnTo>
                    <a:pt x="4681" y="871"/>
                  </a:lnTo>
                  <a:lnTo>
                    <a:pt x="4846" y="1012"/>
                  </a:lnTo>
                  <a:lnTo>
                    <a:pt x="4893" y="1082"/>
                  </a:lnTo>
                  <a:lnTo>
                    <a:pt x="4940" y="1177"/>
                  </a:lnTo>
                  <a:lnTo>
                    <a:pt x="5011" y="1341"/>
                  </a:lnTo>
                  <a:lnTo>
                    <a:pt x="5034" y="1506"/>
                  </a:lnTo>
                  <a:lnTo>
                    <a:pt x="5011" y="1647"/>
                  </a:lnTo>
                  <a:lnTo>
                    <a:pt x="4964" y="1788"/>
                  </a:lnTo>
                  <a:lnTo>
                    <a:pt x="4893" y="1906"/>
                  </a:lnTo>
                  <a:lnTo>
                    <a:pt x="4799" y="2023"/>
                  </a:lnTo>
                  <a:lnTo>
                    <a:pt x="4705" y="2118"/>
                  </a:lnTo>
                  <a:lnTo>
                    <a:pt x="4564" y="2188"/>
                  </a:lnTo>
                  <a:lnTo>
                    <a:pt x="4423" y="2235"/>
                  </a:lnTo>
                  <a:lnTo>
                    <a:pt x="1341" y="2235"/>
                  </a:lnTo>
                  <a:lnTo>
                    <a:pt x="1200" y="2188"/>
                  </a:lnTo>
                  <a:lnTo>
                    <a:pt x="1082" y="2118"/>
                  </a:lnTo>
                  <a:lnTo>
                    <a:pt x="965" y="2023"/>
                  </a:lnTo>
                  <a:lnTo>
                    <a:pt x="894" y="1906"/>
                  </a:lnTo>
                  <a:lnTo>
                    <a:pt x="823" y="1788"/>
                  </a:lnTo>
                  <a:lnTo>
                    <a:pt x="776" y="1647"/>
                  </a:lnTo>
                  <a:lnTo>
                    <a:pt x="753" y="1506"/>
                  </a:lnTo>
                  <a:lnTo>
                    <a:pt x="776" y="1341"/>
                  </a:lnTo>
                  <a:lnTo>
                    <a:pt x="823" y="1177"/>
                  </a:lnTo>
                  <a:lnTo>
                    <a:pt x="894" y="1082"/>
                  </a:lnTo>
                  <a:lnTo>
                    <a:pt x="965" y="988"/>
                  </a:lnTo>
                  <a:lnTo>
                    <a:pt x="1082" y="894"/>
                  </a:lnTo>
                  <a:lnTo>
                    <a:pt x="1200" y="824"/>
                  </a:lnTo>
                  <a:lnTo>
                    <a:pt x="1341" y="777"/>
                  </a:lnTo>
                  <a:lnTo>
                    <a:pt x="1506" y="753"/>
                  </a:lnTo>
                  <a:close/>
                  <a:moveTo>
                    <a:pt x="1341" y="0"/>
                  </a:moveTo>
                  <a:lnTo>
                    <a:pt x="1200" y="24"/>
                  </a:lnTo>
                  <a:lnTo>
                    <a:pt x="1059" y="71"/>
                  </a:lnTo>
                  <a:lnTo>
                    <a:pt x="917" y="118"/>
                  </a:lnTo>
                  <a:lnTo>
                    <a:pt x="800" y="189"/>
                  </a:lnTo>
                  <a:lnTo>
                    <a:pt x="659" y="259"/>
                  </a:lnTo>
                  <a:lnTo>
                    <a:pt x="541" y="330"/>
                  </a:lnTo>
                  <a:lnTo>
                    <a:pt x="423" y="447"/>
                  </a:lnTo>
                  <a:lnTo>
                    <a:pt x="282" y="635"/>
                  </a:lnTo>
                  <a:lnTo>
                    <a:pt x="141" y="847"/>
                  </a:lnTo>
                  <a:lnTo>
                    <a:pt x="94" y="988"/>
                  </a:lnTo>
                  <a:lnTo>
                    <a:pt x="24" y="1153"/>
                  </a:lnTo>
                  <a:lnTo>
                    <a:pt x="0" y="1318"/>
                  </a:lnTo>
                  <a:lnTo>
                    <a:pt x="0" y="1506"/>
                  </a:lnTo>
                  <a:lnTo>
                    <a:pt x="0" y="1647"/>
                  </a:lnTo>
                  <a:lnTo>
                    <a:pt x="24" y="1812"/>
                  </a:lnTo>
                  <a:lnTo>
                    <a:pt x="71" y="1953"/>
                  </a:lnTo>
                  <a:lnTo>
                    <a:pt x="118" y="2094"/>
                  </a:lnTo>
                  <a:lnTo>
                    <a:pt x="188" y="2212"/>
                  </a:lnTo>
                  <a:lnTo>
                    <a:pt x="259" y="2353"/>
                  </a:lnTo>
                  <a:lnTo>
                    <a:pt x="447" y="2564"/>
                  </a:lnTo>
                  <a:lnTo>
                    <a:pt x="659" y="2753"/>
                  </a:lnTo>
                  <a:lnTo>
                    <a:pt x="776" y="2823"/>
                  </a:lnTo>
                  <a:lnTo>
                    <a:pt x="917" y="2894"/>
                  </a:lnTo>
                  <a:lnTo>
                    <a:pt x="1059" y="2941"/>
                  </a:lnTo>
                  <a:lnTo>
                    <a:pt x="1200" y="2964"/>
                  </a:lnTo>
                  <a:lnTo>
                    <a:pt x="1341" y="2988"/>
                  </a:lnTo>
                  <a:lnTo>
                    <a:pt x="1506" y="3011"/>
                  </a:lnTo>
                  <a:lnTo>
                    <a:pt x="4281" y="3011"/>
                  </a:lnTo>
                  <a:lnTo>
                    <a:pt x="4423" y="2988"/>
                  </a:lnTo>
                  <a:lnTo>
                    <a:pt x="4564" y="2988"/>
                  </a:lnTo>
                  <a:lnTo>
                    <a:pt x="4846" y="2894"/>
                  </a:lnTo>
                  <a:lnTo>
                    <a:pt x="5105" y="2753"/>
                  </a:lnTo>
                  <a:lnTo>
                    <a:pt x="5222" y="2682"/>
                  </a:lnTo>
                  <a:lnTo>
                    <a:pt x="5340" y="2564"/>
                  </a:lnTo>
                  <a:lnTo>
                    <a:pt x="5364" y="2564"/>
                  </a:lnTo>
                  <a:lnTo>
                    <a:pt x="5458" y="2447"/>
                  </a:lnTo>
                  <a:lnTo>
                    <a:pt x="5528" y="2329"/>
                  </a:lnTo>
                  <a:lnTo>
                    <a:pt x="5669" y="2070"/>
                  </a:lnTo>
                  <a:lnTo>
                    <a:pt x="5763" y="1788"/>
                  </a:lnTo>
                  <a:lnTo>
                    <a:pt x="5787" y="1647"/>
                  </a:lnTo>
                  <a:lnTo>
                    <a:pt x="5787" y="1506"/>
                  </a:lnTo>
                  <a:lnTo>
                    <a:pt x="5787" y="1318"/>
                  </a:lnTo>
                  <a:lnTo>
                    <a:pt x="5740" y="1153"/>
                  </a:lnTo>
                  <a:lnTo>
                    <a:pt x="5693" y="988"/>
                  </a:lnTo>
                  <a:lnTo>
                    <a:pt x="5622" y="847"/>
                  </a:lnTo>
                  <a:lnTo>
                    <a:pt x="5528" y="659"/>
                  </a:lnTo>
                  <a:lnTo>
                    <a:pt x="5387" y="494"/>
                  </a:lnTo>
                  <a:lnTo>
                    <a:pt x="5246" y="353"/>
                  </a:lnTo>
                  <a:lnTo>
                    <a:pt x="5081" y="236"/>
                  </a:lnTo>
                  <a:lnTo>
                    <a:pt x="4893" y="118"/>
                  </a:lnTo>
                  <a:lnTo>
                    <a:pt x="4705" y="47"/>
                  </a:lnTo>
                  <a:lnTo>
                    <a:pt x="4493" y="24"/>
                  </a:lnTo>
                  <a:lnTo>
                    <a:pt x="4281" y="0"/>
                  </a:lnTo>
                  <a:close/>
                </a:path>
              </a:pathLst>
            </a:custGeom>
            <a:solidFill>
              <a:srgbClr val="5D5D6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" name="Google Shape;208;p11"/>
            <p:cNvSpPr/>
            <p:nvPr/>
          </p:nvSpPr>
          <p:spPr>
            <a:xfrm>
              <a:off x="1540058" y="3139191"/>
              <a:ext cx="145558" cy="50400"/>
            </a:xfrm>
            <a:custGeom>
              <a:rect b="b" l="l" r="r" t="t"/>
              <a:pathLst>
                <a:path extrusionOk="0" fill="none" h="1483" w="4283">
                  <a:moveTo>
                    <a:pt x="3529" y="0"/>
                  </a:moveTo>
                  <a:lnTo>
                    <a:pt x="3529" y="0"/>
                  </a:lnTo>
                  <a:lnTo>
                    <a:pt x="3647" y="24"/>
                  </a:lnTo>
                  <a:lnTo>
                    <a:pt x="3741" y="47"/>
                  </a:lnTo>
                  <a:lnTo>
                    <a:pt x="3835" y="71"/>
                  </a:lnTo>
                  <a:lnTo>
                    <a:pt x="3929" y="118"/>
                  </a:lnTo>
                  <a:lnTo>
                    <a:pt x="4094" y="259"/>
                  </a:lnTo>
                  <a:lnTo>
                    <a:pt x="4141" y="329"/>
                  </a:lnTo>
                  <a:lnTo>
                    <a:pt x="4188" y="424"/>
                  </a:lnTo>
                  <a:lnTo>
                    <a:pt x="4188" y="424"/>
                  </a:lnTo>
                  <a:lnTo>
                    <a:pt x="4259" y="588"/>
                  </a:lnTo>
                  <a:lnTo>
                    <a:pt x="4282" y="753"/>
                  </a:lnTo>
                  <a:lnTo>
                    <a:pt x="4282" y="753"/>
                  </a:lnTo>
                  <a:lnTo>
                    <a:pt x="4259" y="894"/>
                  </a:lnTo>
                  <a:lnTo>
                    <a:pt x="4212" y="1035"/>
                  </a:lnTo>
                  <a:lnTo>
                    <a:pt x="4141" y="1153"/>
                  </a:lnTo>
                  <a:lnTo>
                    <a:pt x="4047" y="1270"/>
                  </a:lnTo>
                  <a:lnTo>
                    <a:pt x="4047" y="1270"/>
                  </a:lnTo>
                  <a:lnTo>
                    <a:pt x="3953" y="1365"/>
                  </a:lnTo>
                  <a:lnTo>
                    <a:pt x="3812" y="1435"/>
                  </a:lnTo>
                  <a:lnTo>
                    <a:pt x="3671" y="1482"/>
                  </a:lnTo>
                  <a:lnTo>
                    <a:pt x="3529" y="1482"/>
                  </a:lnTo>
                  <a:lnTo>
                    <a:pt x="754" y="1482"/>
                  </a:lnTo>
                  <a:lnTo>
                    <a:pt x="754" y="1482"/>
                  </a:lnTo>
                  <a:lnTo>
                    <a:pt x="589" y="1482"/>
                  </a:lnTo>
                  <a:lnTo>
                    <a:pt x="448" y="1435"/>
                  </a:lnTo>
                  <a:lnTo>
                    <a:pt x="330" y="1365"/>
                  </a:lnTo>
                  <a:lnTo>
                    <a:pt x="213" y="1270"/>
                  </a:lnTo>
                  <a:lnTo>
                    <a:pt x="142" y="1153"/>
                  </a:lnTo>
                  <a:lnTo>
                    <a:pt x="71" y="1035"/>
                  </a:lnTo>
                  <a:lnTo>
                    <a:pt x="24" y="894"/>
                  </a:lnTo>
                  <a:lnTo>
                    <a:pt x="1" y="753"/>
                  </a:lnTo>
                  <a:lnTo>
                    <a:pt x="1" y="753"/>
                  </a:lnTo>
                  <a:lnTo>
                    <a:pt x="24" y="588"/>
                  </a:lnTo>
                  <a:lnTo>
                    <a:pt x="71" y="424"/>
                  </a:lnTo>
                  <a:lnTo>
                    <a:pt x="71" y="424"/>
                  </a:lnTo>
                  <a:lnTo>
                    <a:pt x="142" y="329"/>
                  </a:lnTo>
                  <a:lnTo>
                    <a:pt x="213" y="235"/>
                  </a:lnTo>
                  <a:lnTo>
                    <a:pt x="213" y="235"/>
                  </a:lnTo>
                  <a:lnTo>
                    <a:pt x="330" y="141"/>
                  </a:lnTo>
                  <a:lnTo>
                    <a:pt x="448" y="71"/>
                  </a:lnTo>
                  <a:lnTo>
                    <a:pt x="589" y="24"/>
                  </a:lnTo>
                  <a:lnTo>
                    <a:pt x="754" y="0"/>
                  </a:lnTo>
                  <a:lnTo>
                    <a:pt x="3529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" name="Google Shape;209;p11"/>
            <p:cNvSpPr/>
            <p:nvPr/>
          </p:nvSpPr>
          <p:spPr>
            <a:xfrm>
              <a:off x="1514502" y="3113601"/>
              <a:ext cx="196671" cy="102363"/>
            </a:xfrm>
            <a:custGeom>
              <a:rect b="b" l="l" r="r" t="t"/>
              <a:pathLst>
                <a:path extrusionOk="0" fill="none" h="3012" w="5787">
                  <a:moveTo>
                    <a:pt x="4281" y="0"/>
                  </a:moveTo>
                  <a:lnTo>
                    <a:pt x="1506" y="0"/>
                  </a:lnTo>
                  <a:lnTo>
                    <a:pt x="1506" y="0"/>
                  </a:lnTo>
                  <a:lnTo>
                    <a:pt x="1341" y="0"/>
                  </a:lnTo>
                  <a:lnTo>
                    <a:pt x="1200" y="24"/>
                  </a:lnTo>
                  <a:lnTo>
                    <a:pt x="1059" y="71"/>
                  </a:lnTo>
                  <a:lnTo>
                    <a:pt x="917" y="118"/>
                  </a:lnTo>
                  <a:lnTo>
                    <a:pt x="800" y="189"/>
                  </a:lnTo>
                  <a:lnTo>
                    <a:pt x="659" y="259"/>
                  </a:lnTo>
                  <a:lnTo>
                    <a:pt x="541" y="330"/>
                  </a:lnTo>
                  <a:lnTo>
                    <a:pt x="423" y="447"/>
                  </a:lnTo>
                  <a:lnTo>
                    <a:pt x="423" y="447"/>
                  </a:lnTo>
                  <a:lnTo>
                    <a:pt x="282" y="635"/>
                  </a:lnTo>
                  <a:lnTo>
                    <a:pt x="141" y="847"/>
                  </a:lnTo>
                  <a:lnTo>
                    <a:pt x="141" y="847"/>
                  </a:lnTo>
                  <a:lnTo>
                    <a:pt x="94" y="988"/>
                  </a:lnTo>
                  <a:lnTo>
                    <a:pt x="24" y="1153"/>
                  </a:lnTo>
                  <a:lnTo>
                    <a:pt x="0" y="1318"/>
                  </a:lnTo>
                  <a:lnTo>
                    <a:pt x="0" y="1506"/>
                  </a:lnTo>
                  <a:lnTo>
                    <a:pt x="0" y="1506"/>
                  </a:lnTo>
                  <a:lnTo>
                    <a:pt x="0" y="1647"/>
                  </a:lnTo>
                  <a:lnTo>
                    <a:pt x="24" y="1812"/>
                  </a:lnTo>
                  <a:lnTo>
                    <a:pt x="71" y="1953"/>
                  </a:lnTo>
                  <a:lnTo>
                    <a:pt x="118" y="2094"/>
                  </a:lnTo>
                  <a:lnTo>
                    <a:pt x="188" y="2212"/>
                  </a:lnTo>
                  <a:lnTo>
                    <a:pt x="259" y="2353"/>
                  </a:lnTo>
                  <a:lnTo>
                    <a:pt x="447" y="2564"/>
                  </a:lnTo>
                  <a:lnTo>
                    <a:pt x="659" y="2753"/>
                  </a:lnTo>
                  <a:lnTo>
                    <a:pt x="776" y="2823"/>
                  </a:lnTo>
                  <a:lnTo>
                    <a:pt x="917" y="2894"/>
                  </a:lnTo>
                  <a:lnTo>
                    <a:pt x="1059" y="2941"/>
                  </a:lnTo>
                  <a:lnTo>
                    <a:pt x="1200" y="2964"/>
                  </a:lnTo>
                  <a:lnTo>
                    <a:pt x="1341" y="2988"/>
                  </a:lnTo>
                  <a:lnTo>
                    <a:pt x="1506" y="3011"/>
                  </a:lnTo>
                  <a:lnTo>
                    <a:pt x="4281" y="3011"/>
                  </a:lnTo>
                  <a:lnTo>
                    <a:pt x="4281" y="3011"/>
                  </a:lnTo>
                  <a:lnTo>
                    <a:pt x="4423" y="2988"/>
                  </a:lnTo>
                  <a:lnTo>
                    <a:pt x="4564" y="2988"/>
                  </a:lnTo>
                  <a:lnTo>
                    <a:pt x="4846" y="2894"/>
                  </a:lnTo>
                  <a:lnTo>
                    <a:pt x="5105" y="2753"/>
                  </a:lnTo>
                  <a:lnTo>
                    <a:pt x="5222" y="2682"/>
                  </a:lnTo>
                  <a:lnTo>
                    <a:pt x="5340" y="2564"/>
                  </a:lnTo>
                  <a:lnTo>
                    <a:pt x="5340" y="2564"/>
                  </a:lnTo>
                  <a:lnTo>
                    <a:pt x="5364" y="2564"/>
                  </a:lnTo>
                  <a:lnTo>
                    <a:pt x="5364" y="2564"/>
                  </a:lnTo>
                  <a:lnTo>
                    <a:pt x="5458" y="2447"/>
                  </a:lnTo>
                  <a:lnTo>
                    <a:pt x="5528" y="2329"/>
                  </a:lnTo>
                  <a:lnTo>
                    <a:pt x="5669" y="2070"/>
                  </a:lnTo>
                  <a:lnTo>
                    <a:pt x="5763" y="1788"/>
                  </a:lnTo>
                  <a:lnTo>
                    <a:pt x="5787" y="1647"/>
                  </a:lnTo>
                  <a:lnTo>
                    <a:pt x="5787" y="1506"/>
                  </a:lnTo>
                  <a:lnTo>
                    <a:pt x="5787" y="1506"/>
                  </a:lnTo>
                  <a:lnTo>
                    <a:pt x="5787" y="1318"/>
                  </a:lnTo>
                  <a:lnTo>
                    <a:pt x="5740" y="1153"/>
                  </a:lnTo>
                  <a:lnTo>
                    <a:pt x="5693" y="988"/>
                  </a:lnTo>
                  <a:lnTo>
                    <a:pt x="5622" y="847"/>
                  </a:lnTo>
                  <a:lnTo>
                    <a:pt x="5622" y="847"/>
                  </a:lnTo>
                  <a:lnTo>
                    <a:pt x="5528" y="659"/>
                  </a:lnTo>
                  <a:lnTo>
                    <a:pt x="5387" y="494"/>
                  </a:lnTo>
                  <a:lnTo>
                    <a:pt x="5246" y="353"/>
                  </a:lnTo>
                  <a:lnTo>
                    <a:pt x="5081" y="236"/>
                  </a:lnTo>
                  <a:lnTo>
                    <a:pt x="4893" y="118"/>
                  </a:lnTo>
                  <a:lnTo>
                    <a:pt x="4705" y="47"/>
                  </a:lnTo>
                  <a:lnTo>
                    <a:pt x="4493" y="24"/>
                  </a:lnTo>
                  <a:lnTo>
                    <a:pt x="4281" y="0"/>
                  </a:lnTo>
                  <a:lnTo>
                    <a:pt x="4281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" name="Google Shape;210;p11"/>
            <p:cNvSpPr/>
            <p:nvPr/>
          </p:nvSpPr>
          <p:spPr>
            <a:xfrm>
              <a:off x="1729551" y="3139191"/>
              <a:ext cx="65591" cy="50400"/>
            </a:xfrm>
            <a:custGeom>
              <a:rect b="b" l="l" r="r" t="t"/>
              <a:pathLst>
                <a:path extrusionOk="0" h="1483" w="1930">
                  <a:moveTo>
                    <a:pt x="729" y="0"/>
                  </a:moveTo>
                  <a:lnTo>
                    <a:pt x="588" y="24"/>
                  </a:lnTo>
                  <a:lnTo>
                    <a:pt x="447" y="71"/>
                  </a:lnTo>
                  <a:lnTo>
                    <a:pt x="329" y="141"/>
                  </a:lnTo>
                  <a:lnTo>
                    <a:pt x="212" y="235"/>
                  </a:lnTo>
                  <a:lnTo>
                    <a:pt x="141" y="329"/>
                  </a:lnTo>
                  <a:lnTo>
                    <a:pt x="71" y="424"/>
                  </a:lnTo>
                  <a:lnTo>
                    <a:pt x="24" y="588"/>
                  </a:lnTo>
                  <a:lnTo>
                    <a:pt x="0" y="753"/>
                  </a:lnTo>
                  <a:lnTo>
                    <a:pt x="0" y="894"/>
                  </a:lnTo>
                  <a:lnTo>
                    <a:pt x="47" y="1035"/>
                  </a:lnTo>
                  <a:lnTo>
                    <a:pt x="118" y="1153"/>
                  </a:lnTo>
                  <a:lnTo>
                    <a:pt x="212" y="1270"/>
                  </a:lnTo>
                  <a:lnTo>
                    <a:pt x="329" y="1365"/>
                  </a:lnTo>
                  <a:lnTo>
                    <a:pt x="447" y="1435"/>
                  </a:lnTo>
                  <a:lnTo>
                    <a:pt x="588" y="1482"/>
                  </a:lnTo>
                  <a:lnTo>
                    <a:pt x="1341" y="1482"/>
                  </a:lnTo>
                  <a:lnTo>
                    <a:pt x="1482" y="1435"/>
                  </a:lnTo>
                  <a:lnTo>
                    <a:pt x="1623" y="1365"/>
                  </a:lnTo>
                  <a:lnTo>
                    <a:pt x="1717" y="1270"/>
                  </a:lnTo>
                  <a:lnTo>
                    <a:pt x="1811" y="1153"/>
                  </a:lnTo>
                  <a:lnTo>
                    <a:pt x="1882" y="1035"/>
                  </a:lnTo>
                  <a:lnTo>
                    <a:pt x="1929" y="894"/>
                  </a:lnTo>
                  <a:lnTo>
                    <a:pt x="1929" y="753"/>
                  </a:lnTo>
                  <a:lnTo>
                    <a:pt x="1929" y="588"/>
                  </a:lnTo>
                  <a:lnTo>
                    <a:pt x="1858" y="424"/>
                  </a:lnTo>
                  <a:lnTo>
                    <a:pt x="1811" y="329"/>
                  </a:lnTo>
                  <a:lnTo>
                    <a:pt x="1741" y="259"/>
                  </a:lnTo>
                  <a:lnTo>
                    <a:pt x="1600" y="118"/>
                  </a:lnTo>
                  <a:lnTo>
                    <a:pt x="1506" y="71"/>
                  </a:lnTo>
                  <a:lnTo>
                    <a:pt x="1412" y="47"/>
                  </a:lnTo>
                  <a:lnTo>
                    <a:pt x="1294" y="24"/>
                  </a:lnTo>
                  <a:lnTo>
                    <a:pt x="1200" y="0"/>
                  </a:lnTo>
                  <a:close/>
                </a:path>
              </a:pathLst>
            </a:custGeom>
            <a:solidFill>
              <a:srgbClr val="E4EC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" name="Google Shape;211;p11"/>
            <p:cNvSpPr/>
            <p:nvPr/>
          </p:nvSpPr>
          <p:spPr>
            <a:xfrm>
              <a:off x="1731930" y="3139191"/>
              <a:ext cx="60799" cy="28785"/>
            </a:xfrm>
            <a:custGeom>
              <a:rect b="b" l="l" r="r" t="t"/>
              <a:pathLst>
                <a:path extrusionOk="0" h="847" w="1789">
                  <a:moveTo>
                    <a:pt x="659" y="0"/>
                  </a:moveTo>
                  <a:lnTo>
                    <a:pt x="518" y="24"/>
                  </a:lnTo>
                  <a:lnTo>
                    <a:pt x="377" y="71"/>
                  </a:lnTo>
                  <a:lnTo>
                    <a:pt x="259" y="141"/>
                  </a:lnTo>
                  <a:lnTo>
                    <a:pt x="142" y="235"/>
                  </a:lnTo>
                  <a:lnTo>
                    <a:pt x="71" y="329"/>
                  </a:lnTo>
                  <a:lnTo>
                    <a:pt x="1" y="424"/>
                  </a:lnTo>
                  <a:lnTo>
                    <a:pt x="48" y="518"/>
                  </a:lnTo>
                  <a:lnTo>
                    <a:pt x="118" y="588"/>
                  </a:lnTo>
                  <a:lnTo>
                    <a:pt x="259" y="729"/>
                  </a:lnTo>
                  <a:lnTo>
                    <a:pt x="353" y="776"/>
                  </a:lnTo>
                  <a:lnTo>
                    <a:pt x="448" y="800"/>
                  </a:lnTo>
                  <a:lnTo>
                    <a:pt x="565" y="823"/>
                  </a:lnTo>
                  <a:lnTo>
                    <a:pt x="659" y="847"/>
                  </a:lnTo>
                  <a:lnTo>
                    <a:pt x="1130" y="847"/>
                  </a:lnTo>
                  <a:lnTo>
                    <a:pt x="1271" y="823"/>
                  </a:lnTo>
                  <a:lnTo>
                    <a:pt x="1412" y="776"/>
                  </a:lnTo>
                  <a:lnTo>
                    <a:pt x="1553" y="706"/>
                  </a:lnTo>
                  <a:lnTo>
                    <a:pt x="1647" y="612"/>
                  </a:lnTo>
                  <a:lnTo>
                    <a:pt x="1741" y="518"/>
                  </a:lnTo>
                  <a:lnTo>
                    <a:pt x="1788" y="424"/>
                  </a:lnTo>
                  <a:lnTo>
                    <a:pt x="1741" y="329"/>
                  </a:lnTo>
                  <a:lnTo>
                    <a:pt x="1671" y="259"/>
                  </a:lnTo>
                  <a:lnTo>
                    <a:pt x="1530" y="118"/>
                  </a:lnTo>
                  <a:lnTo>
                    <a:pt x="1436" y="71"/>
                  </a:lnTo>
                  <a:lnTo>
                    <a:pt x="1342" y="47"/>
                  </a:lnTo>
                  <a:lnTo>
                    <a:pt x="1224" y="24"/>
                  </a:lnTo>
                  <a:lnTo>
                    <a:pt x="113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" name="Google Shape;212;p11"/>
            <p:cNvSpPr/>
            <p:nvPr/>
          </p:nvSpPr>
          <p:spPr>
            <a:xfrm>
              <a:off x="1703146" y="3113601"/>
              <a:ext cx="118370" cy="102363"/>
            </a:xfrm>
            <a:custGeom>
              <a:rect b="b" l="l" r="r" t="t"/>
              <a:pathLst>
                <a:path extrusionOk="0" h="3012" w="3483">
                  <a:moveTo>
                    <a:pt x="1977" y="753"/>
                  </a:moveTo>
                  <a:lnTo>
                    <a:pt x="2071" y="777"/>
                  </a:lnTo>
                  <a:lnTo>
                    <a:pt x="2189" y="800"/>
                  </a:lnTo>
                  <a:lnTo>
                    <a:pt x="2283" y="824"/>
                  </a:lnTo>
                  <a:lnTo>
                    <a:pt x="2377" y="871"/>
                  </a:lnTo>
                  <a:lnTo>
                    <a:pt x="2518" y="1012"/>
                  </a:lnTo>
                  <a:lnTo>
                    <a:pt x="2588" y="1082"/>
                  </a:lnTo>
                  <a:lnTo>
                    <a:pt x="2635" y="1177"/>
                  </a:lnTo>
                  <a:lnTo>
                    <a:pt x="2706" y="1341"/>
                  </a:lnTo>
                  <a:lnTo>
                    <a:pt x="2706" y="1506"/>
                  </a:lnTo>
                  <a:lnTo>
                    <a:pt x="2706" y="1647"/>
                  </a:lnTo>
                  <a:lnTo>
                    <a:pt x="2659" y="1788"/>
                  </a:lnTo>
                  <a:lnTo>
                    <a:pt x="2588" y="1906"/>
                  </a:lnTo>
                  <a:lnTo>
                    <a:pt x="2494" y="2023"/>
                  </a:lnTo>
                  <a:lnTo>
                    <a:pt x="2400" y="2118"/>
                  </a:lnTo>
                  <a:lnTo>
                    <a:pt x="2259" y="2188"/>
                  </a:lnTo>
                  <a:lnTo>
                    <a:pt x="2118" y="2235"/>
                  </a:lnTo>
                  <a:lnTo>
                    <a:pt x="1365" y="2235"/>
                  </a:lnTo>
                  <a:lnTo>
                    <a:pt x="1224" y="2188"/>
                  </a:lnTo>
                  <a:lnTo>
                    <a:pt x="1106" y="2118"/>
                  </a:lnTo>
                  <a:lnTo>
                    <a:pt x="989" y="2023"/>
                  </a:lnTo>
                  <a:lnTo>
                    <a:pt x="895" y="1906"/>
                  </a:lnTo>
                  <a:lnTo>
                    <a:pt x="824" y="1788"/>
                  </a:lnTo>
                  <a:lnTo>
                    <a:pt x="777" y="1647"/>
                  </a:lnTo>
                  <a:lnTo>
                    <a:pt x="777" y="1506"/>
                  </a:lnTo>
                  <a:lnTo>
                    <a:pt x="801" y="1341"/>
                  </a:lnTo>
                  <a:lnTo>
                    <a:pt x="848" y="1177"/>
                  </a:lnTo>
                  <a:lnTo>
                    <a:pt x="918" y="1082"/>
                  </a:lnTo>
                  <a:lnTo>
                    <a:pt x="989" y="988"/>
                  </a:lnTo>
                  <a:lnTo>
                    <a:pt x="1106" y="894"/>
                  </a:lnTo>
                  <a:lnTo>
                    <a:pt x="1224" y="824"/>
                  </a:lnTo>
                  <a:lnTo>
                    <a:pt x="1365" y="777"/>
                  </a:lnTo>
                  <a:lnTo>
                    <a:pt x="1506" y="753"/>
                  </a:lnTo>
                  <a:close/>
                  <a:moveTo>
                    <a:pt x="1365" y="0"/>
                  </a:moveTo>
                  <a:lnTo>
                    <a:pt x="1224" y="24"/>
                  </a:lnTo>
                  <a:lnTo>
                    <a:pt x="1083" y="71"/>
                  </a:lnTo>
                  <a:lnTo>
                    <a:pt x="942" y="118"/>
                  </a:lnTo>
                  <a:lnTo>
                    <a:pt x="801" y="189"/>
                  </a:lnTo>
                  <a:lnTo>
                    <a:pt x="683" y="259"/>
                  </a:lnTo>
                  <a:lnTo>
                    <a:pt x="565" y="330"/>
                  </a:lnTo>
                  <a:lnTo>
                    <a:pt x="448" y="447"/>
                  </a:lnTo>
                  <a:lnTo>
                    <a:pt x="283" y="635"/>
                  </a:lnTo>
                  <a:lnTo>
                    <a:pt x="165" y="847"/>
                  </a:lnTo>
                  <a:lnTo>
                    <a:pt x="95" y="988"/>
                  </a:lnTo>
                  <a:lnTo>
                    <a:pt x="48" y="1153"/>
                  </a:lnTo>
                  <a:lnTo>
                    <a:pt x="24" y="1318"/>
                  </a:lnTo>
                  <a:lnTo>
                    <a:pt x="1" y="1506"/>
                  </a:lnTo>
                  <a:lnTo>
                    <a:pt x="24" y="1647"/>
                  </a:lnTo>
                  <a:lnTo>
                    <a:pt x="48" y="1812"/>
                  </a:lnTo>
                  <a:lnTo>
                    <a:pt x="71" y="1953"/>
                  </a:lnTo>
                  <a:lnTo>
                    <a:pt x="118" y="2094"/>
                  </a:lnTo>
                  <a:lnTo>
                    <a:pt x="189" y="2212"/>
                  </a:lnTo>
                  <a:lnTo>
                    <a:pt x="260" y="2353"/>
                  </a:lnTo>
                  <a:lnTo>
                    <a:pt x="448" y="2564"/>
                  </a:lnTo>
                  <a:lnTo>
                    <a:pt x="683" y="2753"/>
                  </a:lnTo>
                  <a:lnTo>
                    <a:pt x="801" y="2823"/>
                  </a:lnTo>
                  <a:lnTo>
                    <a:pt x="942" y="2894"/>
                  </a:lnTo>
                  <a:lnTo>
                    <a:pt x="1059" y="2941"/>
                  </a:lnTo>
                  <a:lnTo>
                    <a:pt x="1224" y="2964"/>
                  </a:lnTo>
                  <a:lnTo>
                    <a:pt x="1365" y="2988"/>
                  </a:lnTo>
                  <a:lnTo>
                    <a:pt x="1506" y="3011"/>
                  </a:lnTo>
                  <a:lnTo>
                    <a:pt x="1977" y="3011"/>
                  </a:lnTo>
                  <a:lnTo>
                    <a:pt x="2118" y="2988"/>
                  </a:lnTo>
                  <a:lnTo>
                    <a:pt x="2259" y="2988"/>
                  </a:lnTo>
                  <a:lnTo>
                    <a:pt x="2541" y="2894"/>
                  </a:lnTo>
                  <a:lnTo>
                    <a:pt x="2800" y="2753"/>
                  </a:lnTo>
                  <a:lnTo>
                    <a:pt x="2918" y="2682"/>
                  </a:lnTo>
                  <a:lnTo>
                    <a:pt x="3035" y="2564"/>
                  </a:lnTo>
                  <a:lnTo>
                    <a:pt x="3153" y="2447"/>
                  </a:lnTo>
                  <a:lnTo>
                    <a:pt x="3224" y="2329"/>
                  </a:lnTo>
                  <a:lnTo>
                    <a:pt x="3365" y="2070"/>
                  </a:lnTo>
                  <a:lnTo>
                    <a:pt x="3459" y="1788"/>
                  </a:lnTo>
                  <a:lnTo>
                    <a:pt x="3482" y="1647"/>
                  </a:lnTo>
                  <a:lnTo>
                    <a:pt x="3482" y="1506"/>
                  </a:lnTo>
                  <a:lnTo>
                    <a:pt x="3459" y="1318"/>
                  </a:lnTo>
                  <a:lnTo>
                    <a:pt x="3435" y="1153"/>
                  </a:lnTo>
                  <a:lnTo>
                    <a:pt x="3388" y="988"/>
                  </a:lnTo>
                  <a:lnTo>
                    <a:pt x="3318" y="847"/>
                  </a:lnTo>
                  <a:lnTo>
                    <a:pt x="3224" y="659"/>
                  </a:lnTo>
                  <a:lnTo>
                    <a:pt x="3082" y="494"/>
                  </a:lnTo>
                  <a:lnTo>
                    <a:pt x="2941" y="353"/>
                  </a:lnTo>
                  <a:lnTo>
                    <a:pt x="2777" y="236"/>
                  </a:lnTo>
                  <a:lnTo>
                    <a:pt x="2588" y="118"/>
                  </a:lnTo>
                  <a:lnTo>
                    <a:pt x="2400" y="47"/>
                  </a:lnTo>
                  <a:lnTo>
                    <a:pt x="2189" y="24"/>
                  </a:lnTo>
                  <a:lnTo>
                    <a:pt x="1977" y="0"/>
                  </a:lnTo>
                  <a:close/>
                </a:path>
              </a:pathLst>
            </a:custGeom>
            <a:solidFill>
              <a:srgbClr val="5D5D6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" name="Google Shape;213;p11"/>
            <p:cNvSpPr/>
            <p:nvPr/>
          </p:nvSpPr>
          <p:spPr>
            <a:xfrm>
              <a:off x="1729551" y="3139191"/>
              <a:ext cx="65591" cy="50400"/>
            </a:xfrm>
            <a:custGeom>
              <a:rect b="b" l="l" r="r" t="t"/>
              <a:pathLst>
                <a:path extrusionOk="0" fill="none" h="1483" w="1930">
                  <a:moveTo>
                    <a:pt x="1200" y="0"/>
                  </a:moveTo>
                  <a:lnTo>
                    <a:pt x="1200" y="0"/>
                  </a:lnTo>
                  <a:lnTo>
                    <a:pt x="1294" y="24"/>
                  </a:lnTo>
                  <a:lnTo>
                    <a:pt x="1412" y="47"/>
                  </a:lnTo>
                  <a:lnTo>
                    <a:pt x="1506" y="71"/>
                  </a:lnTo>
                  <a:lnTo>
                    <a:pt x="1600" y="118"/>
                  </a:lnTo>
                  <a:lnTo>
                    <a:pt x="1741" y="259"/>
                  </a:lnTo>
                  <a:lnTo>
                    <a:pt x="1811" y="329"/>
                  </a:lnTo>
                  <a:lnTo>
                    <a:pt x="1858" y="424"/>
                  </a:lnTo>
                  <a:lnTo>
                    <a:pt x="1858" y="424"/>
                  </a:lnTo>
                  <a:lnTo>
                    <a:pt x="1929" y="588"/>
                  </a:lnTo>
                  <a:lnTo>
                    <a:pt x="1929" y="753"/>
                  </a:lnTo>
                  <a:lnTo>
                    <a:pt x="1929" y="753"/>
                  </a:lnTo>
                  <a:lnTo>
                    <a:pt x="1929" y="894"/>
                  </a:lnTo>
                  <a:lnTo>
                    <a:pt x="1882" y="1035"/>
                  </a:lnTo>
                  <a:lnTo>
                    <a:pt x="1811" y="1153"/>
                  </a:lnTo>
                  <a:lnTo>
                    <a:pt x="1717" y="1270"/>
                  </a:lnTo>
                  <a:lnTo>
                    <a:pt x="1717" y="1270"/>
                  </a:lnTo>
                  <a:lnTo>
                    <a:pt x="1623" y="1365"/>
                  </a:lnTo>
                  <a:lnTo>
                    <a:pt x="1482" y="1435"/>
                  </a:lnTo>
                  <a:lnTo>
                    <a:pt x="1341" y="1482"/>
                  </a:lnTo>
                  <a:lnTo>
                    <a:pt x="1200" y="1482"/>
                  </a:lnTo>
                  <a:lnTo>
                    <a:pt x="729" y="1482"/>
                  </a:lnTo>
                  <a:lnTo>
                    <a:pt x="729" y="1482"/>
                  </a:lnTo>
                  <a:lnTo>
                    <a:pt x="588" y="1482"/>
                  </a:lnTo>
                  <a:lnTo>
                    <a:pt x="447" y="1435"/>
                  </a:lnTo>
                  <a:lnTo>
                    <a:pt x="329" y="1365"/>
                  </a:lnTo>
                  <a:lnTo>
                    <a:pt x="212" y="1270"/>
                  </a:lnTo>
                  <a:lnTo>
                    <a:pt x="118" y="1153"/>
                  </a:lnTo>
                  <a:lnTo>
                    <a:pt x="47" y="1035"/>
                  </a:lnTo>
                  <a:lnTo>
                    <a:pt x="0" y="894"/>
                  </a:lnTo>
                  <a:lnTo>
                    <a:pt x="0" y="753"/>
                  </a:lnTo>
                  <a:lnTo>
                    <a:pt x="0" y="753"/>
                  </a:lnTo>
                  <a:lnTo>
                    <a:pt x="24" y="588"/>
                  </a:lnTo>
                  <a:lnTo>
                    <a:pt x="71" y="424"/>
                  </a:lnTo>
                  <a:lnTo>
                    <a:pt x="71" y="424"/>
                  </a:lnTo>
                  <a:lnTo>
                    <a:pt x="141" y="329"/>
                  </a:lnTo>
                  <a:lnTo>
                    <a:pt x="212" y="235"/>
                  </a:lnTo>
                  <a:lnTo>
                    <a:pt x="212" y="235"/>
                  </a:lnTo>
                  <a:lnTo>
                    <a:pt x="329" y="141"/>
                  </a:lnTo>
                  <a:lnTo>
                    <a:pt x="447" y="71"/>
                  </a:lnTo>
                  <a:lnTo>
                    <a:pt x="588" y="24"/>
                  </a:lnTo>
                  <a:lnTo>
                    <a:pt x="729" y="0"/>
                  </a:lnTo>
                  <a:lnTo>
                    <a:pt x="120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" name="Google Shape;214;p11"/>
            <p:cNvSpPr/>
            <p:nvPr/>
          </p:nvSpPr>
          <p:spPr>
            <a:xfrm>
              <a:off x="1703146" y="3113601"/>
              <a:ext cx="118370" cy="102363"/>
            </a:xfrm>
            <a:custGeom>
              <a:rect b="b" l="l" r="r" t="t"/>
              <a:pathLst>
                <a:path extrusionOk="0" fill="none" h="3012" w="3483">
                  <a:moveTo>
                    <a:pt x="1977" y="0"/>
                  </a:moveTo>
                  <a:lnTo>
                    <a:pt x="1506" y="0"/>
                  </a:lnTo>
                  <a:lnTo>
                    <a:pt x="1506" y="0"/>
                  </a:lnTo>
                  <a:lnTo>
                    <a:pt x="1365" y="0"/>
                  </a:lnTo>
                  <a:lnTo>
                    <a:pt x="1224" y="24"/>
                  </a:lnTo>
                  <a:lnTo>
                    <a:pt x="1083" y="71"/>
                  </a:lnTo>
                  <a:lnTo>
                    <a:pt x="942" y="118"/>
                  </a:lnTo>
                  <a:lnTo>
                    <a:pt x="801" y="189"/>
                  </a:lnTo>
                  <a:lnTo>
                    <a:pt x="683" y="259"/>
                  </a:lnTo>
                  <a:lnTo>
                    <a:pt x="565" y="330"/>
                  </a:lnTo>
                  <a:lnTo>
                    <a:pt x="448" y="447"/>
                  </a:lnTo>
                  <a:lnTo>
                    <a:pt x="448" y="447"/>
                  </a:lnTo>
                  <a:lnTo>
                    <a:pt x="283" y="635"/>
                  </a:lnTo>
                  <a:lnTo>
                    <a:pt x="165" y="847"/>
                  </a:lnTo>
                  <a:lnTo>
                    <a:pt x="165" y="847"/>
                  </a:lnTo>
                  <a:lnTo>
                    <a:pt x="95" y="988"/>
                  </a:lnTo>
                  <a:lnTo>
                    <a:pt x="48" y="1153"/>
                  </a:lnTo>
                  <a:lnTo>
                    <a:pt x="24" y="1318"/>
                  </a:lnTo>
                  <a:lnTo>
                    <a:pt x="1" y="1506"/>
                  </a:lnTo>
                  <a:lnTo>
                    <a:pt x="1" y="1506"/>
                  </a:lnTo>
                  <a:lnTo>
                    <a:pt x="24" y="1647"/>
                  </a:lnTo>
                  <a:lnTo>
                    <a:pt x="48" y="1812"/>
                  </a:lnTo>
                  <a:lnTo>
                    <a:pt x="71" y="1953"/>
                  </a:lnTo>
                  <a:lnTo>
                    <a:pt x="118" y="2094"/>
                  </a:lnTo>
                  <a:lnTo>
                    <a:pt x="189" y="2212"/>
                  </a:lnTo>
                  <a:lnTo>
                    <a:pt x="260" y="2353"/>
                  </a:lnTo>
                  <a:lnTo>
                    <a:pt x="448" y="2564"/>
                  </a:lnTo>
                  <a:lnTo>
                    <a:pt x="683" y="2753"/>
                  </a:lnTo>
                  <a:lnTo>
                    <a:pt x="801" y="2823"/>
                  </a:lnTo>
                  <a:lnTo>
                    <a:pt x="942" y="2894"/>
                  </a:lnTo>
                  <a:lnTo>
                    <a:pt x="1059" y="2941"/>
                  </a:lnTo>
                  <a:lnTo>
                    <a:pt x="1224" y="2964"/>
                  </a:lnTo>
                  <a:lnTo>
                    <a:pt x="1365" y="2988"/>
                  </a:lnTo>
                  <a:lnTo>
                    <a:pt x="1506" y="3011"/>
                  </a:lnTo>
                  <a:lnTo>
                    <a:pt x="1977" y="3011"/>
                  </a:lnTo>
                  <a:lnTo>
                    <a:pt x="1977" y="3011"/>
                  </a:lnTo>
                  <a:lnTo>
                    <a:pt x="2118" y="2988"/>
                  </a:lnTo>
                  <a:lnTo>
                    <a:pt x="2259" y="2988"/>
                  </a:lnTo>
                  <a:lnTo>
                    <a:pt x="2541" y="2894"/>
                  </a:lnTo>
                  <a:lnTo>
                    <a:pt x="2800" y="2753"/>
                  </a:lnTo>
                  <a:lnTo>
                    <a:pt x="2918" y="2682"/>
                  </a:lnTo>
                  <a:lnTo>
                    <a:pt x="3035" y="2564"/>
                  </a:lnTo>
                  <a:lnTo>
                    <a:pt x="3035" y="2564"/>
                  </a:lnTo>
                  <a:lnTo>
                    <a:pt x="3035" y="2564"/>
                  </a:lnTo>
                  <a:lnTo>
                    <a:pt x="3035" y="2564"/>
                  </a:lnTo>
                  <a:lnTo>
                    <a:pt x="3153" y="2447"/>
                  </a:lnTo>
                  <a:lnTo>
                    <a:pt x="3224" y="2329"/>
                  </a:lnTo>
                  <a:lnTo>
                    <a:pt x="3365" y="2070"/>
                  </a:lnTo>
                  <a:lnTo>
                    <a:pt x="3459" y="1788"/>
                  </a:lnTo>
                  <a:lnTo>
                    <a:pt x="3482" y="1647"/>
                  </a:lnTo>
                  <a:lnTo>
                    <a:pt x="3482" y="1506"/>
                  </a:lnTo>
                  <a:lnTo>
                    <a:pt x="3482" y="1506"/>
                  </a:lnTo>
                  <a:lnTo>
                    <a:pt x="3459" y="1318"/>
                  </a:lnTo>
                  <a:lnTo>
                    <a:pt x="3435" y="1153"/>
                  </a:lnTo>
                  <a:lnTo>
                    <a:pt x="3388" y="988"/>
                  </a:lnTo>
                  <a:lnTo>
                    <a:pt x="3318" y="847"/>
                  </a:lnTo>
                  <a:lnTo>
                    <a:pt x="3318" y="847"/>
                  </a:lnTo>
                  <a:lnTo>
                    <a:pt x="3224" y="659"/>
                  </a:lnTo>
                  <a:lnTo>
                    <a:pt x="3082" y="494"/>
                  </a:lnTo>
                  <a:lnTo>
                    <a:pt x="2941" y="353"/>
                  </a:lnTo>
                  <a:lnTo>
                    <a:pt x="2777" y="236"/>
                  </a:lnTo>
                  <a:lnTo>
                    <a:pt x="2588" y="118"/>
                  </a:lnTo>
                  <a:lnTo>
                    <a:pt x="2400" y="47"/>
                  </a:lnTo>
                  <a:lnTo>
                    <a:pt x="2189" y="24"/>
                  </a:lnTo>
                  <a:lnTo>
                    <a:pt x="1977" y="0"/>
                  </a:lnTo>
                  <a:lnTo>
                    <a:pt x="1977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">
  <p:cSld name="TITLE_AND_TWO_COLUMNS_1"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2"/>
          <p:cNvSpPr/>
          <p:nvPr/>
        </p:nvSpPr>
        <p:spPr>
          <a:xfrm>
            <a:off x="1185325" y="385162"/>
            <a:ext cx="914895" cy="881399"/>
          </a:xfrm>
          <a:custGeom>
            <a:rect b="b" l="l" r="r" t="t"/>
            <a:pathLst>
              <a:path extrusionOk="0" h="12234" w="12210">
                <a:moveTo>
                  <a:pt x="6093" y="0"/>
                </a:moveTo>
                <a:lnTo>
                  <a:pt x="5787" y="24"/>
                </a:lnTo>
                <a:lnTo>
                  <a:pt x="5482" y="47"/>
                </a:lnTo>
                <a:lnTo>
                  <a:pt x="5176" y="71"/>
                </a:lnTo>
                <a:lnTo>
                  <a:pt x="4870" y="142"/>
                </a:lnTo>
                <a:lnTo>
                  <a:pt x="4564" y="212"/>
                </a:lnTo>
                <a:lnTo>
                  <a:pt x="4282" y="283"/>
                </a:lnTo>
                <a:lnTo>
                  <a:pt x="3999" y="377"/>
                </a:lnTo>
                <a:lnTo>
                  <a:pt x="3717" y="494"/>
                </a:lnTo>
                <a:lnTo>
                  <a:pt x="3458" y="612"/>
                </a:lnTo>
                <a:lnTo>
                  <a:pt x="3200" y="753"/>
                </a:lnTo>
                <a:lnTo>
                  <a:pt x="2941" y="894"/>
                </a:lnTo>
                <a:lnTo>
                  <a:pt x="2682" y="1059"/>
                </a:lnTo>
                <a:lnTo>
                  <a:pt x="2212" y="1412"/>
                </a:lnTo>
                <a:lnTo>
                  <a:pt x="1788" y="1788"/>
                </a:lnTo>
                <a:lnTo>
                  <a:pt x="1388" y="2235"/>
                </a:lnTo>
                <a:lnTo>
                  <a:pt x="1035" y="2706"/>
                </a:lnTo>
                <a:lnTo>
                  <a:pt x="871" y="2941"/>
                </a:lnTo>
                <a:lnTo>
                  <a:pt x="730" y="3200"/>
                </a:lnTo>
                <a:lnTo>
                  <a:pt x="588" y="3458"/>
                </a:lnTo>
                <a:lnTo>
                  <a:pt x="471" y="3741"/>
                </a:lnTo>
                <a:lnTo>
                  <a:pt x="353" y="4023"/>
                </a:lnTo>
                <a:lnTo>
                  <a:pt x="259" y="4305"/>
                </a:lnTo>
                <a:lnTo>
                  <a:pt x="189" y="4588"/>
                </a:lnTo>
                <a:lnTo>
                  <a:pt x="118" y="4893"/>
                </a:lnTo>
                <a:lnTo>
                  <a:pt x="71" y="5176"/>
                </a:lnTo>
                <a:lnTo>
                  <a:pt x="24" y="5482"/>
                </a:lnTo>
                <a:lnTo>
                  <a:pt x="0" y="5811"/>
                </a:lnTo>
                <a:lnTo>
                  <a:pt x="0" y="6117"/>
                </a:lnTo>
                <a:lnTo>
                  <a:pt x="0" y="6423"/>
                </a:lnTo>
                <a:lnTo>
                  <a:pt x="24" y="6752"/>
                </a:lnTo>
                <a:lnTo>
                  <a:pt x="71" y="7058"/>
                </a:lnTo>
                <a:lnTo>
                  <a:pt x="118" y="7340"/>
                </a:lnTo>
                <a:lnTo>
                  <a:pt x="189" y="7646"/>
                </a:lnTo>
                <a:lnTo>
                  <a:pt x="259" y="7928"/>
                </a:lnTo>
                <a:lnTo>
                  <a:pt x="353" y="8210"/>
                </a:lnTo>
                <a:lnTo>
                  <a:pt x="471" y="8493"/>
                </a:lnTo>
                <a:lnTo>
                  <a:pt x="588" y="8775"/>
                </a:lnTo>
                <a:lnTo>
                  <a:pt x="730" y="9034"/>
                </a:lnTo>
                <a:lnTo>
                  <a:pt x="871" y="9293"/>
                </a:lnTo>
                <a:lnTo>
                  <a:pt x="1035" y="9528"/>
                </a:lnTo>
                <a:lnTo>
                  <a:pt x="1388" y="9998"/>
                </a:lnTo>
                <a:lnTo>
                  <a:pt x="1788" y="10445"/>
                </a:lnTo>
                <a:lnTo>
                  <a:pt x="2212" y="10822"/>
                </a:lnTo>
                <a:lnTo>
                  <a:pt x="2682" y="11174"/>
                </a:lnTo>
                <a:lnTo>
                  <a:pt x="2941" y="11339"/>
                </a:lnTo>
                <a:lnTo>
                  <a:pt x="3200" y="11480"/>
                </a:lnTo>
                <a:lnTo>
                  <a:pt x="3458" y="11621"/>
                </a:lnTo>
                <a:lnTo>
                  <a:pt x="3717" y="11739"/>
                </a:lnTo>
                <a:lnTo>
                  <a:pt x="3999" y="11857"/>
                </a:lnTo>
                <a:lnTo>
                  <a:pt x="4282" y="11951"/>
                </a:lnTo>
                <a:lnTo>
                  <a:pt x="4564" y="12045"/>
                </a:lnTo>
                <a:lnTo>
                  <a:pt x="4870" y="12092"/>
                </a:lnTo>
                <a:lnTo>
                  <a:pt x="5176" y="12162"/>
                </a:lnTo>
                <a:lnTo>
                  <a:pt x="5482" y="12186"/>
                </a:lnTo>
                <a:lnTo>
                  <a:pt x="5787" y="12210"/>
                </a:lnTo>
                <a:lnTo>
                  <a:pt x="6093" y="12233"/>
                </a:lnTo>
                <a:lnTo>
                  <a:pt x="6422" y="12210"/>
                </a:lnTo>
                <a:lnTo>
                  <a:pt x="6728" y="12186"/>
                </a:lnTo>
                <a:lnTo>
                  <a:pt x="7034" y="12162"/>
                </a:lnTo>
                <a:lnTo>
                  <a:pt x="7340" y="12092"/>
                </a:lnTo>
                <a:lnTo>
                  <a:pt x="7622" y="12045"/>
                </a:lnTo>
                <a:lnTo>
                  <a:pt x="7905" y="11951"/>
                </a:lnTo>
                <a:lnTo>
                  <a:pt x="8210" y="11857"/>
                </a:lnTo>
                <a:lnTo>
                  <a:pt x="8469" y="11739"/>
                </a:lnTo>
                <a:lnTo>
                  <a:pt x="8751" y="11621"/>
                </a:lnTo>
                <a:lnTo>
                  <a:pt x="9010" y="11480"/>
                </a:lnTo>
                <a:lnTo>
                  <a:pt x="9269" y="11339"/>
                </a:lnTo>
                <a:lnTo>
                  <a:pt x="9504" y="11174"/>
                </a:lnTo>
                <a:lnTo>
                  <a:pt x="9975" y="10822"/>
                </a:lnTo>
                <a:lnTo>
                  <a:pt x="10422" y="10445"/>
                </a:lnTo>
                <a:lnTo>
                  <a:pt x="10822" y="9998"/>
                </a:lnTo>
                <a:lnTo>
                  <a:pt x="11174" y="9528"/>
                </a:lnTo>
                <a:lnTo>
                  <a:pt x="11316" y="9293"/>
                </a:lnTo>
                <a:lnTo>
                  <a:pt x="11480" y="9034"/>
                </a:lnTo>
                <a:lnTo>
                  <a:pt x="11598" y="8775"/>
                </a:lnTo>
                <a:lnTo>
                  <a:pt x="11715" y="8493"/>
                </a:lnTo>
                <a:lnTo>
                  <a:pt x="11833" y="8210"/>
                </a:lnTo>
                <a:lnTo>
                  <a:pt x="11927" y="7928"/>
                </a:lnTo>
                <a:lnTo>
                  <a:pt x="12021" y="7646"/>
                </a:lnTo>
                <a:lnTo>
                  <a:pt x="12092" y="7340"/>
                </a:lnTo>
                <a:lnTo>
                  <a:pt x="12139" y="7058"/>
                </a:lnTo>
                <a:lnTo>
                  <a:pt x="12186" y="6752"/>
                </a:lnTo>
                <a:lnTo>
                  <a:pt x="12209" y="6423"/>
                </a:lnTo>
                <a:lnTo>
                  <a:pt x="12209" y="6117"/>
                </a:lnTo>
                <a:lnTo>
                  <a:pt x="12209" y="5811"/>
                </a:lnTo>
                <a:lnTo>
                  <a:pt x="12186" y="5482"/>
                </a:lnTo>
                <a:lnTo>
                  <a:pt x="12139" y="5176"/>
                </a:lnTo>
                <a:lnTo>
                  <a:pt x="12092" y="4893"/>
                </a:lnTo>
                <a:lnTo>
                  <a:pt x="12021" y="4588"/>
                </a:lnTo>
                <a:lnTo>
                  <a:pt x="11927" y="4305"/>
                </a:lnTo>
                <a:lnTo>
                  <a:pt x="11833" y="4023"/>
                </a:lnTo>
                <a:lnTo>
                  <a:pt x="11715" y="3741"/>
                </a:lnTo>
                <a:lnTo>
                  <a:pt x="11598" y="3458"/>
                </a:lnTo>
                <a:lnTo>
                  <a:pt x="11480" y="3200"/>
                </a:lnTo>
                <a:lnTo>
                  <a:pt x="11316" y="2941"/>
                </a:lnTo>
                <a:lnTo>
                  <a:pt x="11174" y="2706"/>
                </a:lnTo>
                <a:lnTo>
                  <a:pt x="10822" y="2235"/>
                </a:lnTo>
                <a:lnTo>
                  <a:pt x="10422" y="1788"/>
                </a:lnTo>
                <a:lnTo>
                  <a:pt x="9975" y="1412"/>
                </a:lnTo>
                <a:lnTo>
                  <a:pt x="9504" y="1059"/>
                </a:lnTo>
                <a:lnTo>
                  <a:pt x="9269" y="894"/>
                </a:lnTo>
                <a:lnTo>
                  <a:pt x="9010" y="753"/>
                </a:lnTo>
                <a:lnTo>
                  <a:pt x="8751" y="612"/>
                </a:lnTo>
                <a:lnTo>
                  <a:pt x="8469" y="494"/>
                </a:lnTo>
                <a:lnTo>
                  <a:pt x="8210" y="377"/>
                </a:lnTo>
                <a:lnTo>
                  <a:pt x="7905" y="283"/>
                </a:lnTo>
                <a:lnTo>
                  <a:pt x="7622" y="212"/>
                </a:lnTo>
                <a:lnTo>
                  <a:pt x="7340" y="142"/>
                </a:lnTo>
                <a:lnTo>
                  <a:pt x="7034" y="71"/>
                </a:lnTo>
                <a:lnTo>
                  <a:pt x="6728" y="47"/>
                </a:lnTo>
                <a:lnTo>
                  <a:pt x="6422" y="24"/>
                </a:lnTo>
                <a:lnTo>
                  <a:pt x="6093" y="0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12"/>
          <p:cNvSpPr txBox="1"/>
          <p:nvPr>
            <p:ph type="title"/>
          </p:nvPr>
        </p:nvSpPr>
        <p:spPr>
          <a:xfrm>
            <a:off x="1069950" y="539500"/>
            <a:ext cx="7004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18" name="Google Shape;218;p12"/>
          <p:cNvSpPr txBox="1"/>
          <p:nvPr>
            <p:ph idx="1" type="body"/>
          </p:nvPr>
        </p:nvSpPr>
        <p:spPr>
          <a:xfrm>
            <a:off x="1069850" y="3075093"/>
            <a:ext cx="2097900" cy="120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19" name="Google Shape;219;p12"/>
          <p:cNvSpPr txBox="1"/>
          <p:nvPr>
            <p:ph idx="2" type="body"/>
          </p:nvPr>
        </p:nvSpPr>
        <p:spPr>
          <a:xfrm>
            <a:off x="5971051" y="3075093"/>
            <a:ext cx="2103000" cy="120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20" name="Google Shape;220;p12"/>
          <p:cNvSpPr txBox="1"/>
          <p:nvPr>
            <p:ph idx="3" type="subTitle"/>
          </p:nvPr>
        </p:nvSpPr>
        <p:spPr>
          <a:xfrm>
            <a:off x="1075030" y="2640582"/>
            <a:ext cx="2097900" cy="4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221" name="Google Shape;221;p12"/>
          <p:cNvSpPr txBox="1"/>
          <p:nvPr>
            <p:ph idx="4" type="subTitle"/>
          </p:nvPr>
        </p:nvSpPr>
        <p:spPr>
          <a:xfrm>
            <a:off x="5970963" y="2640582"/>
            <a:ext cx="2103000" cy="4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222" name="Google Shape;222;p12"/>
          <p:cNvSpPr/>
          <p:nvPr/>
        </p:nvSpPr>
        <p:spPr>
          <a:xfrm>
            <a:off x="8436352" y="1844575"/>
            <a:ext cx="235754" cy="239179"/>
          </a:xfrm>
          <a:custGeom>
            <a:rect b="b" l="l" r="r" t="t"/>
            <a:pathLst>
              <a:path extrusionOk="0" h="4495" w="4517">
                <a:moveTo>
                  <a:pt x="2023" y="1"/>
                </a:moveTo>
                <a:lnTo>
                  <a:pt x="1812" y="48"/>
                </a:lnTo>
                <a:lnTo>
                  <a:pt x="1576" y="95"/>
                </a:lnTo>
                <a:lnTo>
                  <a:pt x="1388" y="166"/>
                </a:lnTo>
                <a:lnTo>
                  <a:pt x="1176" y="260"/>
                </a:lnTo>
                <a:lnTo>
                  <a:pt x="988" y="377"/>
                </a:lnTo>
                <a:lnTo>
                  <a:pt x="824" y="518"/>
                </a:lnTo>
                <a:lnTo>
                  <a:pt x="659" y="660"/>
                </a:lnTo>
                <a:lnTo>
                  <a:pt x="518" y="801"/>
                </a:lnTo>
                <a:lnTo>
                  <a:pt x="377" y="989"/>
                </a:lnTo>
                <a:lnTo>
                  <a:pt x="282" y="1177"/>
                </a:lnTo>
                <a:lnTo>
                  <a:pt x="188" y="1365"/>
                </a:lnTo>
                <a:lnTo>
                  <a:pt x="94" y="1577"/>
                </a:lnTo>
                <a:lnTo>
                  <a:pt x="47" y="1789"/>
                </a:lnTo>
                <a:lnTo>
                  <a:pt x="24" y="2024"/>
                </a:lnTo>
                <a:lnTo>
                  <a:pt x="0" y="2236"/>
                </a:lnTo>
                <a:lnTo>
                  <a:pt x="24" y="2471"/>
                </a:lnTo>
                <a:lnTo>
                  <a:pt x="47" y="2706"/>
                </a:lnTo>
                <a:lnTo>
                  <a:pt x="94" y="2918"/>
                </a:lnTo>
                <a:lnTo>
                  <a:pt x="188" y="3130"/>
                </a:lnTo>
                <a:lnTo>
                  <a:pt x="282" y="3318"/>
                </a:lnTo>
                <a:lnTo>
                  <a:pt x="377" y="3506"/>
                </a:lnTo>
                <a:lnTo>
                  <a:pt x="518" y="3671"/>
                </a:lnTo>
                <a:lnTo>
                  <a:pt x="659" y="3835"/>
                </a:lnTo>
                <a:lnTo>
                  <a:pt x="824" y="3977"/>
                </a:lnTo>
                <a:lnTo>
                  <a:pt x="988" y="4118"/>
                </a:lnTo>
                <a:lnTo>
                  <a:pt x="1176" y="4235"/>
                </a:lnTo>
                <a:lnTo>
                  <a:pt x="1388" y="4329"/>
                </a:lnTo>
                <a:lnTo>
                  <a:pt x="1576" y="4400"/>
                </a:lnTo>
                <a:lnTo>
                  <a:pt x="1812" y="4447"/>
                </a:lnTo>
                <a:lnTo>
                  <a:pt x="2023" y="4494"/>
                </a:lnTo>
                <a:lnTo>
                  <a:pt x="2494" y="4494"/>
                </a:lnTo>
                <a:lnTo>
                  <a:pt x="2705" y="4447"/>
                </a:lnTo>
                <a:lnTo>
                  <a:pt x="2917" y="4400"/>
                </a:lnTo>
                <a:lnTo>
                  <a:pt x="3129" y="4329"/>
                </a:lnTo>
                <a:lnTo>
                  <a:pt x="3341" y="4235"/>
                </a:lnTo>
                <a:lnTo>
                  <a:pt x="3505" y="4118"/>
                </a:lnTo>
                <a:lnTo>
                  <a:pt x="3693" y="3977"/>
                </a:lnTo>
                <a:lnTo>
                  <a:pt x="3858" y="3835"/>
                </a:lnTo>
                <a:lnTo>
                  <a:pt x="3999" y="3671"/>
                </a:lnTo>
                <a:lnTo>
                  <a:pt x="4117" y="3506"/>
                </a:lnTo>
                <a:lnTo>
                  <a:pt x="4235" y="3318"/>
                </a:lnTo>
                <a:lnTo>
                  <a:pt x="4329" y="3130"/>
                </a:lnTo>
                <a:lnTo>
                  <a:pt x="4399" y="2918"/>
                </a:lnTo>
                <a:lnTo>
                  <a:pt x="4470" y="2706"/>
                </a:lnTo>
                <a:lnTo>
                  <a:pt x="4493" y="2471"/>
                </a:lnTo>
                <a:lnTo>
                  <a:pt x="4517" y="2236"/>
                </a:lnTo>
                <a:lnTo>
                  <a:pt x="4493" y="2024"/>
                </a:lnTo>
                <a:lnTo>
                  <a:pt x="4470" y="1789"/>
                </a:lnTo>
                <a:lnTo>
                  <a:pt x="4399" y="1577"/>
                </a:lnTo>
                <a:lnTo>
                  <a:pt x="4329" y="1365"/>
                </a:lnTo>
                <a:lnTo>
                  <a:pt x="4235" y="1177"/>
                </a:lnTo>
                <a:lnTo>
                  <a:pt x="4117" y="989"/>
                </a:lnTo>
                <a:lnTo>
                  <a:pt x="3999" y="801"/>
                </a:lnTo>
                <a:lnTo>
                  <a:pt x="3858" y="660"/>
                </a:lnTo>
                <a:lnTo>
                  <a:pt x="3693" y="518"/>
                </a:lnTo>
                <a:lnTo>
                  <a:pt x="3505" y="377"/>
                </a:lnTo>
                <a:lnTo>
                  <a:pt x="3341" y="260"/>
                </a:lnTo>
                <a:lnTo>
                  <a:pt x="3129" y="166"/>
                </a:lnTo>
                <a:lnTo>
                  <a:pt x="2917" y="95"/>
                </a:lnTo>
                <a:lnTo>
                  <a:pt x="2705" y="48"/>
                </a:lnTo>
                <a:lnTo>
                  <a:pt x="2494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12"/>
          <p:cNvSpPr/>
          <p:nvPr/>
        </p:nvSpPr>
        <p:spPr>
          <a:xfrm>
            <a:off x="301893" y="1396814"/>
            <a:ext cx="287468" cy="291306"/>
          </a:xfrm>
          <a:custGeom>
            <a:rect b="b" l="l" r="r" t="t"/>
            <a:pathLst>
              <a:path extrusionOk="0" h="3953" w="3977">
                <a:moveTo>
                  <a:pt x="1788" y="1"/>
                </a:moveTo>
                <a:lnTo>
                  <a:pt x="1600" y="24"/>
                </a:lnTo>
                <a:lnTo>
                  <a:pt x="1388" y="95"/>
                </a:lnTo>
                <a:lnTo>
                  <a:pt x="1224" y="142"/>
                </a:lnTo>
                <a:lnTo>
                  <a:pt x="1036" y="236"/>
                </a:lnTo>
                <a:lnTo>
                  <a:pt x="894" y="330"/>
                </a:lnTo>
                <a:lnTo>
                  <a:pt x="730" y="448"/>
                </a:lnTo>
                <a:lnTo>
                  <a:pt x="589" y="565"/>
                </a:lnTo>
                <a:lnTo>
                  <a:pt x="471" y="706"/>
                </a:lnTo>
                <a:lnTo>
                  <a:pt x="353" y="871"/>
                </a:lnTo>
                <a:lnTo>
                  <a:pt x="259" y="1036"/>
                </a:lnTo>
                <a:lnTo>
                  <a:pt x="165" y="1200"/>
                </a:lnTo>
                <a:lnTo>
                  <a:pt x="95" y="1389"/>
                </a:lnTo>
                <a:lnTo>
                  <a:pt x="48" y="1577"/>
                </a:lnTo>
                <a:lnTo>
                  <a:pt x="24" y="1765"/>
                </a:lnTo>
                <a:lnTo>
                  <a:pt x="0" y="1977"/>
                </a:lnTo>
                <a:lnTo>
                  <a:pt x="24" y="2165"/>
                </a:lnTo>
                <a:lnTo>
                  <a:pt x="48" y="2377"/>
                </a:lnTo>
                <a:lnTo>
                  <a:pt x="95" y="2565"/>
                </a:lnTo>
                <a:lnTo>
                  <a:pt x="165" y="2753"/>
                </a:lnTo>
                <a:lnTo>
                  <a:pt x="259" y="2918"/>
                </a:lnTo>
                <a:lnTo>
                  <a:pt x="353" y="3082"/>
                </a:lnTo>
                <a:lnTo>
                  <a:pt x="471" y="3223"/>
                </a:lnTo>
                <a:lnTo>
                  <a:pt x="589" y="3365"/>
                </a:lnTo>
                <a:lnTo>
                  <a:pt x="730" y="3506"/>
                </a:lnTo>
                <a:lnTo>
                  <a:pt x="894" y="3623"/>
                </a:lnTo>
                <a:lnTo>
                  <a:pt x="1036" y="3717"/>
                </a:lnTo>
                <a:lnTo>
                  <a:pt x="1224" y="3788"/>
                </a:lnTo>
                <a:lnTo>
                  <a:pt x="1388" y="3859"/>
                </a:lnTo>
                <a:lnTo>
                  <a:pt x="1600" y="3906"/>
                </a:lnTo>
                <a:lnTo>
                  <a:pt x="1788" y="3929"/>
                </a:lnTo>
                <a:lnTo>
                  <a:pt x="1977" y="3953"/>
                </a:lnTo>
                <a:lnTo>
                  <a:pt x="2188" y="3929"/>
                </a:lnTo>
                <a:lnTo>
                  <a:pt x="2376" y="3906"/>
                </a:lnTo>
                <a:lnTo>
                  <a:pt x="2565" y="3859"/>
                </a:lnTo>
                <a:lnTo>
                  <a:pt x="2753" y="3788"/>
                </a:lnTo>
                <a:lnTo>
                  <a:pt x="2941" y="3717"/>
                </a:lnTo>
                <a:lnTo>
                  <a:pt x="3082" y="3623"/>
                </a:lnTo>
                <a:lnTo>
                  <a:pt x="3247" y="3506"/>
                </a:lnTo>
                <a:lnTo>
                  <a:pt x="3388" y="3365"/>
                </a:lnTo>
                <a:lnTo>
                  <a:pt x="3506" y="3223"/>
                </a:lnTo>
                <a:lnTo>
                  <a:pt x="3623" y="3082"/>
                </a:lnTo>
                <a:lnTo>
                  <a:pt x="3717" y="2918"/>
                </a:lnTo>
                <a:lnTo>
                  <a:pt x="3811" y="2753"/>
                </a:lnTo>
                <a:lnTo>
                  <a:pt x="3882" y="2565"/>
                </a:lnTo>
                <a:lnTo>
                  <a:pt x="3929" y="2377"/>
                </a:lnTo>
                <a:lnTo>
                  <a:pt x="3953" y="2165"/>
                </a:lnTo>
                <a:lnTo>
                  <a:pt x="3976" y="1977"/>
                </a:lnTo>
                <a:lnTo>
                  <a:pt x="3953" y="1765"/>
                </a:lnTo>
                <a:lnTo>
                  <a:pt x="3929" y="1577"/>
                </a:lnTo>
                <a:lnTo>
                  <a:pt x="3882" y="1389"/>
                </a:lnTo>
                <a:lnTo>
                  <a:pt x="3811" y="1200"/>
                </a:lnTo>
                <a:lnTo>
                  <a:pt x="3717" y="1036"/>
                </a:lnTo>
                <a:lnTo>
                  <a:pt x="3623" y="871"/>
                </a:lnTo>
                <a:lnTo>
                  <a:pt x="3506" y="706"/>
                </a:lnTo>
                <a:lnTo>
                  <a:pt x="3388" y="565"/>
                </a:lnTo>
                <a:lnTo>
                  <a:pt x="3247" y="448"/>
                </a:lnTo>
                <a:lnTo>
                  <a:pt x="3082" y="330"/>
                </a:lnTo>
                <a:lnTo>
                  <a:pt x="2941" y="236"/>
                </a:lnTo>
                <a:lnTo>
                  <a:pt x="2753" y="142"/>
                </a:lnTo>
                <a:lnTo>
                  <a:pt x="2565" y="95"/>
                </a:lnTo>
                <a:lnTo>
                  <a:pt x="2376" y="24"/>
                </a:lnTo>
                <a:lnTo>
                  <a:pt x="2188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p12"/>
          <p:cNvSpPr/>
          <p:nvPr/>
        </p:nvSpPr>
        <p:spPr>
          <a:xfrm>
            <a:off x="500354" y="4481753"/>
            <a:ext cx="472080" cy="478402"/>
          </a:xfrm>
          <a:custGeom>
            <a:rect b="b" l="l" r="r" t="t"/>
            <a:pathLst>
              <a:path extrusionOk="0" h="3953" w="3977">
                <a:moveTo>
                  <a:pt x="1788" y="1"/>
                </a:moveTo>
                <a:lnTo>
                  <a:pt x="1600" y="24"/>
                </a:lnTo>
                <a:lnTo>
                  <a:pt x="1388" y="95"/>
                </a:lnTo>
                <a:lnTo>
                  <a:pt x="1224" y="142"/>
                </a:lnTo>
                <a:lnTo>
                  <a:pt x="1036" y="236"/>
                </a:lnTo>
                <a:lnTo>
                  <a:pt x="894" y="330"/>
                </a:lnTo>
                <a:lnTo>
                  <a:pt x="730" y="448"/>
                </a:lnTo>
                <a:lnTo>
                  <a:pt x="589" y="565"/>
                </a:lnTo>
                <a:lnTo>
                  <a:pt x="471" y="706"/>
                </a:lnTo>
                <a:lnTo>
                  <a:pt x="353" y="871"/>
                </a:lnTo>
                <a:lnTo>
                  <a:pt x="259" y="1036"/>
                </a:lnTo>
                <a:lnTo>
                  <a:pt x="165" y="1200"/>
                </a:lnTo>
                <a:lnTo>
                  <a:pt x="95" y="1389"/>
                </a:lnTo>
                <a:lnTo>
                  <a:pt x="48" y="1577"/>
                </a:lnTo>
                <a:lnTo>
                  <a:pt x="24" y="1765"/>
                </a:lnTo>
                <a:lnTo>
                  <a:pt x="0" y="1977"/>
                </a:lnTo>
                <a:lnTo>
                  <a:pt x="24" y="2165"/>
                </a:lnTo>
                <a:lnTo>
                  <a:pt x="48" y="2377"/>
                </a:lnTo>
                <a:lnTo>
                  <a:pt x="95" y="2565"/>
                </a:lnTo>
                <a:lnTo>
                  <a:pt x="165" y="2753"/>
                </a:lnTo>
                <a:lnTo>
                  <a:pt x="259" y="2918"/>
                </a:lnTo>
                <a:lnTo>
                  <a:pt x="353" y="3082"/>
                </a:lnTo>
                <a:lnTo>
                  <a:pt x="471" y="3223"/>
                </a:lnTo>
                <a:lnTo>
                  <a:pt x="589" y="3365"/>
                </a:lnTo>
                <a:lnTo>
                  <a:pt x="730" y="3506"/>
                </a:lnTo>
                <a:lnTo>
                  <a:pt x="894" y="3623"/>
                </a:lnTo>
                <a:lnTo>
                  <a:pt x="1036" y="3717"/>
                </a:lnTo>
                <a:lnTo>
                  <a:pt x="1224" y="3788"/>
                </a:lnTo>
                <a:lnTo>
                  <a:pt x="1388" y="3859"/>
                </a:lnTo>
                <a:lnTo>
                  <a:pt x="1600" y="3906"/>
                </a:lnTo>
                <a:lnTo>
                  <a:pt x="1788" y="3929"/>
                </a:lnTo>
                <a:lnTo>
                  <a:pt x="1977" y="3953"/>
                </a:lnTo>
                <a:lnTo>
                  <a:pt x="2188" y="3929"/>
                </a:lnTo>
                <a:lnTo>
                  <a:pt x="2376" y="3906"/>
                </a:lnTo>
                <a:lnTo>
                  <a:pt x="2565" y="3859"/>
                </a:lnTo>
                <a:lnTo>
                  <a:pt x="2753" y="3788"/>
                </a:lnTo>
                <a:lnTo>
                  <a:pt x="2941" y="3717"/>
                </a:lnTo>
                <a:lnTo>
                  <a:pt x="3082" y="3623"/>
                </a:lnTo>
                <a:lnTo>
                  <a:pt x="3247" y="3506"/>
                </a:lnTo>
                <a:lnTo>
                  <a:pt x="3388" y="3365"/>
                </a:lnTo>
                <a:lnTo>
                  <a:pt x="3506" y="3223"/>
                </a:lnTo>
                <a:lnTo>
                  <a:pt x="3623" y="3082"/>
                </a:lnTo>
                <a:lnTo>
                  <a:pt x="3717" y="2918"/>
                </a:lnTo>
                <a:lnTo>
                  <a:pt x="3811" y="2753"/>
                </a:lnTo>
                <a:lnTo>
                  <a:pt x="3882" y="2565"/>
                </a:lnTo>
                <a:lnTo>
                  <a:pt x="3929" y="2377"/>
                </a:lnTo>
                <a:lnTo>
                  <a:pt x="3953" y="2165"/>
                </a:lnTo>
                <a:lnTo>
                  <a:pt x="3976" y="1977"/>
                </a:lnTo>
                <a:lnTo>
                  <a:pt x="3953" y="1765"/>
                </a:lnTo>
                <a:lnTo>
                  <a:pt x="3929" y="1577"/>
                </a:lnTo>
                <a:lnTo>
                  <a:pt x="3882" y="1389"/>
                </a:lnTo>
                <a:lnTo>
                  <a:pt x="3811" y="1200"/>
                </a:lnTo>
                <a:lnTo>
                  <a:pt x="3717" y="1036"/>
                </a:lnTo>
                <a:lnTo>
                  <a:pt x="3623" y="871"/>
                </a:lnTo>
                <a:lnTo>
                  <a:pt x="3506" y="706"/>
                </a:lnTo>
                <a:lnTo>
                  <a:pt x="3388" y="565"/>
                </a:lnTo>
                <a:lnTo>
                  <a:pt x="3247" y="448"/>
                </a:lnTo>
                <a:lnTo>
                  <a:pt x="3082" y="330"/>
                </a:lnTo>
                <a:lnTo>
                  <a:pt x="2941" y="236"/>
                </a:lnTo>
                <a:lnTo>
                  <a:pt x="2753" y="142"/>
                </a:lnTo>
                <a:lnTo>
                  <a:pt x="2565" y="95"/>
                </a:lnTo>
                <a:lnTo>
                  <a:pt x="2376" y="24"/>
                </a:lnTo>
                <a:lnTo>
                  <a:pt x="2188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12"/>
          <p:cNvSpPr/>
          <p:nvPr/>
        </p:nvSpPr>
        <p:spPr>
          <a:xfrm>
            <a:off x="8610299" y="2366100"/>
            <a:ext cx="405412" cy="411304"/>
          </a:xfrm>
          <a:custGeom>
            <a:rect b="b" l="l" r="r" t="t"/>
            <a:pathLst>
              <a:path extrusionOk="0" h="4495" w="4517">
                <a:moveTo>
                  <a:pt x="2023" y="1"/>
                </a:moveTo>
                <a:lnTo>
                  <a:pt x="1812" y="48"/>
                </a:lnTo>
                <a:lnTo>
                  <a:pt x="1576" y="95"/>
                </a:lnTo>
                <a:lnTo>
                  <a:pt x="1388" y="166"/>
                </a:lnTo>
                <a:lnTo>
                  <a:pt x="1176" y="260"/>
                </a:lnTo>
                <a:lnTo>
                  <a:pt x="988" y="377"/>
                </a:lnTo>
                <a:lnTo>
                  <a:pt x="824" y="518"/>
                </a:lnTo>
                <a:lnTo>
                  <a:pt x="659" y="660"/>
                </a:lnTo>
                <a:lnTo>
                  <a:pt x="518" y="801"/>
                </a:lnTo>
                <a:lnTo>
                  <a:pt x="377" y="989"/>
                </a:lnTo>
                <a:lnTo>
                  <a:pt x="282" y="1177"/>
                </a:lnTo>
                <a:lnTo>
                  <a:pt x="188" y="1365"/>
                </a:lnTo>
                <a:lnTo>
                  <a:pt x="94" y="1577"/>
                </a:lnTo>
                <a:lnTo>
                  <a:pt x="47" y="1789"/>
                </a:lnTo>
                <a:lnTo>
                  <a:pt x="24" y="2024"/>
                </a:lnTo>
                <a:lnTo>
                  <a:pt x="0" y="2236"/>
                </a:lnTo>
                <a:lnTo>
                  <a:pt x="24" y="2471"/>
                </a:lnTo>
                <a:lnTo>
                  <a:pt x="47" y="2706"/>
                </a:lnTo>
                <a:lnTo>
                  <a:pt x="94" y="2918"/>
                </a:lnTo>
                <a:lnTo>
                  <a:pt x="188" y="3130"/>
                </a:lnTo>
                <a:lnTo>
                  <a:pt x="282" y="3318"/>
                </a:lnTo>
                <a:lnTo>
                  <a:pt x="377" y="3506"/>
                </a:lnTo>
                <a:lnTo>
                  <a:pt x="518" y="3671"/>
                </a:lnTo>
                <a:lnTo>
                  <a:pt x="659" y="3835"/>
                </a:lnTo>
                <a:lnTo>
                  <a:pt x="824" y="3977"/>
                </a:lnTo>
                <a:lnTo>
                  <a:pt x="988" y="4118"/>
                </a:lnTo>
                <a:lnTo>
                  <a:pt x="1176" y="4235"/>
                </a:lnTo>
                <a:lnTo>
                  <a:pt x="1388" y="4329"/>
                </a:lnTo>
                <a:lnTo>
                  <a:pt x="1576" y="4400"/>
                </a:lnTo>
                <a:lnTo>
                  <a:pt x="1812" y="4447"/>
                </a:lnTo>
                <a:lnTo>
                  <a:pt x="2023" y="4494"/>
                </a:lnTo>
                <a:lnTo>
                  <a:pt x="2494" y="4494"/>
                </a:lnTo>
                <a:lnTo>
                  <a:pt x="2705" y="4447"/>
                </a:lnTo>
                <a:lnTo>
                  <a:pt x="2917" y="4400"/>
                </a:lnTo>
                <a:lnTo>
                  <a:pt x="3129" y="4329"/>
                </a:lnTo>
                <a:lnTo>
                  <a:pt x="3341" y="4235"/>
                </a:lnTo>
                <a:lnTo>
                  <a:pt x="3505" y="4118"/>
                </a:lnTo>
                <a:lnTo>
                  <a:pt x="3693" y="3977"/>
                </a:lnTo>
                <a:lnTo>
                  <a:pt x="3858" y="3835"/>
                </a:lnTo>
                <a:lnTo>
                  <a:pt x="3999" y="3671"/>
                </a:lnTo>
                <a:lnTo>
                  <a:pt x="4117" y="3506"/>
                </a:lnTo>
                <a:lnTo>
                  <a:pt x="4235" y="3318"/>
                </a:lnTo>
                <a:lnTo>
                  <a:pt x="4329" y="3130"/>
                </a:lnTo>
                <a:lnTo>
                  <a:pt x="4399" y="2918"/>
                </a:lnTo>
                <a:lnTo>
                  <a:pt x="4470" y="2706"/>
                </a:lnTo>
                <a:lnTo>
                  <a:pt x="4493" y="2471"/>
                </a:lnTo>
                <a:lnTo>
                  <a:pt x="4517" y="2236"/>
                </a:lnTo>
                <a:lnTo>
                  <a:pt x="4493" y="2024"/>
                </a:lnTo>
                <a:lnTo>
                  <a:pt x="4470" y="1789"/>
                </a:lnTo>
                <a:lnTo>
                  <a:pt x="4399" y="1577"/>
                </a:lnTo>
                <a:lnTo>
                  <a:pt x="4329" y="1365"/>
                </a:lnTo>
                <a:lnTo>
                  <a:pt x="4235" y="1177"/>
                </a:lnTo>
                <a:lnTo>
                  <a:pt x="4117" y="989"/>
                </a:lnTo>
                <a:lnTo>
                  <a:pt x="3999" y="801"/>
                </a:lnTo>
                <a:lnTo>
                  <a:pt x="3858" y="660"/>
                </a:lnTo>
                <a:lnTo>
                  <a:pt x="3693" y="518"/>
                </a:lnTo>
                <a:lnTo>
                  <a:pt x="3505" y="377"/>
                </a:lnTo>
                <a:lnTo>
                  <a:pt x="3341" y="260"/>
                </a:lnTo>
                <a:lnTo>
                  <a:pt x="3129" y="166"/>
                </a:lnTo>
                <a:lnTo>
                  <a:pt x="2917" y="95"/>
                </a:lnTo>
                <a:lnTo>
                  <a:pt x="2705" y="48"/>
                </a:lnTo>
                <a:lnTo>
                  <a:pt x="2494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12"/>
          <p:cNvSpPr txBox="1"/>
          <p:nvPr>
            <p:ph idx="5" type="body"/>
          </p:nvPr>
        </p:nvSpPr>
        <p:spPr>
          <a:xfrm>
            <a:off x="3520488" y="3075093"/>
            <a:ext cx="2103000" cy="120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27" name="Google Shape;227;p12"/>
          <p:cNvSpPr txBox="1"/>
          <p:nvPr>
            <p:ph idx="6" type="subTitle"/>
          </p:nvPr>
        </p:nvSpPr>
        <p:spPr>
          <a:xfrm>
            <a:off x="3520400" y="2640582"/>
            <a:ext cx="2103000" cy="4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SECTION_HEADER_1"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3"/>
          <p:cNvSpPr/>
          <p:nvPr/>
        </p:nvSpPr>
        <p:spPr>
          <a:xfrm>
            <a:off x="5130576" y="811849"/>
            <a:ext cx="3487747" cy="3519830"/>
          </a:xfrm>
          <a:custGeom>
            <a:rect b="b" l="l" r="r" t="t"/>
            <a:pathLst>
              <a:path extrusionOk="0" h="38722" w="38699">
                <a:moveTo>
                  <a:pt x="19361" y="0"/>
                </a:moveTo>
                <a:lnTo>
                  <a:pt x="18350" y="24"/>
                </a:lnTo>
                <a:lnTo>
                  <a:pt x="17362" y="94"/>
                </a:lnTo>
                <a:lnTo>
                  <a:pt x="16397" y="235"/>
                </a:lnTo>
                <a:lnTo>
                  <a:pt x="15456" y="400"/>
                </a:lnTo>
                <a:lnTo>
                  <a:pt x="14515" y="612"/>
                </a:lnTo>
                <a:lnTo>
                  <a:pt x="13598" y="871"/>
                </a:lnTo>
                <a:lnTo>
                  <a:pt x="12704" y="1176"/>
                </a:lnTo>
                <a:lnTo>
                  <a:pt x="11810" y="1529"/>
                </a:lnTo>
                <a:lnTo>
                  <a:pt x="10963" y="1906"/>
                </a:lnTo>
                <a:lnTo>
                  <a:pt x="10116" y="2329"/>
                </a:lnTo>
                <a:lnTo>
                  <a:pt x="9316" y="2800"/>
                </a:lnTo>
                <a:lnTo>
                  <a:pt x="8517" y="3317"/>
                </a:lnTo>
                <a:lnTo>
                  <a:pt x="7764" y="3858"/>
                </a:lnTo>
                <a:lnTo>
                  <a:pt x="7034" y="4423"/>
                </a:lnTo>
                <a:lnTo>
                  <a:pt x="6329" y="5034"/>
                </a:lnTo>
                <a:lnTo>
                  <a:pt x="5670" y="5670"/>
                </a:lnTo>
                <a:lnTo>
                  <a:pt x="5011" y="6352"/>
                </a:lnTo>
                <a:lnTo>
                  <a:pt x="4423" y="7034"/>
                </a:lnTo>
                <a:lnTo>
                  <a:pt x="3835" y="7787"/>
                </a:lnTo>
                <a:lnTo>
                  <a:pt x="3294" y="8540"/>
                </a:lnTo>
                <a:lnTo>
                  <a:pt x="2800" y="9316"/>
                </a:lnTo>
                <a:lnTo>
                  <a:pt x="2330" y="10139"/>
                </a:lnTo>
                <a:lnTo>
                  <a:pt x="1906" y="10963"/>
                </a:lnTo>
                <a:lnTo>
                  <a:pt x="1506" y="11833"/>
                </a:lnTo>
                <a:lnTo>
                  <a:pt x="1177" y="12703"/>
                </a:lnTo>
                <a:lnTo>
                  <a:pt x="871" y="13597"/>
                </a:lnTo>
                <a:lnTo>
                  <a:pt x="612" y="14515"/>
                </a:lnTo>
                <a:lnTo>
                  <a:pt x="377" y="15456"/>
                </a:lnTo>
                <a:lnTo>
                  <a:pt x="212" y="16420"/>
                </a:lnTo>
                <a:lnTo>
                  <a:pt x="95" y="17385"/>
                </a:lnTo>
                <a:lnTo>
                  <a:pt x="24" y="18373"/>
                </a:lnTo>
                <a:lnTo>
                  <a:pt x="1" y="19361"/>
                </a:lnTo>
                <a:lnTo>
                  <a:pt x="24" y="20349"/>
                </a:lnTo>
                <a:lnTo>
                  <a:pt x="95" y="21337"/>
                </a:lnTo>
                <a:lnTo>
                  <a:pt x="212" y="22301"/>
                </a:lnTo>
                <a:lnTo>
                  <a:pt x="377" y="23266"/>
                </a:lnTo>
                <a:lnTo>
                  <a:pt x="612" y="24207"/>
                </a:lnTo>
                <a:lnTo>
                  <a:pt x="871" y="25124"/>
                </a:lnTo>
                <a:lnTo>
                  <a:pt x="1177" y="26018"/>
                </a:lnTo>
                <a:lnTo>
                  <a:pt x="1506" y="26889"/>
                </a:lnTo>
                <a:lnTo>
                  <a:pt x="1906" y="27759"/>
                </a:lnTo>
                <a:lnTo>
                  <a:pt x="2330" y="28582"/>
                </a:lnTo>
                <a:lnTo>
                  <a:pt x="2800" y="29406"/>
                </a:lnTo>
                <a:lnTo>
                  <a:pt x="3294" y="30182"/>
                </a:lnTo>
                <a:lnTo>
                  <a:pt x="3835" y="30935"/>
                </a:lnTo>
                <a:lnTo>
                  <a:pt x="4423" y="31664"/>
                </a:lnTo>
                <a:lnTo>
                  <a:pt x="5011" y="32370"/>
                </a:lnTo>
                <a:lnTo>
                  <a:pt x="5670" y="33052"/>
                </a:lnTo>
                <a:lnTo>
                  <a:pt x="6329" y="33687"/>
                </a:lnTo>
                <a:lnTo>
                  <a:pt x="7034" y="34299"/>
                </a:lnTo>
                <a:lnTo>
                  <a:pt x="7764" y="34863"/>
                </a:lnTo>
                <a:lnTo>
                  <a:pt x="8517" y="35404"/>
                </a:lnTo>
                <a:lnTo>
                  <a:pt x="9316" y="35922"/>
                </a:lnTo>
                <a:lnTo>
                  <a:pt x="10116" y="36369"/>
                </a:lnTo>
                <a:lnTo>
                  <a:pt x="10963" y="36816"/>
                </a:lnTo>
                <a:lnTo>
                  <a:pt x="11810" y="37192"/>
                </a:lnTo>
                <a:lnTo>
                  <a:pt x="12704" y="37545"/>
                </a:lnTo>
                <a:lnTo>
                  <a:pt x="13598" y="37851"/>
                </a:lnTo>
                <a:lnTo>
                  <a:pt x="14515" y="38110"/>
                </a:lnTo>
                <a:lnTo>
                  <a:pt x="15456" y="38321"/>
                </a:lnTo>
                <a:lnTo>
                  <a:pt x="16397" y="38486"/>
                </a:lnTo>
                <a:lnTo>
                  <a:pt x="17362" y="38627"/>
                </a:lnTo>
                <a:lnTo>
                  <a:pt x="18350" y="38698"/>
                </a:lnTo>
                <a:lnTo>
                  <a:pt x="19361" y="38721"/>
                </a:lnTo>
                <a:lnTo>
                  <a:pt x="20349" y="38698"/>
                </a:lnTo>
                <a:lnTo>
                  <a:pt x="21337" y="38627"/>
                </a:lnTo>
                <a:lnTo>
                  <a:pt x="22302" y="38486"/>
                </a:lnTo>
                <a:lnTo>
                  <a:pt x="23243" y="38321"/>
                </a:lnTo>
                <a:lnTo>
                  <a:pt x="24184" y="38110"/>
                </a:lnTo>
                <a:lnTo>
                  <a:pt x="25101" y="37851"/>
                </a:lnTo>
                <a:lnTo>
                  <a:pt x="25995" y="37545"/>
                </a:lnTo>
                <a:lnTo>
                  <a:pt x="26889" y="37192"/>
                </a:lnTo>
                <a:lnTo>
                  <a:pt x="27736" y="36816"/>
                </a:lnTo>
                <a:lnTo>
                  <a:pt x="28583" y="36369"/>
                </a:lnTo>
                <a:lnTo>
                  <a:pt x="29383" y="35922"/>
                </a:lnTo>
                <a:lnTo>
                  <a:pt x="30182" y="35404"/>
                </a:lnTo>
                <a:lnTo>
                  <a:pt x="30935" y="34863"/>
                </a:lnTo>
                <a:lnTo>
                  <a:pt x="31664" y="34299"/>
                </a:lnTo>
                <a:lnTo>
                  <a:pt x="32370" y="33687"/>
                </a:lnTo>
                <a:lnTo>
                  <a:pt x="33029" y="33052"/>
                </a:lnTo>
                <a:lnTo>
                  <a:pt x="33688" y="32370"/>
                </a:lnTo>
                <a:lnTo>
                  <a:pt x="34299" y="31664"/>
                </a:lnTo>
                <a:lnTo>
                  <a:pt x="34864" y="30935"/>
                </a:lnTo>
                <a:lnTo>
                  <a:pt x="35405" y="30182"/>
                </a:lnTo>
                <a:lnTo>
                  <a:pt x="35899" y="29406"/>
                </a:lnTo>
                <a:lnTo>
                  <a:pt x="36369" y="28582"/>
                </a:lnTo>
                <a:lnTo>
                  <a:pt x="36793" y="27759"/>
                </a:lnTo>
                <a:lnTo>
                  <a:pt x="37193" y="26889"/>
                </a:lnTo>
                <a:lnTo>
                  <a:pt x="37522" y="26018"/>
                </a:lnTo>
                <a:lnTo>
                  <a:pt x="37828" y="25124"/>
                </a:lnTo>
                <a:lnTo>
                  <a:pt x="38110" y="24207"/>
                </a:lnTo>
                <a:lnTo>
                  <a:pt x="38322" y="23266"/>
                </a:lnTo>
                <a:lnTo>
                  <a:pt x="38486" y="22301"/>
                </a:lnTo>
                <a:lnTo>
                  <a:pt x="38604" y="21337"/>
                </a:lnTo>
                <a:lnTo>
                  <a:pt x="38675" y="20349"/>
                </a:lnTo>
                <a:lnTo>
                  <a:pt x="38698" y="19361"/>
                </a:lnTo>
                <a:lnTo>
                  <a:pt x="38675" y="18373"/>
                </a:lnTo>
                <a:lnTo>
                  <a:pt x="38604" y="17385"/>
                </a:lnTo>
                <a:lnTo>
                  <a:pt x="38486" y="16420"/>
                </a:lnTo>
                <a:lnTo>
                  <a:pt x="38322" y="15456"/>
                </a:lnTo>
                <a:lnTo>
                  <a:pt x="38110" y="14515"/>
                </a:lnTo>
                <a:lnTo>
                  <a:pt x="37828" y="13597"/>
                </a:lnTo>
                <a:lnTo>
                  <a:pt x="37522" y="12703"/>
                </a:lnTo>
                <a:lnTo>
                  <a:pt x="37193" y="11833"/>
                </a:lnTo>
                <a:lnTo>
                  <a:pt x="36793" y="10963"/>
                </a:lnTo>
                <a:lnTo>
                  <a:pt x="36369" y="10139"/>
                </a:lnTo>
                <a:lnTo>
                  <a:pt x="35899" y="9316"/>
                </a:lnTo>
                <a:lnTo>
                  <a:pt x="35405" y="8540"/>
                </a:lnTo>
                <a:lnTo>
                  <a:pt x="34864" y="7787"/>
                </a:lnTo>
                <a:lnTo>
                  <a:pt x="34299" y="7034"/>
                </a:lnTo>
                <a:lnTo>
                  <a:pt x="33688" y="6352"/>
                </a:lnTo>
                <a:lnTo>
                  <a:pt x="33029" y="5670"/>
                </a:lnTo>
                <a:lnTo>
                  <a:pt x="32370" y="5034"/>
                </a:lnTo>
                <a:lnTo>
                  <a:pt x="31664" y="4423"/>
                </a:lnTo>
                <a:lnTo>
                  <a:pt x="30935" y="3858"/>
                </a:lnTo>
                <a:lnTo>
                  <a:pt x="30182" y="3317"/>
                </a:lnTo>
                <a:lnTo>
                  <a:pt x="29383" y="2800"/>
                </a:lnTo>
                <a:lnTo>
                  <a:pt x="28583" y="2329"/>
                </a:lnTo>
                <a:lnTo>
                  <a:pt x="27736" y="1906"/>
                </a:lnTo>
                <a:lnTo>
                  <a:pt x="26889" y="1529"/>
                </a:lnTo>
                <a:lnTo>
                  <a:pt x="25995" y="1176"/>
                </a:lnTo>
                <a:lnTo>
                  <a:pt x="25101" y="871"/>
                </a:lnTo>
                <a:lnTo>
                  <a:pt x="24184" y="612"/>
                </a:lnTo>
                <a:lnTo>
                  <a:pt x="23243" y="400"/>
                </a:lnTo>
                <a:lnTo>
                  <a:pt x="22302" y="235"/>
                </a:lnTo>
                <a:lnTo>
                  <a:pt x="21337" y="94"/>
                </a:lnTo>
                <a:lnTo>
                  <a:pt x="20349" y="24"/>
                </a:lnTo>
                <a:lnTo>
                  <a:pt x="19361" y="0"/>
                </a:lnTo>
                <a:close/>
              </a:path>
            </a:pathLst>
          </a:custGeom>
          <a:noFill/>
          <a:ln cap="flat" cmpd="sng" w="28575">
            <a:solidFill>
              <a:schemeClr val="lt2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p13"/>
          <p:cNvSpPr/>
          <p:nvPr/>
        </p:nvSpPr>
        <p:spPr>
          <a:xfrm>
            <a:off x="5305794" y="971558"/>
            <a:ext cx="3137328" cy="3200373"/>
          </a:xfrm>
          <a:custGeom>
            <a:rect b="b" l="l" r="r" t="t"/>
            <a:pathLst>
              <a:path extrusionOk="0" h="38722" w="38699">
                <a:moveTo>
                  <a:pt x="19361" y="0"/>
                </a:moveTo>
                <a:lnTo>
                  <a:pt x="18350" y="24"/>
                </a:lnTo>
                <a:lnTo>
                  <a:pt x="17362" y="94"/>
                </a:lnTo>
                <a:lnTo>
                  <a:pt x="16397" y="235"/>
                </a:lnTo>
                <a:lnTo>
                  <a:pt x="15456" y="400"/>
                </a:lnTo>
                <a:lnTo>
                  <a:pt x="14515" y="612"/>
                </a:lnTo>
                <a:lnTo>
                  <a:pt x="13598" y="871"/>
                </a:lnTo>
                <a:lnTo>
                  <a:pt x="12704" y="1176"/>
                </a:lnTo>
                <a:lnTo>
                  <a:pt x="11810" y="1529"/>
                </a:lnTo>
                <a:lnTo>
                  <a:pt x="10963" y="1906"/>
                </a:lnTo>
                <a:lnTo>
                  <a:pt x="10116" y="2329"/>
                </a:lnTo>
                <a:lnTo>
                  <a:pt x="9316" y="2800"/>
                </a:lnTo>
                <a:lnTo>
                  <a:pt x="8517" y="3317"/>
                </a:lnTo>
                <a:lnTo>
                  <a:pt x="7764" y="3858"/>
                </a:lnTo>
                <a:lnTo>
                  <a:pt x="7034" y="4423"/>
                </a:lnTo>
                <a:lnTo>
                  <a:pt x="6329" y="5034"/>
                </a:lnTo>
                <a:lnTo>
                  <a:pt x="5670" y="5670"/>
                </a:lnTo>
                <a:lnTo>
                  <a:pt x="5011" y="6352"/>
                </a:lnTo>
                <a:lnTo>
                  <a:pt x="4423" y="7034"/>
                </a:lnTo>
                <a:lnTo>
                  <a:pt x="3835" y="7787"/>
                </a:lnTo>
                <a:lnTo>
                  <a:pt x="3294" y="8540"/>
                </a:lnTo>
                <a:lnTo>
                  <a:pt x="2800" y="9316"/>
                </a:lnTo>
                <a:lnTo>
                  <a:pt x="2330" y="10139"/>
                </a:lnTo>
                <a:lnTo>
                  <a:pt x="1906" y="10963"/>
                </a:lnTo>
                <a:lnTo>
                  <a:pt x="1506" y="11833"/>
                </a:lnTo>
                <a:lnTo>
                  <a:pt x="1177" y="12703"/>
                </a:lnTo>
                <a:lnTo>
                  <a:pt x="871" y="13597"/>
                </a:lnTo>
                <a:lnTo>
                  <a:pt x="612" y="14515"/>
                </a:lnTo>
                <a:lnTo>
                  <a:pt x="377" y="15456"/>
                </a:lnTo>
                <a:lnTo>
                  <a:pt x="212" y="16420"/>
                </a:lnTo>
                <a:lnTo>
                  <a:pt x="95" y="17385"/>
                </a:lnTo>
                <a:lnTo>
                  <a:pt x="24" y="18373"/>
                </a:lnTo>
                <a:lnTo>
                  <a:pt x="1" y="19361"/>
                </a:lnTo>
                <a:lnTo>
                  <a:pt x="24" y="20349"/>
                </a:lnTo>
                <a:lnTo>
                  <a:pt x="95" y="21337"/>
                </a:lnTo>
                <a:lnTo>
                  <a:pt x="212" y="22301"/>
                </a:lnTo>
                <a:lnTo>
                  <a:pt x="377" y="23266"/>
                </a:lnTo>
                <a:lnTo>
                  <a:pt x="612" y="24207"/>
                </a:lnTo>
                <a:lnTo>
                  <a:pt x="871" y="25124"/>
                </a:lnTo>
                <a:lnTo>
                  <a:pt x="1177" y="26018"/>
                </a:lnTo>
                <a:lnTo>
                  <a:pt x="1506" y="26889"/>
                </a:lnTo>
                <a:lnTo>
                  <a:pt x="1906" y="27759"/>
                </a:lnTo>
                <a:lnTo>
                  <a:pt x="2330" y="28582"/>
                </a:lnTo>
                <a:lnTo>
                  <a:pt x="2800" y="29406"/>
                </a:lnTo>
                <a:lnTo>
                  <a:pt x="3294" y="30182"/>
                </a:lnTo>
                <a:lnTo>
                  <a:pt x="3835" y="30935"/>
                </a:lnTo>
                <a:lnTo>
                  <a:pt x="4423" y="31664"/>
                </a:lnTo>
                <a:lnTo>
                  <a:pt x="5011" y="32370"/>
                </a:lnTo>
                <a:lnTo>
                  <a:pt x="5670" y="33052"/>
                </a:lnTo>
                <a:lnTo>
                  <a:pt x="6329" y="33687"/>
                </a:lnTo>
                <a:lnTo>
                  <a:pt x="7034" y="34299"/>
                </a:lnTo>
                <a:lnTo>
                  <a:pt x="7764" y="34863"/>
                </a:lnTo>
                <a:lnTo>
                  <a:pt x="8517" y="35404"/>
                </a:lnTo>
                <a:lnTo>
                  <a:pt x="9316" y="35922"/>
                </a:lnTo>
                <a:lnTo>
                  <a:pt x="10116" y="36369"/>
                </a:lnTo>
                <a:lnTo>
                  <a:pt x="10963" y="36816"/>
                </a:lnTo>
                <a:lnTo>
                  <a:pt x="11810" y="37192"/>
                </a:lnTo>
                <a:lnTo>
                  <a:pt x="12704" y="37545"/>
                </a:lnTo>
                <a:lnTo>
                  <a:pt x="13598" y="37851"/>
                </a:lnTo>
                <a:lnTo>
                  <a:pt x="14515" y="38110"/>
                </a:lnTo>
                <a:lnTo>
                  <a:pt x="15456" y="38321"/>
                </a:lnTo>
                <a:lnTo>
                  <a:pt x="16397" y="38486"/>
                </a:lnTo>
                <a:lnTo>
                  <a:pt x="17362" y="38627"/>
                </a:lnTo>
                <a:lnTo>
                  <a:pt x="18350" y="38698"/>
                </a:lnTo>
                <a:lnTo>
                  <a:pt x="19361" y="38721"/>
                </a:lnTo>
                <a:lnTo>
                  <a:pt x="20349" y="38698"/>
                </a:lnTo>
                <a:lnTo>
                  <a:pt x="21337" y="38627"/>
                </a:lnTo>
                <a:lnTo>
                  <a:pt x="22302" y="38486"/>
                </a:lnTo>
                <a:lnTo>
                  <a:pt x="23243" y="38321"/>
                </a:lnTo>
                <a:lnTo>
                  <a:pt x="24184" y="38110"/>
                </a:lnTo>
                <a:lnTo>
                  <a:pt x="25101" y="37851"/>
                </a:lnTo>
                <a:lnTo>
                  <a:pt x="25995" y="37545"/>
                </a:lnTo>
                <a:lnTo>
                  <a:pt x="26889" y="37192"/>
                </a:lnTo>
                <a:lnTo>
                  <a:pt x="27736" y="36816"/>
                </a:lnTo>
                <a:lnTo>
                  <a:pt x="28583" y="36369"/>
                </a:lnTo>
                <a:lnTo>
                  <a:pt x="29383" y="35922"/>
                </a:lnTo>
                <a:lnTo>
                  <a:pt x="30182" y="35404"/>
                </a:lnTo>
                <a:lnTo>
                  <a:pt x="30935" y="34863"/>
                </a:lnTo>
                <a:lnTo>
                  <a:pt x="31664" y="34299"/>
                </a:lnTo>
                <a:lnTo>
                  <a:pt x="32370" y="33687"/>
                </a:lnTo>
                <a:lnTo>
                  <a:pt x="33029" y="33052"/>
                </a:lnTo>
                <a:lnTo>
                  <a:pt x="33688" y="32370"/>
                </a:lnTo>
                <a:lnTo>
                  <a:pt x="34299" y="31664"/>
                </a:lnTo>
                <a:lnTo>
                  <a:pt x="34864" y="30935"/>
                </a:lnTo>
                <a:lnTo>
                  <a:pt x="35405" y="30182"/>
                </a:lnTo>
                <a:lnTo>
                  <a:pt x="35899" y="29406"/>
                </a:lnTo>
                <a:lnTo>
                  <a:pt x="36369" y="28582"/>
                </a:lnTo>
                <a:lnTo>
                  <a:pt x="36793" y="27759"/>
                </a:lnTo>
                <a:lnTo>
                  <a:pt x="37193" y="26889"/>
                </a:lnTo>
                <a:lnTo>
                  <a:pt x="37522" y="26018"/>
                </a:lnTo>
                <a:lnTo>
                  <a:pt x="37828" y="25124"/>
                </a:lnTo>
                <a:lnTo>
                  <a:pt x="38110" y="24207"/>
                </a:lnTo>
                <a:lnTo>
                  <a:pt x="38322" y="23266"/>
                </a:lnTo>
                <a:lnTo>
                  <a:pt x="38486" y="22301"/>
                </a:lnTo>
                <a:lnTo>
                  <a:pt x="38604" y="21337"/>
                </a:lnTo>
                <a:lnTo>
                  <a:pt x="38675" y="20349"/>
                </a:lnTo>
                <a:lnTo>
                  <a:pt x="38698" y="19361"/>
                </a:lnTo>
                <a:lnTo>
                  <a:pt x="38675" y="18373"/>
                </a:lnTo>
                <a:lnTo>
                  <a:pt x="38604" y="17385"/>
                </a:lnTo>
                <a:lnTo>
                  <a:pt x="38486" y="16420"/>
                </a:lnTo>
                <a:lnTo>
                  <a:pt x="38322" y="15456"/>
                </a:lnTo>
                <a:lnTo>
                  <a:pt x="38110" y="14515"/>
                </a:lnTo>
                <a:lnTo>
                  <a:pt x="37828" y="13597"/>
                </a:lnTo>
                <a:lnTo>
                  <a:pt x="37522" y="12703"/>
                </a:lnTo>
                <a:lnTo>
                  <a:pt x="37193" y="11833"/>
                </a:lnTo>
                <a:lnTo>
                  <a:pt x="36793" y="10963"/>
                </a:lnTo>
                <a:lnTo>
                  <a:pt x="36369" y="10139"/>
                </a:lnTo>
                <a:lnTo>
                  <a:pt x="35899" y="9316"/>
                </a:lnTo>
                <a:lnTo>
                  <a:pt x="35405" y="8540"/>
                </a:lnTo>
                <a:lnTo>
                  <a:pt x="34864" y="7787"/>
                </a:lnTo>
                <a:lnTo>
                  <a:pt x="34299" y="7034"/>
                </a:lnTo>
                <a:lnTo>
                  <a:pt x="33688" y="6352"/>
                </a:lnTo>
                <a:lnTo>
                  <a:pt x="33029" y="5670"/>
                </a:lnTo>
                <a:lnTo>
                  <a:pt x="32370" y="5034"/>
                </a:lnTo>
                <a:lnTo>
                  <a:pt x="31664" y="4423"/>
                </a:lnTo>
                <a:lnTo>
                  <a:pt x="30935" y="3858"/>
                </a:lnTo>
                <a:lnTo>
                  <a:pt x="30182" y="3317"/>
                </a:lnTo>
                <a:lnTo>
                  <a:pt x="29383" y="2800"/>
                </a:lnTo>
                <a:lnTo>
                  <a:pt x="28583" y="2329"/>
                </a:lnTo>
                <a:lnTo>
                  <a:pt x="27736" y="1906"/>
                </a:lnTo>
                <a:lnTo>
                  <a:pt x="26889" y="1529"/>
                </a:lnTo>
                <a:lnTo>
                  <a:pt x="25995" y="1176"/>
                </a:lnTo>
                <a:lnTo>
                  <a:pt x="25101" y="871"/>
                </a:lnTo>
                <a:lnTo>
                  <a:pt x="24184" y="612"/>
                </a:lnTo>
                <a:lnTo>
                  <a:pt x="23243" y="400"/>
                </a:lnTo>
                <a:lnTo>
                  <a:pt x="22302" y="235"/>
                </a:lnTo>
                <a:lnTo>
                  <a:pt x="21337" y="94"/>
                </a:lnTo>
                <a:lnTo>
                  <a:pt x="20349" y="24"/>
                </a:lnTo>
                <a:lnTo>
                  <a:pt x="19361" y="0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p13"/>
          <p:cNvSpPr/>
          <p:nvPr/>
        </p:nvSpPr>
        <p:spPr>
          <a:xfrm>
            <a:off x="277529" y="240250"/>
            <a:ext cx="571428" cy="550499"/>
          </a:xfrm>
          <a:custGeom>
            <a:rect b="b" l="l" r="r" t="t"/>
            <a:pathLst>
              <a:path extrusionOk="0" h="12234" w="12210">
                <a:moveTo>
                  <a:pt x="6093" y="0"/>
                </a:moveTo>
                <a:lnTo>
                  <a:pt x="5787" y="24"/>
                </a:lnTo>
                <a:lnTo>
                  <a:pt x="5482" y="47"/>
                </a:lnTo>
                <a:lnTo>
                  <a:pt x="5176" y="71"/>
                </a:lnTo>
                <a:lnTo>
                  <a:pt x="4870" y="142"/>
                </a:lnTo>
                <a:lnTo>
                  <a:pt x="4564" y="212"/>
                </a:lnTo>
                <a:lnTo>
                  <a:pt x="4282" y="283"/>
                </a:lnTo>
                <a:lnTo>
                  <a:pt x="3999" y="377"/>
                </a:lnTo>
                <a:lnTo>
                  <a:pt x="3717" y="494"/>
                </a:lnTo>
                <a:lnTo>
                  <a:pt x="3458" y="612"/>
                </a:lnTo>
                <a:lnTo>
                  <a:pt x="3200" y="753"/>
                </a:lnTo>
                <a:lnTo>
                  <a:pt x="2941" y="894"/>
                </a:lnTo>
                <a:lnTo>
                  <a:pt x="2682" y="1059"/>
                </a:lnTo>
                <a:lnTo>
                  <a:pt x="2212" y="1412"/>
                </a:lnTo>
                <a:lnTo>
                  <a:pt x="1788" y="1788"/>
                </a:lnTo>
                <a:lnTo>
                  <a:pt x="1388" y="2235"/>
                </a:lnTo>
                <a:lnTo>
                  <a:pt x="1035" y="2706"/>
                </a:lnTo>
                <a:lnTo>
                  <a:pt x="871" y="2941"/>
                </a:lnTo>
                <a:lnTo>
                  <a:pt x="730" y="3200"/>
                </a:lnTo>
                <a:lnTo>
                  <a:pt x="588" y="3458"/>
                </a:lnTo>
                <a:lnTo>
                  <a:pt x="471" y="3741"/>
                </a:lnTo>
                <a:lnTo>
                  <a:pt x="353" y="4023"/>
                </a:lnTo>
                <a:lnTo>
                  <a:pt x="259" y="4305"/>
                </a:lnTo>
                <a:lnTo>
                  <a:pt x="189" y="4588"/>
                </a:lnTo>
                <a:lnTo>
                  <a:pt x="118" y="4893"/>
                </a:lnTo>
                <a:lnTo>
                  <a:pt x="71" y="5176"/>
                </a:lnTo>
                <a:lnTo>
                  <a:pt x="24" y="5482"/>
                </a:lnTo>
                <a:lnTo>
                  <a:pt x="0" y="5811"/>
                </a:lnTo>
                <a:lnTo>
                  <a:pt x="0" y="6117"/>
                </a:lnTo>
                <a:lnTo>
                  <a:pt x="0" y="6423"/>
                </a:lnTo>
                <a:lnTo>
                  <a:pt x="24" y="6752"/>
                </a:lnTo>
                <a:lnTo>
                  <a:pt x="71" y="7058"/>
                </a:lnTo>
                <a:lnTo>
                  <a:pt x="118" y="7340"/>
                </a:lnTo>
                <a:lnTo>
                  <a:pt x="189" y="7646"/>
                </a:lnTo>
                <a:lnTo>
                  <a:pt x="259" y="7928"/>
                </a:lnTo>
                <a:lnTo>
                  <a:pt x="353" y="8210"/>
                </a:lnTo>
                <a:lnTo>
                  <a:pt x="471" y="8493"/>
                </a:lnTo>
                <a:lnTo>
                  <a:pt x="588" y="8775"/>
                </a:lnTo>
                <a:lnTo>
                  <a:pt x="730" y="9034"/>
                </a:lnTo>
                <a:lnTo>
                  <a:pt x="871" y="9293"/>
                </a:lnTo>
                <a:lnTo>
                  <a:pt x="1035" y="9528"/>
                </a:lnTo>
                <a:lnTo>
                  <a:pt x="1388" y="9998"/>
                </a:lnTo>
                <a:lnTo>
                  <a:pt x="1788" y="10445"/>
                </a:lnTo>
                <a:lnTo>
                  <a:pt x="2212" y="10822"/>
                </a:lnTo>
                <a:lnTo>
                  <a:pt x="2682" y="11174"/>
                </a:lnTo>
                <a:lnTo>
                  <a:pt x="2941" y="11339"/>
                </a:lnTo>
                <a:lnTo>
                  <a:pt x="3200" y="11480"/>
                </a:lnTo>
                <a:lnTo>
                  <a:pt x="3458" y="11621"/>
                </a:lnTo>
                <a:lnTo>
                  <a:pt x="3717" y="11739"/>
                </a:lnTo>
                <a:lnTo>
                  <a:pt x="3999" y="11857"/>
                </a:lnTo>
                <a:lnTo>
                  <a:pt x="4282" y="11951"/>
                </a:lnTo>
                <a:lnTo>
                  <a:pt x="4564" y="12045"/>
                </a:lnTo>
                <a:lnTo>
                  <a:pt x="4870" y="12092"/>
                </a:lnTo>
                <a:lnTo>
                  <a:pt x="5176" y="12162"/>
                </a:lnTo>
                <a:lnTo>
                  <a:pt x="5482" y="12186"/>
                </a:lnTo>
                <a:lnTo>
                  <a:pt x="5787" y="12210"/>
                </a:lnTo>
                <a:lnTo>
                  <a:pt x="6093" y="12233"/>
                </a:lnTo>
                <a:lnTo>
                  <a:pt x="6422" y="12210"/>
                </a:lnTo>
                <a:lnTo>
                  <a:pt x="6728" y="12186"/>
                </a:lnTo>
                <a:lnTo>
                  <a:pt x="7034" y="12162"/>
                </a:lnTo>
                <a:lnTo>
                  <a:pt x="7340" y="12092"/>
                </a:lnTo>
                <a:lnTo>
                  <a:pt x="7622" y="12045"/>
                </a:lnTo>
                <a:lnTo>
                  <a:pt x="7905" y="11951"/>
                </a:lnTo>
                <a:lnTo>
                  <a:pt x="8210" y="11857"/>
                </a:lnTo>
                <a:lnTo>
                  <a:pt x="8469" y="11739"/>
                </a:lnTo>
                <a:lnTo>
                  <a:pt x="8751" y="11621"/>
                </a:lnTo>
                <a:lnTo>
                  <a:pt x="9010" y="11480"/>
                </a:lnTo>
                <a:lnTo>
                  <a:pt x="9269" y="11339"/>
                </a:lnTo>
                <a:lnTo>
                  <a:pt x="9504" y="11174"/>
                </a:lnTo>
                <a:lnTo>
                  <a:pt x="9975" y="10822"/>
                </a:lnTo>
                <a:lnTo>
                  <a:pt x="10422" y="10445"/>
                </a:lnTo>
                <a:lnTo>
                  <a:pt x="10822" y="9998"/>
                </a:lnTo>
                <a:lnTo>
                  <a:pt x="11174" y="9528"/>
                </a:lnTo>
                <a:lnTo>
                  <a:pt x="11316" y="9293"/>
                </a:lnTo>
                <a:lnTo>
                  <a:pt x="11480" y="9034"/>
                </a:lnTo>
                <a:lnTo>
                  <a:pt x="11598" y="8775"/>
                </a:lnTo>
                <a:lnTo>
                  <a:pt x="11715" y="8493"/>
                </a:lnTo>
                <a:lnTo>
                  <a:pt x="11833" y="8210"/>
                </a:lnTo>
                <a:lnTo>
                  <a:pt x="11927" y="7928"/>
                </a:lnTo>
                <a:lnTo>
                  <a:pt x="12021" y="7646"/>
                </a:lnTo>
                <a:lnTo>
                  <a:pt x="12092" y="7340"/>
                </a:lnTo>
                <a:lnTo>
                  <a:pt x="12139" y="7058"/>
                </a:lnTo>
                <a:lnTo>
                  <a:pt x="12186" y="6752"/>
                </a:lnTo>
                <a:lnTo>
                  <a:pt x="12209" y="6423"/>
                </a:lnTo>
                <a:lnTo>
                  <a:pt x="12209" y="6117"/>
                </a:lnTo>
                <a:lnTo>
                  <a:pt x="12209" y="5811"/>
                </a:lnTo>
                <a:lnTo>
                  <a:pt x="12186" y="5482"/>
                </a:lnTo>
                <a:lnTo>
                  <a:pt x="12139" y="5176"/>
                </a:lnTo>
                <a:lnTo>
                  <a:pt x="12092" y="4893"/>
                </a:lnTo>
                <a:lnTo>
                  <a:pt x="12021" y="4588"/>
                </a:lnTo>
                <a:lnTo>
                  <a:pt x="11927" y="4305"/>
                </a:lnTo>
                <a:lnTo>
                  <a:pt x="11833" y="4023"/>
                </a:lnTo>
                <a:lnTo>
                  <a:pt x="11715" y="3741"/>
                </a:lnTo>
                <a:lnTo>
                  <a:pt x="11598" y="3458"/>
                </a:lnTo>
                <a:lnTo>
                  <a:pt x="11480" y="3200"/>
                </a:lnTo>
                <a:lnTo>
                  <a:pt x="11316" y="2941"/>
                </a:lnTo>
                <a:lnTo>
                  <a:pt x="11174" y="2706"/>
                </a:lnTo>
                <a:lnTo>
                  <a:pt x="10822" y="2235"/>
                </a:lnTo>
                <a:lnTo>
                  <a:pt x="10422" y="1788"/>
                </a:lnTo>
                <a:lnTo>
                  <a:pt x="9975" y="1412"/>
                </a:lnTo>
                <a:lnTo>
                  <a:pt x="9504" y="1059"/>
                </a:lnTo>
                <a:lnTo>
                  <a:pt x="9269" y="894"/>
                </a:lnTo>
                <a:lnTo>
                  <a:pt x="9010" y="753"/>
                </a:lnTo>
                <a:lnTo>
                  <a:pt x="8751" y="612"/>
                </a:lnTo>
                <a:lnTo>
                  <a:pt x="8469" y="494"/>
                </a:lnTo>
                <a:lnTo>
                  <a:pt x="8210" y="377"/>
                </a:lnTo>
                <a:lnTo>
                  <a:pt x="7905" y="283"/>
                </a:lnTo>
                <a:lnTo>
                  <a:pt x="7622" y="212"/>
                </a:lnTo>
                <a:lnTo>
                  <a:pt x="7340" y="142"/>
                </a:lnTo>
                <a:lnTo>
                  <a:pt x="7034" y="71"/>
                </a:lnTo>
                <a:lnTo>
                  <a:pt x="6728" y="47"/>
                </a:lnTo>
                <a:lnTo>
                  <a:pt x="6422" y="24"/>
                </a:lnTo>
                <a:lnTo>
                  <a:pt x="6093" y="0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13"/>
          <p:cNvSpPr/>
          <p:nvPr/>
        </p:nvSpPr>
        <p:spPr>
          <a:xfrm>
            <a:off x="8443131" y="312091"/>
            <a:ext cx="398229" cy="406811"/>
          </a:xfrm>
          <a:custGeom>
            <a:rect b="b" l="l" r="r" t="t"/>
            <a:pathLst>
              <a:path extrusionOk="0" h="12234" w="12210">
                <a:moveTo>
                  <a:pt x="6093" y="0"/>
                </a:moveTo>
                <a:lnTo>
                  <a:pt x="5787" y="24"/>
                </a:lnTo>
                <a:lnTo>
                  <a:pt x="5482" y="47"/>
                </a:lnTo>
                <a:lnTo>
                  <a:pt x="5176" y="71"/>
                </a:lnTo>
                <a:lnTo>
                  <a:pt x="4870" y="142"/>
                </a:lnTo>
                <a:lnTo>
                  <a:pt x="4564" y="212"/>
                </a:lnTo>
                <a:lnTo>
                  <a:pt x="4282" y="283"/>
                </a:lnTo>
                <a:lnTo>
                  <a:pt x="3999" y="377"/>
                </a:lnTo>
                <a:lnTo>
                  <a:pt x="3717" y="494"/>
                </a:lnTo>
                <a:lnTo>
                  <a:pt x="3458" y="612"/>
                </a:lnTo>
                <a:lnTo>
                  <a:pt x="3200" y="753"/>
                </a:lnTo>
                <a:lnTo>
                  <a:pt x="2941" y="894"/>
                </a:lnTo>
                <a:lnTo>
                  <a:pt x="2682" y="1059"/>
                </a:lnTo>
                <a:lnTo>
                  <a:pt x="2212" y="1412"/>
                </a:lnTo>
                <a:lnTo>
                  <a:pt x="1788" y="1788"/>
                </a:lnTo>
                <a:lnTo>
                  <a:pt x="1388" y="2235"/>
                </a:lnTo>
                <a:lnTo>
                  <a:pt x="1035" y="2706"/>
                </a:lnTo>
                <a:lnTo>
                  <a:pt x="871" y="2941"/>
                </a:lnTo>
                <a:lnTo>
                  <a:pt x="730" y="3200"/>
                </a:lnTo>
                <a:lnTo>
                  <a:pt x="588" y="3458"/>
                </a:lnTo>
                <a:lnTo>
                  <a:pt x="471" y="3741"/>
                </a:lnTo>
                <a:lnTo>
                  <a:pt x="353" y="4023"/>
                </a:lnTo>
                <a:lnTo>
                  <a:pt x="259" y="4305"/>
                </a:lnTo>
                <a:lnTo>
                  <a:pt x="189" y="4588"/>
                </a:lnTo>
                <a:lnTo>
                  <a:pt x="118" y="4893"/>
                </a:lnTo>
                <a:lnTo>
                  <a:pt x="71" y="5176"/>
                </a:lnTo>
                <a:lnTo>
                  <a:pt x="24" y="5482"/>
                </a:lnTo>
                <a:lnTo>
                  <a:pt x="0" y="5811"/>
                </a:lnTo>
                <a:lnTo>
                  <a:pt x="0" y="6117"/>
                </a:lnTo>
                <a:lnTo>
                  <a:pt x="0" y="6423"/>
                </a:lnTo>
                <a:lnTo>
                  <a:pt x="24" y="6752"/>
                </a:lnTo>
                <a:lnTo>
                  <a:pt x="71" y="7058"/>
                </a:lnTo>
                <a:lnTo>
                  <a:pt x="118" y="7340"/>
                </a:lnTo>
                <a:lnTo>
                  <a:pt x="189" y="7646"/>
                </a:lnTo>
                <a:lnTo>
                  <a:pt x="259" y="7928"/>
                </a:lnTo>
                <a:lnTo>
                  <a:pt x="353" y="8210"/>
                </a:lnTo>
                <a:lnTo>
                  <a:pt x="471" y="8493"/>
                </a:lnTo>
                <a:lnTo>
                  <a:pt x="588" y="8775"/>
                </a:lnTo>
                <a:lnTo>
                  <a:pt x="730" y="9034"/>
                </a:lnTo>
                <a:lnTo>
                  <a:pt x="871" y="9293"/>
                </a:lnTo>
                <a:lnTo>
                  <a:pt x="1035" y="9528"/>
                </a:lnTo>
                <a:lnTo>
                  <a:pt x="1388" y="9998"/>
                </a:lnTo>
                <a:lnTo>
                  <a:pt x="1788" y="10445"/>
                </a:lnTo>
                <a:lnTo>
                  <a:pt x="2212" y="10822"/>
                </a:lnTo>
                <a:lnTo>
                  <a:pt x="2682" y="11174"/>
                </a:lnTo>
                <a:lnTo>
                  <a:pt x="2941" y="11339"/>
                </a:lnTo>
                <a:lnTo>
                  <a:pt x="3200" y="11480"/>
                </a:lnTo>
                <a:lnTo>
                  <a:pt x="3458" y="11621"/>
                </a:lnTo>
                <a:lnTo>
                  <a:pt x="3717" y="11739"/>
                </a:lnTo>
                <a:lnTo>
                  <a:pt x="3999" y="11857"/>
                </a:lnTo>
                <a:lnTo>
                  <a:pt x="4282" y="11951"/>
                </a:lnTo>
                <a:lnTo>
                  <a:pt x="4564" y="12045"/>
                </a:lnTo>
                <a:lnTo>
                  <a:pt x="4870" y="12092"/>
                </a:lnTo>
                <a:lnTo>
                  <a:pt x="5176" y="12162"/>
                </a:lnTo>
                <a:lnTo>
                  <a:pt x="5482" y="12186"/>
                </a:lnTo>
                <a:lnTo>
                  <a:pt x="5787" y="12210"/>
                </a:lnTo>
                <a:lnTo>
                  <a:pt x="6093" y="12233"/>
                </a:lnTo>
                <a:lnTo>
                  <a:pt x="6422" y="12210"/>
                </a:lnTo>
                <a:lnTo>
                  <a:pt x="6728" y="12186"/>
                </a:lnTo>
                <a:lnTo>
                  <a:pt x="7034" y="12162"/>
                </a:lnTo>
                <a:lnTo>
                  <a:pt x="7340" y="12092"/>
                </a:lnTo>
                <a:lnTo>
                  <a:pt x="7622" y="12045"/>
                </a:lnTo>
                <a:lnTo>
                  <a:pt x="7905" y="11951"/>
                </a:lnTo>
                <a:lnTo>
                  <a:pt x="8210" y="11857"/>
                </a:lnTo>
                <a:lnTo>
                  <a:pt x="8469" y="11739"/>
                </a:lnTo>
                <a:lnTo>
                  <a:pt x="8751" y="11621"/>
                </a:lnTo>
                <a:lnTo>
                  <a:pt x="9010" y="11480"/>
                </a:lnTo>
                <a:lnTo>
                  <a:pt x="9269" y="11339"/>
                </a:lnTo>
                <a:lnTo>
                  <a:pt x="9504" y="11174"/>
                </a:lnTo>
                <a:lnTo>
                  <a:pt x="9975" y="10822"/>
                </a:lnTo>
                <a:lnTo>
                  <a:pt x="10422" y="10445"/>
                </a:lnTo>
                <a:lnTo>
                  <a:pt x="10822" y="9998"/>
                </a:lnTo>
                <a:lnTo>
                  <a:pt x="11174" y="9528"/>
                </a:lnTo>
                <a:lnTo>
                  <a:pt x="11316" y="9293"/>
                </a:lnTo>
                <a:lnTo>
                  <a:pt x="11480" y="9034"/>
                </a:lnTo>
                <a:lnTo>
                  <a:pt x="11598" y="8775"/>
                </a:lnTo>
                <a:lnTo>
                  <a:pt x="11715" y="8493"/>
                </a:lnTo>
                <a:lnTo>
                  <a:pt x="11833" y="8210"/>
                </a:lnTo>
                <a:lnTo>
                  <a:pt x="11927" y="7928"/>
                </a:lnTo>
                <a:lnTo>
                  <a:pt x="12021" y="7646"/>
                </a:lnTo>
                <a:lnTo>
                  <a:pt x="12092" y="7340"/>
                </a:lnTo>
                <a:lnTo>
                  <a:pt x="12139" y="7058"/>
                </a:lnTo>
                <a:lnTo>
                  <a:pt x="12186" y="6752"/>
                </a:lnTo>
                <a:lnTo>
                  <a:pt x="12209" y="6423"/>
                </a:lnTo>
                <a:lnTo>
                  <a:pt x="12209" y="6117"/>
                </a:lnTo>
                <a:lnTo>
                  <a:pt x="12209" y="5811"/>
                </a:lnTo>
                <a:lnTo>
                  <a:pt x="12186" y="5482"/>
                </a:lnTo>
                <a:lnTo>
                  <a:pt x="12139" y="5176"/>
                </a:lnTo>
                <a:lnTo>
                  <a:pt x="12092" y="4893"/>
                </a:lnTo>
                <a:lnTo>
                  <a:pt x="12021" y="4588"/>
                </a:lnTo>
                <a:lnTo>
                  <a:pt x="11927" y="4305"/>
                </a:lnTo>
                <a:lnTo>
                  <a:pt x="11833" y="4023"/>
                </a:lnTo>
                <a:lnTo>
                  <a:pt x="11715" y="3741"/>
                </a:lnTo>
                <a:lnTo>
                  <a:pt x="11598" y="3458"/>
                </a:lnTo>
                <a:lnTo>
                  <a:pt x="11480" y="3200"/>
                </a:lnTo>
                <a:lnTo>
                  <a:pt x="11316" y="2941"/>
                </a:lnTo>
                <a:lnTo>
                  <a:pt x="11174" y="2706"/>
                </a:lnTo>
                <a:lnTo>
                  <a:pt x="10822" y="2235"/>
                </a:lnTo>
                <a:lnTo>
                  <a:pt x="10422" y="1788"/>
                </a:lnTo>
                <a:lnTo>
                  <a:pt x="9975" y="1412"/>
                </a:lnTo>
                <a:lnTo>
                  <a:pt x="9504" y="1059"/>
                </a:lnTo>
                <a:lnTo>
                  <a:pt x="9269" y="894"/>
                </a:lnTo>
                <a:lnTo>
                  <a:pt x="9010" y="753"/>
                </a:lnTo>
                <a:lnTo>
                  <a:pt x="8751" y="612"/>
                </a:lnTo>
                <a:lnTo>
                  <a:pt x="8469" y="494"/>
                </a:lnTo>
                <a:lnTo>
                  <a:pt x="8210" y="377"/>
                </a:lnTo>
                <a:lnTo>
                  <a:pt x="7905" y="283"/>
                </a:lnTo>
                <a:lnTo>
                  <a:pt x="7622" y="212"/>
                </a:lnTo>
                <a:lnTo>
                  <a:pt x="7340" y="142"/>
                </a:lnTo>
                <a:lnTo>
                  <a:pt x="7034" y="71"/>
                </a:lnTo>
                <a:lnTo>
                  <a:pt x="6728" y="47"/>
                </a:lnTo>
                <a:lnTo>
                  <a:pt x="6422" y="24"/>
                </a:lnTo>
                <a:lnTo>
                  <a:pt x="6093" y="0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p13"/>
          <p:cNvSpPr/>
          <p:nvPr/>
        </p:nvSpPr>
        <p:spPr>
          <a:xfrm>
            <a:off x="277525" y="2759799"/>
            <a:ext cx="174272" cy="176600"/>
          </a:xfrm>
          <a:custGeom>
            <a:rect b="b" l="l" r="r" t="t"/>
            <a:pathLst>
              <a:path extrusionOk="0" h="3953" w="3977">
                <a:moveTo>
                  <a:pt x="1788" y="1"/>
                </a:moveTo>
                <a:lnTo>
                  <a:pt x="1600" y="24"/>
                </a:lnTo>
                <a:lnTo>
                  <a:pt x="1388" y="95"/>
                </a:lnTo>
                <a:lnTo>
                  <a:pt x="1224" y="142"/>
                </a:lnTo>
                <a:lnTo>
                  <a:pt x="1036" y="236"/>
                </a:lnTo>
                <a:lnTo>
                  <a:pt x="894" y="330"/>
                </a:lnTo>
                <a:lnTo>
                  <a:pt x="730" y="448"/>
                </a:lnTo>
                <a:lnTo>
                  <a:pt x="589" y="565"/>
                </a:lnTo>
                <a:lnTo>
                  <a:pt x="471" y="706"/>
                </a:lnTo>
                <a:lnTo>
                  <a:pt x="353" y="871"/>
                </a:lnTo>
                <a:lnTo>
                  <a:pt x="259" y="1036"/>
                </a:lnTo>
                <a:lnTo>
                  <a:pt x="165" y="1200"/>
                </a:lnTo>
                <a:lnTo>
                  <a:pt x="95" y="1389"/>
                </a:lnTo>
                <a:lnTo>
                  <a:pt x="48" y="1577"/>
                </a:lnTo>
                <a:lnTo>
                  <a:pt x="24" y="1765"/>
                </a:lnTo>
                <a:lnTo>
                  <a:pt x="0" y="1977"/>
                </a:lnTo>
                <a:lnTo>
                  <a:pt x="24" y="2165"/>
                </a:lnTo>
                <a:lnTo>
                  <a:pt x="48" y="2377"/>
                </a:lnTo>
                <a:lnTo>
                  <a:pt x="95" y="2565"/>
                </a:lnTo>
                <a:lnTo>
                  <a:pt x="165" y="2753"/>
                </a:lnTo>
                <a:lnTo>
                  <a:pt x="259" y="2918"/>
                </a:lnTo>
                <a:lnTo>
                  <a:pt x="353" y="3082"/>
                </a:lnTo>
                <a:lnTo>
                  <a:pt x="471" y="3223"/>
                </a:lnTo>
                <a:lnTo>
                  <a:pt x="589" y="3365"/>
                </a:lnTo>
                <a:lnTo>
                  <a:pt x="730" y="3506"/>
                </a:lnTo>
                <a:lnTo>
                  <a:pt x="894" y="3623"/>
                </a:lnTo>
                <a:lnTo>
                  <a:pt x="1036" y="3717"/>
                </a:lnTo>
                <a:lnTo>
                  <a:pt x="1224" y="3788"/>
                </a:lnTo>
                <a:lnTo>
                  <a:pt x="1388" y="3859"/>
                </a:lnTo>
                <a:lnTo>
                  <a:pt x="1600" y="3906"/>
                </a:lnTo>
                <a:lnTo>
                  <a:pt x="1788" y="3929"/>
                </a:lnTo>
                <a:lnTo>
                  <a:pt x="1977" y="3953"/>
                </a:lnTo>
                <a:lnTo>
                  <a:pt x="2188" y="3929"/>
                </a:lnTo>
                <a:lnTo>
                  <a:pt x="2376" y="3906"/>
                </a:lnTo>
                <a:lnTo>
                  <a:pt x="2565" y="3859"/>
                </a:lnTo>
                <a:lnTo>
                  <a:pt x="2753" y="3788"/>
                </a:lnTo>
                <a:lnTo>
                  <a:pt x="2941" y="3717"/>
                </a:lnTo>
                <a:lnTo>
                  <a:pt x="3082" y="3623"/>
                </a:lnTo>
                <a:lnTo>
                  <a:pt x="3247" y="3506"/>
                </a:lnTo>
                <a:lnTo>
                  <a:pt x="3388" y="3365"/>
                </a:lnTo>
                <a:lnTo>
                  <a:pt x="3506" y="3223"/>
                </a:lnTo>
                <a:lnTo>
                  <a:pt x="3623" y="3082"/>
                </a:lnTo>
                <a:lnTo>
                  <a:pt x="3717" y="2918"/>
                </a:lnTo>
                <a:lnTo>
                  <a:pt x="3811" y="2753"/>
                </a:lnTo>
                <a:lnTo>
                  <a:pt x="3882" y="2565"/>
                </a:lnTo>
                <a:lnTo>
                  <a:pt x="3929" y="2377"/>
                </a:lnTo>
                <a:lnTo>
                  <a:pt x="3953" y="2165"/>
                </a:lnTo>
                <a:lnTo>
                  <a:pt x="3976" y="1977"/>
                </a:lnTo>
                <a:lnTo>
                  <a:pt x="3953" y="1765"/>
                </a:lnTo>
                <a:lnTo>
                  <a:pt x="3929" y="1577"/>
                </a:lnTo>
                <a:lnTo>
                  <a:pt x="3882" y="1389"/>
                </a:lnTo>
                <a:lnTo>
                  <a:pt x="3811" y="1200"/>
                </a:lnTo>
                <a:lnTo>
                  <a:pt x="3717" y="1036"/>
                </a:lnTo>
                <a:lnTo>
                  <a:pt x="3623" y="871"/>
                </a:lnTo>
                <a:lnTo>
                  <a:pt x="3506" y="706"/>
                </a:lnTo>
                <a:lnTo>
                  <a:pt x="3388" y="565"/>
                </a:lnTo>
                <a:lnTo>
                  <a:pt x="3247" y="448"/>
                </a:lnTo>
                <a:lnTo>
                  <a:pt x="3082" y="330"/>
                </a:lnTo>
                <a:lnTo>
                  <a:pt x="2941" y="236"/>
                </a:lnTo>
                <a:lnTo>
                  <a:pt x="2753" y="142"/>
                </a:lnTo>
                <a:lnTo>
                  <a:pt x="2565" y="95"/>
                </a:lnTo>
                <a:lnTo>
                  <a:pt x="2376" y="24"/>
                </a:lnTo>
                <a:lnTo>
                  <a:pt x="2188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p13"/>
          <p:cNvSpPr/>
          <p:nvPr/>
        </p:nvSpPr>
        <p:spPr>
          <a:xfrm>
            <a:off x="1607326" y="4453400"/>
            <a:ext cx="394399" cy="399698"/>
          </a:xfrm>
          <a:custGeom>
            <a:rect b="b" l="l" r="r" t="t"/>
            <a:pathLst>
              <a:path extrusionOk="0" h="3953" w="3977">
                <a:moveTo>
                  <a:pt x="1788" y="1"/>
                </a:moveTo>
                <a:lnTo>
                  <a:pt x="1600" y="24"/>
                </a:lnTo>
                <a:lnTo>
                  <a:pt x="1388" y="95"/>
                </a:lnTo>
                <a:lnTo>
                  <a:pt x="1224" y="142"/>
                </a:lnTo>
                <a:lnTo>
                  <a:pt x="1036" y="236"/>
                </a:lnTo>
                <a:lnTo>
                  <a:pt x="894" y="330"/>
                </a:lnTo>
                <a:lnTo>
                  <a:pt x="730" y="448"/>
                </a:lnTo>
                <a:lnTo>
                  <a:pt x="589" y="565"/>
                </a:lnTo>
                <a:lnTo>
                  <a:pt x="471" y="706"/>
                </a:lnTo>
                <a:lnTo>
                  <a:pt x="353" y="871"/>
                </a:lnTo>
                <a:lnTo>
                  <a:pt x="259" y="1036"/>
                </a:lnTo>
                <a:lnTo>
                  <a:pt x="165" y="1200"/>
                </a:lnTo>
                <a:lnTo>
                  <a:pt x="95" y="1389"/>
                </a:lnTo>
                <a:lnTo>
                  <a:pt x="48" y="1577"/>
                </a:lnTo>
                <a:lnTo>
                  <a:pt x="24" y="1765"/>
                </a:lnTo>
                <a:lnTo>
                  <a:pt x="0" y="1977"/>
                </a:lnTo>
                <a:lnTo>
                  <a:pt x="24" y="2165"/>
                </a:lnTo>
                <a:lnTo>
                  <a:pt x="48" y="2377"/>
                </a:lnTo>
                <a:lnTo>
                  <a:pt x="95" y="2565"/>
                </a:lnTo>
                <a:lnTo>
                  <a:pt x="165" y="2753"/>
                </a:lnTo>
                <a:lnTo>
                  <a:pt x="259" y="2918"/>
                </a:lnTo>
                <a:lnTo>
                  <a:pt x="353" y="3082"/>
                </a:lnTo>
                <a:lnTo>
                  <a:pt x="471" y="3223"/>
                </a:lnTo>
                <a:lnTo>
                  <a:pt x="589" y="3365"/>
                </a:lnTo>
                <a:lnTo>
                  <a:pt x="730" y="3506"/>
                </a:lnTo>
                <a:lnTo>
                  <a:pt x="894" y="3623"/>
                </a:lnTo>
                <a:lnTo>
                  <a:pt x="1036" y="3717"/>
                </a:lnTo>
                <a:lnTo>
                  <a:pt x="1224" y="3788"/>
                </a:lnTo>
                <a:lnTo>
                  <a:pt x="1388" y="3859"/>
                </a:lnTo>
                <a:lnTo>
                  <a:pt x="1600" y="3906"/>
                </a:lnTo>
                <a:lnTo>
                  <a:pt x="1788" y="3929"/>
                </a:lnTo>
                <a:lnTo>
                  <a:pt x="1977" y="3953"/>
                </a:lnTo>
                <a:lnTo>
                  <a:pt x="2188" y="3929"/>
                </a:lnTo>
                <a:lnTo>
                  <a:pt x="2376" y="3906"/>
                </a:lnTo>
                <a:lnTo>
                  <a:pt x="2565" y="3859"/>
                </a:lnTo>
                <a:lnTo>
                  <a:pt x="2753" y="3788"/>
                </a:lnTo>
                <a:lnTo>
                  <a:pt x="2941" y="3717"/>
                </a:lnTo>
                <a:lnTo>
                  <a:pt x="3082" y="3623"/>
                </a:lnTo>
                <a:lnTo>
                  <a:pt x="3247" y="3506"/>
                </a:lnTo>
                <a:lnTo>
                  <a:pt x="3388" y="3365"/>
                </a:lnTo>
                <a:lnTo>
                  <a:pt x="3506" y="3223"/>
                </a:lnTo>
                <a:lnTo>
                  <a:pt x="3623" y="3082"/>
                </a:lnTo>
                <a:lnTo>
                  <a:pt x="3717" y="2918"/>
                </a:lnTo>
                <a:lnTo>
                  <a:pt x="3811" y="2753"/>
                </a:lnTo>
                <a:lnTo>
                  <a:pt x="3882" y="2565"/>
                </a:lnTo>
                <a:lnTo>
                  <a:pt x="3929" y="2377"/>
                </a:lnTo>
                <a:lnTo>
                  <a:pt x="3953" y="2165"/>
                </a:lnTo>
                <a:lnTo>
                  <a:pt x="3976" y="1977"/>
                </a:lnTo>
                <a:lnTo>
                  <a:pt x="3953" y="1765"/>
                </a:lnTo>
                <a:lnTo>
                  <a:pt x="3929" y="1577"/>
                </a:lnTo>
                <a:lnTo>
                  <a:pt x="3882" y="1389"/>
                </a:lnTo>
                <a:lnTo>
                  <a:pt x="3811" y="1200"/>
                </a:lnTo>
                <a:lnTo>
                  <a:pt x="3717" y="1036"/>
                </a:lnTo>
                <a:lnTo>
                  <a:pt x="3623" y="871"/>
                </a:lnTo>
                <a:lnTo>
                  <a:pt x="3506" y="706"/>
                </a:lnTo>
                <a:lnTo>
                  <a:pt x="3388" y="565"/>
                </a:lnTo>
                <a:lnTo>
                  <a:pt x="3247" y="448"/>
                </a:lnTo>
                <a:lnTo>
                  <a:pt x="3082" y="330"/>
                </a:lnTo>
                <a:lnTo>
                  <a:pt x="2941" y="236"/>
                </a:lnTo>
                <a:lnTo>
                  <a:pt x="2753" y="142"/>
                </a:lnTo>
                <a:lnTo>
                  <a:pt x="2565" y="95"/>
                </a:lnTo>
                <a:lnTo>
                  <a:pt x="2376" y="24"/>
                </a:lnTo>
                <a:lnTo>
                  <a:pt x="2188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p13"/>
          <p:cNvSpPr txBox="1"/>
          <p:nvPr>
            <p:ph type="title"/>
          </p:nvPr>
        </p:nvSpPr>
        <p:spPr>
          <a:xfrm>
            <a:off x="721525" y="3242325"/>
            <a:ext cx="3764100" cy="55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Font typeface="Raleway"/>
              <a:buNone/>
              <a:defRPr b="1" sz="1800"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Font typeface="Raleway"/>
              <a:buNone/>
              <a:defRPr b="1" sz="1800"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Font typeface="Raleway"/>
              <a:buNone/>
              <a:defRPr b="1" sz="1800"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Font typeface="Raleway"/>
              <a:buNone/>
              <a:defRPr b="1" sz="1800"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Font typeface="Raleway"/>
              <a:buNone/>
              <a:defRPr b="1" sz="1800"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Font typeface="Raleway"/>
              <a:buNone/>
              <a:defRPr b="1" sz="1800"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Font typeface="Raleway"/>
              <a:buNone/>
              <a:defRPr b="1" sz="1800"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Font typeface="Raleway"/>
              <a:buNone/>
              <a:defRPr b="1" sz="18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236" name="Google Shape;236;p13"/>
          <p:cNvSpPr/>
          <p:nvPr/>
        </p:nvSpPr>
        <p:spPr>
          <a:xfrm>
            <a:off x="4749700" y="189249"/>
            <a:ext cx="174272" cy="176600"/>
          </a:xfrm>
          <a:custGeom>
            <a:rect b="b" l="l" r="r" t="t"/>
            <a:pathLst>
              <a:path extrusionOk="0" h="3953" w="3977">
                <a:moveTo>
                  <a:pt x="1788" y="1"/>
                </a:moveTo>
                <a:lnTo>
                  <a:pt x="1600" y="24"/>
                </a:lnTo>
                <a:lnTo>
                  <a:pt x="1388" y="95"/>
                </a:lnTo>
                <a:lnTo>
                  <a:pt x="1224" y="142"/>
                </a:lnTo>
                <a:lnTo>
                  <a:pt x="1036" y="236"/>
                </a:lnTo>
                <a:lnTo>
                  <a:pt x="894" y="330"/>
                </a:lnTo>
                <a:lnTo>
                  <a:pt x="730" y="448"/>
                </a:lnTo>
                <a:lnTo>
                  <a:pt x="589" y="565"/>
                </a:lnTo>
                <a:lnTo>
                  <a:pt x="471" y="706"/>
                </a:lnTo>
                <a:lnTo>
                  <a:pt x="353" y="871"/>
                </a:lnTo>
                <a:lnTo>
                  <a:pt x="259" y="1036"/>
                </a:lnTo>
                <a:lnTo>
                  <a:pt x="165" y="1200"/>
                </a:lnTo>
                <a:lnTo>
                  <a:pt x="95" y="1389"/>
                </a:lnTo>
                <a:lnTo>
                  <a:pt x="48" y="1577"/>
                </a:lnTo>
                <a:lnTo>
                  <a:pt x="24" y="1765"/>
                </a:lnTo>
                <a:lnTo>
                  <a:pt x="0" y="1977"/>
                </a:lnTo>
                <a:lnTo>
                  <a:pt x="24" y="2165"/>
                </a:lnTo>
                <a:lnTo>
                  <a:pt x="48" y="2377"/>
                </a:lnTo>
                <a:lnTo>
                  <a:pt x="95" y="2565"/>
                </a:lnTo>
                <a:lnTo>
                  <a:pt x="165" y="2753"/>
                </a:lnTo>
                <a:lnTo>
                  <a:pt x="259" y="2918"/>
                </a:lnTo>
                <a:lnTo>
                  <a:pt x="353" y="3082"/>
                </a:lnTo>
                <a:lnTo>
                  <a:pt x="471" y="3223"/>
                </a:lnTo>
                <a:lnTo>
                  <a:pt x="589" y="3365"/>
                </a:lnTo>
                <a:lnTo>
                  <a:pt x="730" y="3506"/>
                </a:lnTo>
                <a:lnTo>
                  <a:pt x="894" y="3623"/>
                </a:lnTo>
                <a:lnTo>
                  <a:pt x="1036" y="3717"/>
                </a:lnTo>
                <a:lnTo>
                  <a:pt x="1224" y="3788"/>
                </a:lnTo>
                <a:lnTo>
                  <a:pt x="1388" y="3859"/>
                </a:lnTo>
                <a:lnTo>
                  <a:pt x="1600" y="3906"/>
                </a:lnTo>
                <a:lnTo>
                  <a:pt x="1788" y="3929"/>
                </a:lnTo>
                <a:lnTo>
                  <a:pt x="1977" y="3953"/>
                </a:lnTo>
                <a:lnTo>
                  <a:pt x="2188" y="3929"/>
                </a:lnTo>
                <a:lnTo>
                  <a:pt x="2376" y="3906"/>
                </a:lnTo>
                <a:lnTo>
                  <a:pt x="2565" y="3859"/>
                </a:lnTo>
                <a:lnTo>
                  <a:pt x="2753" y="3788"/>
                </a:lnTo>
                <a:lnTo>
                  <a:pt x="2941" y="3717"/>
                </a:lnTo>
                <a:lnTo>
                  <a:pt x="3082" y="3623"/>
                </a:lnTo>
                <a:lnTo>
                  <a:pt x="3247" y="3506"/>
                </a:lnTo>
                <a:lnTo>
                  <a:pt x="3388" y="3365"/>
                </a:lnTo>
                <a:lnTo>
                  <a:pt x="3506" y="3223"/>
                </a:lnTo>
                <a:lnTo>
                  <a:pt x="3623" y="3082"/>
                </a:lnTo>
                <a:lnTo>
                  <a:pt x="3717" y="2918"/>
                </a:lnTo>
                <a:lnTo>
                  <a:pt x="3811" y="2753"/>
                </a:lnTo>
                <a:lnTo>
                  <a:pt x="3882" y="2565"/>
                </a:lnTo>
                <a:lnTo>
                  <a:pt x="3929" y="2377"/>
                </a:lnTo>
                <a:lnTo>
                  <a:pt x="3953" y="2165"/>
                </a:lnTo>
                <a:lnTo>
                  <a:pt x="3976" y="1977"/>
                </a:lnTo>
                <a:lnTo>
                  <a:pt x="3953" y="1765"/>
                </a:lnTo>
                <a:lnTo>
                  <a:pt x="3929" y="1577"/>
                </a:lnTo>
                <a:lnTo>
                  <a:pt x="3882" y="1389"/>
                </a:lnTo>
                <a:lnTo>
                  <a:pt x="3811" y="1200"/>
                </a:lnTo>
                <a:lnTo>
                  <a:pt x="3717" y="1036"/>
                </a:lnTo>
                <a:lnTo>
                  <a:pt x="3623" y="871"/>
                </a:lnTo>
                <a:lnTo>
                  <a:pt x="3506" y="706"/>
                </a:lnTo>
                <a:lnTo>
                  <a:pt x="3388" y="565"/>
                </a:lnTo>
                <a:lnTo>
                  <a:pt x="3247" y="448"/>
                </a:lnTo>
                <a:lnTo>
                  <a:pt x="3082" y="330"/>
                </a:lnTo>
                <a:lnTo>
                  <a:pt x="2941" y="236"/>
                </a:lnTo>
                <a:lnTo>
                  <a:pt x="2753" y="142"/>
                </a:lnTo>
                <a:lnTo>
                  <a:pt x="2565" y="95"/>
                </a:lnTo>
                <a:lnTo>
                  <a:pt x="2376" y="24"/>
                </a:lnTo>
                <a:lnTo>
                  <a:pt x="2188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13"/>
          <p:cNvSpPr/>
          <p:nvPr/>
        </p:nvSpPr>
        <p:spPr>
          <a:xfrm>
            <a:off x="8705400" y="4413324"/>
            <a:ext cx="174272" cy="176600"/>
          </a:xfrm>
          <a:custGeom>
            <a:rect b="b" l="l" r="r" t="t"/>
            <a:pathLst>
              <a:path extrusionOk="0" h="3953" w="3977">
                <a:moveTo>
                  <a:pt x="1788" y="1"/>
                </a:moveTo>
                <a:lnTo>
                  <a:pt x="1600" y="24"/>
                </a:lnTo>
                <a:lnTo>
                  <a:pt x="1388" y="95"/>
                </a:lnTo>
                <a:lnTo>
                  <a:pt x="1224" y="142"/>
                </a:lnTo>
                <a:lnTo>
                  <a:pt x="1036" y="236"/>
                </a:lnTo>
                <a:lnTo>
                  <a:pt x="894" y="330"/>
                </a:lnTo>
                <a:lnTo>
                  <a:pt x="730" y="448"/>
                </a:lnTo>
                <a:lnTo>
                  <a:pt x="589" y="565"/>
                </a:lnTo>
                <a:lnTo>
                  <a:pt x="471" y="706"/>
                </a:lnTo>
                <a:lnTo>
                  <a:pt x="353" y="871"/>
                </a:lnTo>
                <a:lnTo>
                  <a:pt x="259" y="1036"/>
                </a:lnTo>
                <a:lnTo>
                  <a:pt x="165" y="1200"/>
                </a:lnTo>
                <a:lnTo>
                  <a:pt x="95" y="1389"/>
                </a:lnTo>
                <a:lnTo>
                  <a:pt x="48" y="1577"/>
                </a:lnTo>
                <a:lnTo>
                  <a:pt x="24" y="1765"/>
                </a:lnTo>
                <a:lnTo>
                  <a:pt x="0" y="1977"/>
                </a:lnTo>
                <a:lnTo>
                  <a:pt x="24" y="2165"/>
                </a:lnTo>
                <a:lnTo>
                  <a:pt x="48" y="2377"/>
                </a:lnTo>
                <a:lnTo>
                  <a:pt x="95" y="2565"/>
                </a:lnTo>
                <a:lnTo>
                  <a:pt x="165" y="2753"/>
                </a:lnTo>
                <a:lnTo>
                  <a:pt x="259" y="2918"/>
                </a:lnTo>
                <a:lnTo>
                  <a:pt x="353" y="3082"/>
                </a:lnTo>
                <a:lnTo>
                  <a:pt x="471" y="3223"/>
                </a:lnTo>
                <a:lnTo>
                  <a:pt x="589" y="3365"/>
                </a:lnTo>
                <a:lnTo>
                  <a:pt x="730" y="3506"/>
                </a:lnTo>
                <a:lnTo>
                  <a:pt x="894" y="3623"/>
                </a:lnTo>
                <a:lnTo>
                  <a:pt x="1036" y="3717"/>
                </a:lnTo>
                <a:lnTo>
                  <a:pt x="1224" y="3788"/>
                </a:lnTo>
                <a:lnTo>
                  <a:pt x="1388" y="3859"/>
                </a:lnTo>
                <a:lnTo>
                  <a:pt x="1600" y="3906"/>
                </a:lnTo>
                <a:lnTo>
                  <a:pt x="1788" y="3929"/>
                </a:lnTo>
                <a:lnTo>
                  <a:pt x="1977" y="3953"/>
                </a:lnTo>
                <a:lnTo>
                  <a:pt x="2188" y="3929"/>
                </a:lnTo>
                <a:lnTo>
                  <a:pt x="2376" y="3906"/>
                </a:lnTo>
                <a:lnTo>
                  <a:pt x="2565" y="3859"/>
                </a:lnTo>
                <a:lnTo>
                  <a:pt x="2753" y="3788"/>
                </a:lnTo>
                <a:lnTo>
                  <a:pt x="2941" y="3717"/>
                </a:lnTo>
                <a:lnTo>
                  <a:pt x="3082" y="3623"/>
                </a:lnTo>
                <a:lnTo>
                  <a:pt x="3247" y="3506"/>
                </a:lnTo>
                <a:lnTo>
                  <a:pt x="3388" y="3365"/>
                </a:lnTo>
                <a:lnTo>
                  <a:pt x="3506" y="3223"/>
                </a:lnTo>
                <a:lnTo>
                  <a:pt x="3623" y="3082"/>
                </a:lnTo>
                <a:lnTo>
                  <a:pt x="3717" y="2918"/>
                </a:lnTo>
                <a:lnTo>
                  <a:pt x="3811" y="2753"/>
                </a:lnTo>
                <a:lnTo>
                  <a:pt x="3882" y="2565"/>
                </a:lnTo>
                <a:lnTo>
                  <a:pt x="3929" y="2377"/>
                </a:lnTo>
                <a:lnTo>
                  <a:pt x="3953" y="2165"/>
                </a:lnTo>
                <a:lnTo>
                  <a:pt x="3976" y="1977"/>
                </a:lnTo>
                <a:lnTo>
                  <a:pt x="3953" y="1765"/>
                </a:lnTo>
                <a:lnTo>
                  <a:pt x="3929" y="1577"/>
                </a:lnTo>
                <a:lnTo>
                  <a:pt x="3882" y="1389"/>
                </a:lnTo>
                <a:lnTo>
                  <a:pt x="3811" y="1200"/>
                </a:lnTo>
                <a:lnTo>
                  <a:pt x="3717" y="1036"/>
                </a:lnTo>
                <a:lnTo>
                  <a:pt x="3623" y="871"/>
                </a:lnTo>
                <a:lnTo>
                  <a:pt x="3506" y="706"/>
                </a:lnTo>
                <a:lnTo>
                  <a:pt x="3388" y="565"/>
                </a:lnTo>
                <a:lnTo>
                  <a:pt x="3247" y="448"/>
                </a:lnTo>
                <a:lnTo>
                  <a:pt x="3082" y="330"/>
                </a:lnTo>
                <a:lnTo>
                  <a:pt x="2941" y="236"/>
                </a:lnTo>
                <a:lnTo>
                  <a:pt x="2753" y="142"/>
                </a:lnTo>
                <a:lnTo>
                  <a:pt x="2565" y="95"/>
                </a:lnTo>
                <a:lnTo>
                  <a:pt x="2376" y="24"/>
                </a:lnTo>
                <a:lnTo>
                  <a:pt x="2188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p13"/>
          <p:cNvSpPr txBox="1"/>
          <p:nvPr>
            <p:ph idx="1" type="subTitle"/>
          </p:nvPr>
        </p:nvSpPr>
        <p:spPr>
          <a:xfrm>
            <a:off x="721525" y="1499950"/>
            <a:ext cx="3764100" cy="174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4"/>
          <p:cNvSpPr txBox="1"/>
          <p:nvPr>
            <p:ph idx="12" type="sldNum"/>
          </p:nvPr>
        </p:nvSpPr>
        <p:spPr>
          <a:xfrm>
            <a:off x="8709208" y="489999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">
  <p:cSld name="ONE_COLUMN_TEXT_1"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5"/>
          <p:cNvSpPr/>
          <p:nvPr/>
        </p:nvSpPr>
        <p:spPr>
          <a:xfrm>
            <a:off x="5875925" y="125639"/>
            <a:ext cx="3109658" cy="3138321"/>
          </a:xfrm>
          <a:custGeom>
            <a:rect b="b" l="l" r="r" t="t"/>
            <a:pathLst>
              <a:path extrusionOk="0" h="38722" w="38699">
                <a:moveTo>
                  <a:pt x="19361" y="0"/>
                </a:moveTo>
                <a:lnTo>
                  <a:pt x="18350" y="24"/>
                </a:lnTo>
                <a:lnTo>
                  <a:pt x="17362" y="94"/>
                </a:lnTo>
                <a:lnTo>
                  <a:pt x="16397" y="235"/>
                </a:lnTo>
                <a:lnTo>
                  <a:pt x="15456" y="400"/>
                </a:lnTo>
                <a:lnTo>
                  <a:pt x="14515" y="612"/>
                </a:lnTo>
                <a:lnTo>
                  <a:pt x="13598" y="871"/>
                </a:lnTo>
                <a:lnTo>
                  <a:pt x="12704" y="1176"/>
                </a:lnTo>
                <a:lnTo>
                  <a:pt x="11810" y="1529"/>
                </a:lnTo>
                <a:lnTo>
                  <a:pt x="10963" y="1906"/>
                </a:lnTo>
                <a:lnTo>
                  <a:pt x="10116" y="2329"/>
                </a:lnTo>
                <a:lnTo>
                  <a:pt x="9316" y="2800"/>
                </a:lnTo>
                <a:lnTo>
                  <a:pt x="8517" y="3317"/>
                </a:lnTo>
                <a:lnTo>
                  <a:pt x="7764" y="3858"/>
                </a:lnTo>
                <a:lnTo>
                  <a:pt x="7034" y="4423"/>
                </a:lnTo>
                <a:lnTo>
                  <a:pt x="6329" y="5034"/>
                </a:lnTo>
                <a:lnTo>
                  <a:pt x="5670" y="5670"/>
                </a:lnTo>
                <a:lnTo>
                  <a:pt x="5011" y="6352"/>
                </a:lnTo>
                <a:lnTo>
                  <a:pt x="4423" y="7034"/>
                </a:lnTo>
                <a:lnTo>
                  <a:pt x="3835" y="7787"/>
                </a:lnTo>
                <a:lnTo>
                  <a:pt x="3294" y="8540"/>
                </a:lnTo>
                <a:lnTo>
                  <a:pt x="2800" y="9316"/>
                </a:lnTo>
                <a:lnTo>
                  <a:pt x="2330" y="10139"/>
                </a:lnTo>
                <a:lnTo>
                  <a:pt x="1906" y="10963"/>
                </a:lnTo>
                <a:lnTo>
                  <a:pt x="1506" y="11833"/>
                </a:lnTo>
                <a:lnTo>
                  <a:pt x="1177" y="12703"/>
                </a:lnTo>
                <a:lnTo>
                  <a:pt x="871" y="13597"/>
                </a:lnTo>
                <a:lnTo>
                  <a:pt x="612" y="14515"/>
                </a:lnTo>
                <a:lnTo>
                  <a:pt x="377" y="15456"/>
                </a:lnTo>
                <a:lnTo>
                  <a:pt x="212" y="16420"/>
                </a:lnTo>
                <a:lnTo>
                  <a:pt x="95" y="17385"/>
                </a:lnTo>
                <a:lnTo>
                  <a:pt x="24" y="18373"/>
                </a:lnTo>
                <a:lnTo>
                  <a:pt x="1" y="19361"/>
                </a:lnTo>
                <a:lnTo>
                  <a:pt x="24" y="20349"/>
                </a:lnTo>
                <a:lnTo>
                  <a:pt x="95" y="21337"/>
                </a:lnTo>
                <a:lnTo>
                  <a:pt x="212" y="22301"/>
                </a:lnTo>
                <a:lnTo>
                  <a:pt x="377" y="23266"/>
                </a:lnTo>
                <a:lnTo>
                  <a:pt x="612" y="24207"/>
                </a:lnTo>
                <a:lnTo>
                  <a:pt x="871" y="25124"/>
                </a:lnTo>
                <a:lnTo>
                  <a:pt x="1177" y="26018"/>
                </a:lnTo>
                <a:lnTo>
                  <a:pt x="1506" y="26889"/>
                </a:lnTo>
                <a:lnTo>
                  <a:pt x="1906" y="27759"/>
                </a:lnTo>
                <a:lnTo>
                  <a:pt x="2330" y="28582"/>
                </a:lnTo>
                <a:lnTo>
                  <a:pt x="2800" y="29406"/>
                </a:lnTo>
                <a:lnTo>
                  <a:pt x="3294" y="30182"/>
                </a:lnTo>
                <a:lnTo>
                  <a:pt x="3835" y="30935"/>
                </a:lnTo>
                <a:lnTo>
                  <a:pt x="4423" y="31664"/>
                </a:lnTo>
                <a:lnTo>
                  <a:pt x="5011" y="32370"/>
                </a:lnTo>
                <a:lnTo>
                  <a:pt x="5670" y="33052"/>
                </a:lnTo>
                <a:lnTo>
                  <a:pt x="6329" y="33687"/>
                </a:lnTo>
                <a:lnTo>
                  <a:pt x="7034" y="34299"/>
                </a:lnTo>
                <a:lnTo>
                  <a:pt x="7764" y="34863"/>
                </a:lnTo>
                <a:lnTo>
                  <a:pt x="8517" y="35404"/>
                </a:lnTo>
                <a:lnTo>
                  <a:pt x="9316" y="35922"/>
                </a:lnTo>
                <a:lnTo>
                  <a:pt x="10116" y="36369"/>
                </a:lnTo>
                <a:lnTo>
                  <a:pt x="10963" y="36816"/>
                </a:lnTo>
                <a:lnTo>
                  <a:pt x="11810" y="37192"/>
                </a:lnTo>
                <a:lnTo>
                  <a:pt x="12704" y="37545"/>
                </a:lnTo>
                <a:lnTo>
                  <a:pt x="13598" y="37851"/>
                </a:lnTo>
                <a:lnTo>
                  <a:pt x="14515" y="38110"/>
                </a:lnTo>
                <a:lnTo>
                  <a:pt x="15456" y="38321"/>
                </a:lnTo>
                <a:lnTo>
                  <a:pt x="16397" y="38486"/>
                </a:lnTo>
                <a:lnTo>
                  <a:pt x="17362" y="38627"/>
                </a:lnTo>
                <a:lnTo>
                  <a:pt x="18350" y="38698"/>
                </a:lnTo>
                <a:lnTo>
                  <a:pt x="19361" y="38721"/>
                </a:lnTo>
                <a:lnTo>
                  <a:pt x="20349" y="38698"/>
                </a:lnTo>
                <a:lnTo>
                  <a:pt x="21337" y="38627"/>
                </a:lnTo>
                <a:lnTo>
                  <a:pt x="22302" y="38486"/>
                </a:lnTo>
                <a:lnTo>
                  <a:pt x="23243" y="38321"/>
                </a:lnTo>
                <a:lnTo>
                  <a:pt x="24184" y="38110"/>
                </a:lnTo>
                <a:lnTo>
                  <a:pt x="25101" y="37851"/>
                </a:lnTo>
                <a:lnTo>
                  <a:pt x="25995" y="37545"/>
                </a:lnTo>
                <a:lnTo>
                  <a:pt x="26889" y="37192"/>
                </a:lnTo>
                <a:lnTo>
                  <a:pt x="27736" y="36816"/>
                </a:lnTo>
                <a:lnTo>
                  <a:pt x="28583" y="36369"/>
                </a:lnTo>
                <a:lnTo>
                  <a:pt x="29383" y="35922"/>
                </a:lnTo>
                <a:lnTo>
                  <a:pt x="30182" y="35404"/>
                </a:lnTo>
                <a:lnTo>
                  <a:pt x="30935" y="34863"/>
                </a:lnTo>
                <a:lnTo>
                  <a:pt x="31664" y="34299"/>
                </a:lnTo>
                <a:lnTo>
                  <a:pt x="32370" y="33687"/>
                </a:lnTo>
                <a:lnTo>
                  <a:pt x="33029" y="33052"/>
                </a:lnTo>
                <a:lnTo>
                  <a:pt x="33688" y="32370"/>
                </a:lnTo>
                <a:lnTo>
                  <a:pt x="34299" y="31664"/>
                </a:lnTo>
                <a:lnTo>
                  <a:pt x="34864" y="30935"/>
                </a:lnTo>
                <a:lnTo>
                  <a:pt x="35405" y="30182"/>
                </a:lnTo>
                <a:lnTo>
                  <a:pt x="35899" y="29406"/>
                </a:lnTo>
                <a:lnTo>
                  <a:pt x="36369" y="28582"/>
                </a:lnTo>
                <a:lnTo>
                  <a:pt x="36793" y="27759"/>
                </a:lnTo>
                <a:lnTo>
                  <a:pt x="37193" y="26889"/>
                </a:lnTo>
                <a:lnTo>
                  <a:pt x="37522" y="26018"/>
                </a:lnTo>
                <a:lnTo>
                  <a:pt x="37828" y="25124"/>
                </a:lnTo>
                <a:lnTo>
                  <a:pt x="38110" y="24207"/>
                </a:lnTo>
                <a:lnTo>
                  <a:pt x="38322" y="23266"/>
                </a:lnTo>
                <a:lnTo>
                  <a:pt x="38486" y="22301"/>
                </a:lnTo>
                <a:lnTo>
                  <a:pt x="38604" y="21337"/>
                </a:lnTo>
                <a:lnTo>
                  <a:pt x="38675" y="20349"/>
                </a:lnTo>
                <a:lnTo>
                  <a:pt x="38698" y="19361"/>
                </a:lnTo>
                <a:lnTo>
                  <a:pt x="38675" y="18373"/>
                </a:lnTo>
                <a:lnTo>
                  <a:pt x="38604" y="17385"/>
                </a:lnTo>
                <a:lnTo>
                  <a:pt x="38486" y="16420"/>
                </a:lnTo>
                <a:lnTo>
                  <a:pt x="38322" y="15456"/>
                </a:lnTo>
                <a:lnTo>
                  <a:pt x="38110" y="14515"/>
                </a:lnTo>
                <a:lnTo>
                  <a:pt x="37828" y="13597"/>
                </a:lnTo>
                <a:lnTo>
                  <a:pt x="37522" y="12703"/>
                </a:lnTo>
                <a:lnTo>
                  <a:pt x="37193" y="11833"/>
                </a:lnTo>
                <a:lnTo>
                  <a:pt x="36793" y="10963"/>
                </a:lnTo>
                <a:lnTo>
                  <a:pt x="36369" y="10139"/>
                </a:lnTo>
                <a:lnTo>
                  <a:pt x="35899" y="9316"/>
                </a:lnTo>
                <a:lnTo>
                  <a:pt x="35405" y="8540"/>
                </a:lnTo>
                <a:lnTo>
                  <a:pt x="34864" y="7787"/>
                </a:lnTo>
                <a:lnTo>
                  <a:pt x="34299" y="7034"/>
                </a:lnTo>
                <a:lnTo>
                  <a:pt x="33688" y="6352"/>
                </a:lnTo>
                <a:lnTo>
                  <a:pt x="33029" y="5670"/>
                </a:lnTo>
                <a:lnTo>
                  <a:pt x="32370" y="5034"/>
                </a:lnTo>
                <a:lnTo>
                  <a:pt x="31664" y="4423"/>
                </a:lnTo>
                <a:lnTo>
                  <a:pt x="30935" y="3858"/>
                </a:lnTo>
                <a:lnTo>
                  <a:pt x="30182" y="3317"/>
                </a:lnTo>
                <a:lnTo>
                  <a:pt x="29383" y="2800"/>
                </a:lnTo>
                <a:lnTo>
                  <a:pt x="28583" y="2329"/>
                </a:lnTo>
                <a:lnTo>
                  <a:pt x="27736" y="1906"/>
                </a:lnTo>
                <a:lnTo>
                  <a:pt x="26889" y="1529"/>
                </a:lnTo>
                <a:lnTo>
                  <a:pt x="25995" y="1176"/>
                </a:lnTo>
                <a:lnTo>
                  <a:pt x="25101" y="871"/>
                </a:lnTo>
                <a:lnTo>
                  <a:pt x="24184" y="612"/>
                </a:lnTo>
                <a:lnTo>
                  <a:pt x="23243" y="400"/>
                </a:lnTo>
                <a:lnTo>
                  <a:pt x="22302" y="235"/>
                </a:lnTo>
                <a:lnTo>
                  <a:pt x="21337" y="94"/>
                </a:lnTo>
                <a:lnTo>
                  <a:pt x="20349" y="24"/>
                </a:lnTo>
                <a:lnTo>
                  <a:pt x="19361" y="0"/>
                </a:lnTo>
                <a:close/>
              </a:path>
            </a:pathLst>
          </a:custGeom>
          <a:noFill/>
          <a:ln cap="flat" cmpd="sng" w="28575">
            <a:solidFill>
              <a:schemeClr val="lt2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p15"/>
          <p:cNvSpPr/>
          <p:nvPr/>
        </p:nvSpPr>
        <p:spPr>
          <a:xfrm>
            <a:off x="855900" y="1185200"/>
            <a:ext cx="914895" cy="881399"/>
          </a:xfrm>
          <a:custGeom>
            <a:rect b="b" l="l" r="r" t="t"/>
            <a:pathLst>
              <a:path extrusionOk="0" h="12234" w="12210">
                <a:moveTo>
                  <a:pt x="6093" y="0"/>
                </a:moveTo>
                <a:lnTo>
                  <a:pt x="5787" y="24"/>
                </a:lnTo>
                <a:lnTo>
                  <a:pt x="5482" y="47"/>
                </a:lnTo>
                <a:lnTo>
                  <a:pt x="5176" y="71"/>
                </a:lnTo>
                <a:lnTo>
                  <a:pt x="4870" y="142"/>
                </a:lnTo>
                <a:lnTo>
                  <a:pt x="4564" y="212"/>
                </a:lnTo>
                <a:lnTo>
                  <a:pt x="4282" y="283"/>
                </a:lnTo>
                <a:lnTo>
                  <a:pt x="3999" y="377"/>
                </a:lnTo>
                <a:lnTo>
                  <a:pt x="3717" y="494"/>
                </a:lnTo>
                <a:lnTo>
                  <a:pt x="3458" y="612"/>
                </a:lnTo>
                <a:lnTo>
                  <a:pt x="3200" y="753"/>
                </a:lnTo>
                <a:lnTo>
                  <a:pt x="2941" y="894"/>
                </a:lnTo>
                <a:lnTo>
                  <a:pt x="2682" y="1059"/>
                </a:lnTo>
                <a:lnTo>
                  <a:pt x="2212" y="1412"/>
                </a:lnTo>
                <a:lnTo>
                  <a:pt x="1788" y="1788"/>
                </a:lnTo>
                <a:lnTo>
                  <a:pt x="1388" y="2235"/>
                </a:lnTo>
                <a:lnTo>
                  <a:pt x="1035" y="2706"/>
                </a:lnTo>
                <a:lnTo>
                  <a:pt x="871" y="2941"/>
                </a:lnTo>
                <a:lnTo>
                  <a:pt x="730" y="3200"/>
                </a:lnTo>
                <a:lnTo>
                  <a:pt x="588" y="3458"/>
                </a:lnTo>
                <a:lnTo>
                  <a:pt x="471" y="3741"/>
                </a:lnTo>
                <a:lnTo>
                  <a:pt x="353" y="4023"/>
                </a:lnTo>
                <a:lnTo>
                  <a:pt x="259" y="4305"/>
                </a:lnTo>
                <a:lnTo>
                  <a:pt x="189" y="4588"/>
                </a:lnTo>
                <a:lnTo>
                  <a:pt x="118" y="4893"/>
                </a:lnTo>
                <a:lnTo>
                  <a:pt x="71" y="5176"/>
                </a:lnTo>
                <a:lnTo>
                  <a:pt x="24" y="5482"/>
                </a:lnTo>
                <a:lnTo>
                  <a:pt x="0" y="5811"/>
                </a:lnTo>
                <a:lnTo>
                  <a:pt x="0" y="6117"/>
                </a:lnTo>
                <a:lnTo>
                  <a:pt x="0" y="6423"/>
                </a:lnTo>
                <a:lnTo>
                  <a:pt x="24" y="6752"/>
                </a:lnTo>
                <a:lnTo>
                  <a:pt x="71" y="7058"/>
                </a:lnTo>
                <a:lnTo>
                  <a:pt x="118" y="7340"/>
                </a:lnTo>
                <a:lnTo>
                  <a:pt x="189" y="7646"/>
                </a:lnTo>
                <a:lnTo>
                  <a:pt x="259" y="7928"/>
                </a:lnTo>
                <a:lnTo>
                  <a:pt x="353" y="8210"/>
                </a:lnTo>
                <a:lnTo>
                  <a:pt x="471" y="8493"/>
                </a:lnTo>
                <a:lnTo>
                  <a:pt x="588" y="8775"/>
                </a:lnTo>
                <a:lnTo>
                  <a:pt x="730" y="9034"/>
                </a:lnTo>
                <a:lnTo>
                  <a:pt x="871" y="9293"/>
                </a:lnTo>
                <a:lnTo>
                  <a:pt x="1035" y="9528"/>
                </a:lnTo>
                <a:lnTo>
                  <a:pt x="1388" y="9998"/>
                </a:lnTo>
                <a:lnTo>
                  <a:pt x="1788" y="10445"/>
                </a:lnTo>
                <a:lnTo>
                  <a:pt x="2212" y="10822"/>
                </a:lnTo>
                <a:lnTo>
                  <a:pt x="2682" y="11174"/>
                </a:lnTo>
                <a:lnTo>
                  <a:pt x="2941" y="11339"/>
                </a:lnTo>
                <a:lnTo>
                  <a:pt x="3200" y="11480"/>
                </a:lnTo>
                <a:lnTo>
                  <a:pt x="3458" y="11621"/>
                </a:lnTo>
                <a:lnTo>
                  <a:pt x="3717" y="11739"/>
                </a:lnTo>
                <a:lnTo>
                  <a:pt x="3999" y="11857"/>
                </a:lnTo>
                <a:lnTo>
                  <a:pt x="4282" y="11951"/>
                </a:lnTo>
                <a:lnTo>
                  <a:pt x="4564" y="12045"/>
                </a:lnTo>
                <a:lnTo>
                  <a:pt x="4870" y="12092"/>
                </a:lnTo>
                <a:lnTo>
                  <a:pt x="5176" y="12162"/>
                </a:lnTo>
                <a:lnTo>
                  <a:pt x="5482" y="12186"/>
                </a:lnTo>
                <a:lnTo>
                  <a:pt x="5787" y="12210"/>
                </a:lnTo>
                <a:lnTo>
                  <a:pt x="6093" y="12233"/>
                </a:lnTo>
                <a:lnTo>
                  <a:pt x="6422" y="12210"/>
                </a:lnTo>
                <a:lnTo>
                  <a:pt x="6728" y="12186"/>
                </a:lnTo>
                <a:lnTo>
                  <a:pt x="7034" y="12162"/>
                </a:lnTo>
                <a:lnTo>
                  <a:pt x="7340" y="12092"/>
                </a:lnTo>
                <a:lnTo>
                  <a:pt x="7622" y="12045"/>
                </a:lnTo>
                <a:lnTo>
                  <a:pt x="7905" y="11951"/>
                </a:lnTo>
                <a:lnTo>
                  <a:pt x="8210" y="11857"/>
                </a:lnTo>
                <a:lnTo>
                  <a:pt x="8469" y="11739"/>
                </a:lnTo>
                <a:lnTo>
                  <a:pt x="8751" y="11621"/>
                </a:lnTo>
                <a:lnTo>
                  <a:pt x="9010" y="11480"/>
                </a:lnTo>
                <a:lnTo>
                  <a:pt x="9269" y="11339"/>
                </a:lnTo>
                <a:lnTo>
                  <a:pt x="9504" y="11174"/>
                </a:lnTo>
                <a:lnTo>
                  <a:pt x="9975" y="10822"/>
                </a:lnTo>
                <a:lnTo>
                  <a:pt x="10422" y="10445"/>
                </a:lnTo>
                <a:lnTo>
                  <a:pt x="10822" y="9998"/>
                </a:lnTo>
                <a:lnTo>
                  <a:pt x="11174" y="9528"/>
                </a:lnTo>
                <a:lnTo>
                  <a:pt x="11316" y="9293"/>
                </a:lnTo>
                <a:lnTo>
                  <a:pt x="11480" y="9034"/>
                </a:lnTo>
                <a:lnTo>
                  <a:pt x="11598" y="8775"/>
                </a:lnTo>
                <a:lnTo>
                  <a:pt x="11715" y="8493"/>
                </a:lnTo>
                <a:lnTo>
                  <a:pt x="11833" y="8210"/>
                </a:lnTo>
                <a:lnTo>
                  <a:pt x="11927" y="7928"/>
                </a:lnTo>
                <a:lnTo>
                  <a:pt x="12021" y="7646"/>
                </a:lnTo>
                <a:lnTo>
                  <a:pt x="12092" y="7340"/>
                </a:lnTo>
                <a:lnTo>
                  <a:pt x="12139" y="7058"/>
                </a:lnTo>
                <a:lnTo>
                  <a:pt x="12186" y="6752"/>
                </a:lnTo>
                <a:lnTo>
                  <a:pt x="12209" y="6423"/>
                </a:lnTo>
                <a:lnTo>
                  <a:pt x="12209" y="6117"/>
                </a:lnTo>
                <a:lnTo>
                  <a:pt x="12209" y="5811"/>
                </a:lnTo>
                <a:lnTo>
                  <a:pt x="12186" y="5482"/>
                </a:lnTo>
                <a:lnTo>
                  <a:pt x="12139" y="5176"/>
                </a:lnTo>
                <a:lnTo>
                  <a:pt x="12092" y="4893"/>
                </a:lnTo>
                <a:lnTo>
                  <a:pt x="12021" y="4588"/>
                </a:lnTo>
                <a:lnTo>
                  <a:pt x="11927" y="4305"/>
                </a:lnTo>
                <a:lnTo>
                  <a:pt x="11833" y="4023"/>
                </a:lnTo>
                <a:lnTo>
                  <a:pt x="11715" y="3741"/>
                </a:lnTo>
                <a:lnTo>
                  <a:pt x="11598" y="3458"/>
                </a:lnTo>
                <a:lnTo>
                  <a:pt x="11480" y="3200"/>
                </a:lnTo>
                <a:lnTo>
                  <a:pt x="11316" y="2941"/>
                </a:lnTo>
                <a:lnTo>
                  <a:pt x="11174" y="2706"/>
                </a:lnTo>
                <a:lnTo>
                  <a:pt x="10822" y="2235"/>
                </a:lnTo>
                <a:lnTo>
                  <a:pt x="10422" y="1788"/>
                </a:lnTo>
                <a:lnTo>
                  <a:pt x="9975" y="1412"/>
                </a:lnTo>
                <a:lnTo>
                  <a:pt x="9504" y="1059"/>
                </a:lnTo>
                <a:lnTo>
                  <a:pt x="9269" y="894"/>
                </a:lnTo>
                <a:lnTo>
                  <a:pt x="9010" y="753"/>
                </a:lnTo>
                <a:lnTo>
                  <a:pt x="8751" y="612"/>
                </a:lnTo>
                <a:lnTo>
                  <a:pt x="8469" y="494"/>
                </a:lnTo>
                <a:lnTo>
                  <a:pt x="8210" y="377"/>
                </a:lnTo>
                <a:lnTo>
                  <a:pt x="7905" y="283"/>
                </a:lnTo>
                <a:lnTo>
                  <a:pt x="7622" y="212"/>
                </a:lnTo>
                <a:lnTo>
                  <a:pt x="7340" y="142"/>
                </a:lnTo>
                <a:lnTo>
                  <a:pt x="7034" y="71"/>
                </a:lnTo>
                <a:lnTo>
                  <a:pt x="6728" y="47"/>
                </a:lnTo>
                <a:lnTo>
                  <a:pt x="6422" y="24"/>
                </a:lnTo>
                <a:lnTo>
                  <a:pt x="6093" y="0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15"/>
          <p:cNvSpPr/>
          <p:nvPr/>
        </p:nvSpPr>
        <p:spPr>
          <a:xfrm>
            <a:off x="8474507" y="4297003"/>
            <a:ext cx="326500" cy="331248"/>
          </a:xfrm>
          <a:custGeom>
            <a:rect b="b" l="l" r="r" t="t"/>
            <a:pathLst>
              <a:path extrusionOk="0" h="4495" w="4517">
                <a:moveTo>
                  <a:pt x="2023" y="1"/>
                </a:moveTo>
                <a:lnTo>
                  <a:pt x="1812" y="48"/>
                </a:lnTo>
                <a:lnTo>
                  <a:pt x="1576" y="95"/>
                </a:lnTo>
                <a:lnTo>
                  <a:pt x="1388" y="166"/>
                </a:lnTo>
                <a:lnTo>
                  <a:pt x="1176" y="260"/>
                </a:lnTo>
                <a:lnTo>
                  <a:pt x="988" y="377"/>
                </a:lnTo>
                <a:lnTo>
                  <a:pt x="824" y="518"/>
                </a:lnTo>
                <a:lnTo>
                  <a:pt x="659" y="660"/>
                </a:lnTo>
                <a:lnTo>
                  <a:pt x="518" y="801"/>
                </a:lnTo>
                <a:lnTo>
                  <a:pt x="377" y="989"/>
                </a:lnTo>
                <a:lnTo>
                  <a:pt x="282" y="1177"/>
                </a:lnTo>
                <a:lnTo>
                  <a:pt x="188" y="1365"/>
                </a:lnTo>
                <a:lnTo>
                  <a:pt x="94" y="1577"/>
                </a:lnTo>
                <a:lnTo>
                  <a:pt x="47" y="1789"/>
                </a:lnTo>
                <a:lnTo>
                  <a:pt x="24" y="2024"/>
                </a:lnTo>
                <a:lnTo>
                  <a:pt x="0" y="2236"/>
                </a:lnTo>
                <a:lnTo>
                  <a:pt x="24" y="2471"/>
                </a:lnTo>
                <a:lnTo>
                  <a:pt x="47" y="2706"/>
                </a:lnTo>
                <a:lnTo>
                  <a:pt x="94" y="2918"/>
                </a:lnTo>
                <a:lnTo>
                  <a:pt x="188" y="3130"/>
                </a:lnTo>
                <a:lnTo>
                  <a:pt x="282" y="3318"/>
                </a:lnTo>
                <a:lnTo>
                  <a:pt x="377" y="3506"/>
                </a:lnTo>
                <a:lnTo>
                  <a:pt x="518" y="3671"/>
                </a:lnTo>
                <a:lnTo>
                  <a:pt x="659" y="3835"/>
                </a:lnTo>
                <a:lnTo>
                  <a:pt x="824" y="3977"/>
                </a:lnTo>
                <a:lnTo>
                  <a:pt x="988" y="4118"/>
                </a:lnTo>
                <a:lnTo>
                  <a:pt x="1176" y="4235"/>
                </a:lnTo>
                <a:lnTo>
                  <a:pt x="1388" y="4329"/>
                </a:lnTo>
                <a:lnTo>
                  <a:pt x="1576" y="4400"/>
                </a:lnTo>
                <a:lnTo>
                  <a:pt x="1812" y="4447"/>
                </a:lnTo>
                <a:lnTo>
                  <a:pt x="2023" y="4494"/>
                </a:lnTo>
                <a:lnTo>
                  <a:pt x="2494" y="4494"/>
                </a:lnTo>
                <a:lnTo>
                  <a:pt x="2705" y="4447"/>
                </a:lnTo>
                <a:lnTo>
                  <a:pt x="2917" y="4400"/>
                </a:lnTo>
                <a:lnTo>
                  <a:pt x="3129" y="4329"/>
                </a:lnTo>
                <a:lnTo>
                  <a:pt x="3341" y="4235"/>
                </a:lnTo>
                <a:lnTo>
                  <a:pt x="3505" y="4118"/>
                </a:lnTo>
                <a:lnTo>
                  <a:pt x="3693" y="3977"/>
                </a:lnTo>
                <a:lnTo>
                  <a:pt x="3858" y="3835"/>
                </a:lnTo>
                <a:lnTo>
                  <a:pt x="3999" y="3671"/>
                </a:lnTo>
                <a:lnTo>
                  <a:pt x="4117" y="3506"/>
                </a:lnTo>
                <a:lnTo>
                  <a:pt x="4235" y="3318"/>
                </a:lnTo>
                <a:lnTo>
                  <a:pt x="4329" y="3130"/>
                </a:lnTo>
                <a:lnTo>
                  <a:pt x="4399" y="2918"/>
                </a:lnTo>
                <a:lnTo>
                  <a:pt x="4470" y="2706"/>
                </a:lnTo>
                <a:lnTo>
                  <a:pt x="4493" y="2471"/>
                </a:lnTo>
                <a:lnTo>
                  <a:pt x="4517" y="2236"/>
                </a:lnTo>
                <a:lnTo>
                  <a:pt x="4493" y="2024"/>
                </a:lnTo>
                <a:lnTo>
                  <a:pt x="4470" y="1789"/>
                </a:lnTo>
                <a:lnTo>
                  <a:pt x="4399" y="1577"/>
                </a:lnTo>
                <a:lnTo>
                  <a:pt x="4329" y="1365"/>
                </a:lnTo>
                <a:lnTo>
                  <a:pt x="4235" y="1177"/>
                </a:lnTo>
                <a:lnTo>
                  <a:pt x="4117" y="989"/>
                </a:lnTo>
                <a:lnTo>
                  <a:pt x="3999" y="801"/>
                </a:lnTo>
                <a:lnTo>
                  <a:pt x="3858" y="660"/>
                </a:lnTo>
                <a:lnTo>
                  <a:pt x="3693" y="518"/>
                </a:lnTo>
                <a:lnTo>
                  <a:pt x="3505" y="377"/>
                </a:lnTo>
                <a:lnTo>
                  <a:pt x="3341" y="260"/>
                </a:lnTo>
                <a:lnTo>
                  <a:pt x="3129" y="166"/>
                </a:lnTo>
                <a:lnTo>
                  <a:pt x="2917" y="95"/>
                </a:lnTo>
                <a:lnTo>
                  <a:pt x="2705" y="48"/>
                </a:lnTo>
                <a:lnTo>
                  <a:pt x="2494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p15"/>
          <p:cNvSpPr/>
          <p:nvPr/>
        </p:nvSpPr>
        <p:spPr>
          <a:xfrm>
            <a:off x="4302864" y="4222175"/>
            <a:ext cx="538279" cy="548752"/>
          </a:xfrm>
          <a:custGeom>
            <a:rect b="b" l="l" r="r" t="t"/>
            <a:pathLst>
              <a:path extrusionOk="0" h="6188" w="6188">
                <a:moveTo>
                  <a:pt x="2777" y="1"/>
                </a:moveTo>
                <a:lnTo>
                  <a:pt x="2471" y="48"/>
                </a:lnTo>
                <a:lnTo>
                  <a:pt x="2189" y="118"/>
                </a:lnTo>
                <a:lnTo>
                  <a:pt x="1906" y="236"/>
                </a:lnTo>
                <a:lnTo>
                  <a:pt x="1624" y="354"/>
                </a:lnTo>
                <a:lnTo>
                  <a:pt x="1365" y="518"/>
                </a:lnTo>
                <a:lnTo>
                  <a:pt x="1130" y="706"/>
                </a:lnTo>
                <a:lnTo>
                  <a:pt x="918" y="895"/>
                </a:lnTo>
                <a:lnTo>
                  <a:pt x="707" y="1106"/>
                </a:lnTo>
                <a:lnTo>
                  <a:pt x="542" y="1365"/>
                </a:lnTo>
                <a:lnTo>
                  <a:pt x="377" y="1600"/>
                </a:lnTo>
                <a:lnTo>
                  <a:pt x="236" y="1883"/>
                </a:lnTo>
                <a:lnTo>
                  <a:pt x="142" y="2165"/>
                </a:lnTo>
                <a:lnTo>
                  <a:pt x="71" y="2471"/>
                </a:lnTo>
                <a:lnTo>
                  <a:pt x="24" y="2777"/>
                </a:lnTo>
                <a:lnTo>
                  <a:pt x="1" y="3082"/>
                </a:lnTo>
                <a:lnTo>
                  <a:pt x="24" y="3412"/>
                </a:lnTo>
                <a:lnTo>
                  <a:pt x="71" y="3718"/>
                </a:lnTo>
                <a:lnTo>
                  <a:pt x="142" y="4000"/>
                </a:lnTo>
                <a:lnTo>
                  <a:pt x="236" y="4282"/>
                </a:lnTo>
                <a:lnTo>
                  <a:pt x="377" y="4564"/>
                </a:lnTo>
                <a:lnTo>
                  <a:pt x="542" y="4823"/>
                </a:lnTo>
                <a:lnTo>
                  <a:pt x="707" y="5058"/>
                </a:lnTo>
                <a:lnTo>
                  <a:pt x="918" y="5270"/>
                </a:lnTo>
                <a:lnTo>
                  <a:pt x="1130" y="5482"/>
                </a:lnTo>
                <a:lnTo>
                  <a:pt x="1365" y="5647"/>
                </a:lnTo>
                <a:lnTo>
                  <a:pt x="1624" y="5811"/>
                </a:lnTo>
                <a:lnTo>
                  <a:pt x="1906" y="5929"/>
                </a:lnTo>
                <a:lnTo>
                  <a:pt x="2189" y="6046"/>
                </a:lnTo>
                <a:lnTo>
                  <a:pt x="2471" y="6117"/>
                </a:lnTo>
                <a:lnTo>
                  <a:pt x="2777" y="6164"/>
                </a:lnTo>
                <a:lnTo>
                  <a:pt x="3106" y="6188"/>
                </a:lnTo>
                <a:lnTo>
                  <a:pt x="3412" y="6164"/>
                </a:lnTo>
                <a:lnTo>
                  <a:pt x="3718" y="6117"/>
                </a:lnTo>
                <a:lnTo>
                  <a:pt x="4024" y="6046"/>
                </a:lnTo>
                <a:lnTo>
                  <a:pt x="4306" y="5929"/>
                </a:lnTo>
                <a:lnTo>
                  <a:pt x="4565" y="5811"/>
                </a:lnTo>
                <a:lnTo>
                  <a:pt x="4823" y="5647"/>
                </a:lnTo>
                <a:lnTo>
                  <a:pt x="5059" y="5482"/>
                </a:lnTo>
                <a:lnTo>
                  <a:pt x="5294" y="5270"/>
                </a:lnTo>
                <a:lnTo>
                  <a:pt x="5482" y="5058"/>
                </a:lnTo>
                <a:lnTo>
                  <a:pt x="5670" y="4823"/>
                </a:lnTo>
                <a:lnTo>
                  <a:pt x="5811" y="4564"/>
                </a:lnTo>
                <a:lnTo>
                  <a:pt x="5953" y="4282"/>
                </a:lnTo>
                <a:lnTo>
                  <a:pt x="6047" y="4000"/>
                </a:lnTo>
                <a:lnTo>
                  <a:pt x="6141" y="3718"/>
                </a:lnTo>
                <a:lnTo>
                  <a:pt x="6188" y="3412"/>
                </a:lnTo>
                <a:lnTo>
                  <a:pt x="6188" y="3082"/>
                </a:lnTo>
                <a:lnTo>
                  <a:pt x="6188" y="2777"/>
                </a:lnTo>
                <a:lnTo>
                  <a:pt x="6141" y="2471"/>
                </a:lnTo>
                <a:lnTo>
                  <a:pt x="6047" y="2165"/>
                </a:lnTo>
                <a:lnTo>
                  <a:pt x="5953" y="1883"/>
                </a:lnTo>
                <a:lnTo>
                  <a:pt x="5811" y="1600"/>
                </a:lnTo>
                <a:lnTo>
                  <a:pt x="5670" y="1365"/>
                </a:lnTo>
                <a:lnTo>
                  <a:pt x="5482" y="1106"/>
                </a:lnTo>
                <a:lnTo>
                  <a:pt x="5294" y="895"/>
                </a:lnTo>
                <a:lnTo>
                  <a:pt x="5059" y="706"/>
                </a:lnTo>
                <a:lnTo>
                  <a:pt x="4823" y="518"/>
                </a:lnTo>
                <a:lnTo>
                  <a:pt x="4565" y="354"/>
                </a:lnTo>
                <a:lnTo>
                  <a:pt x="4306" y="236"/>
                </a:lnTo>
                <a:lnTo>
                  <a:pt x="4024" y="118"/>
                </a:lnTo>
                <a:lnTo>
                  <a:pt x="3718" y="48"/>
                </a:lnTo>
                <a:lnTo>
                  <a:pt x="3412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15"/>
          <p:cNvSpPr/>
          <p:nvPr/>
        </p:nvSpPr>
        <p:spPr>
          <a:xfrm>
            <a:off x="3167968" y="335939"/>
            <a:ext cx="287468" cy="291306"/>
          </a:xfrm>
          <a:custGeom>
            <a:rect b="b" l="l" r="r" t="t"/>
            <a:pathLst>
              <a:path extrusionOk="0" h="3953" w="3977">
                <a:moveTo>
                  <a:pt x="1788" y="1"/>
                </a:moveTo>
                <a:lnTo>
                  <a:pt x="1600" y="24"/>
                </a:lnTo>
                <a:lnTo>
                  <a:pt x="1388" y="95"/>
                </a:lnTo>
                <a:lnTo>
                  <a:pt x="1224" y="142"/>
                </a:lnTo>
                <a:lnTo>
                  <a:pt x="1036" y="236"/>
                </a:lnTo>
                <a:lnTo>
                  <a:pt x="894" y="330"/>
                </a:lnTo>
                <a:lnTo>
                  <a:pt x="730" y="448"/>
                </a:lnTo>
                <a:lnTo>
                  <a:pt x="589" y="565"/>
                </a:lnTo>
                <a:lnTo>
                  <a:pt x="471" y="706"/>
                </a:lnTo>
                <a:lnTo>
                  <a:pt x="353" y="871"/>
                </a:lnTo>
                <a:lnTo>
                  <a:pt x="259" y="1036"/>
                </a:lnTo>
                <a:lnTo>
                  <a:pt x="165" y="1200"/>
                </a:lnTo>
                <a:lnTo>
                  <a:pt x="95" y="1389"/>
                </a:lnTo>
                <a:lnTo>
                  <a:pt x="48" y="1577"/>
                </a:lnTo>
                <a:lnTo>
                  <a:pt x="24" y="1765"/>
                </a:lnTo>
                <a:lnTo>
                  <a:pt x="0" y="1977"/>
                </a:lnTo>
                <a:lnTo>
                  <a:pt x="24" y="2165"/>
                </a:lnTo>
                <a:lnTo>
                  <a:pt x="48" y="2377"/>
                </a:lnTo>
                <a:lnTo>
                  <a:pt x="95" y="2565"/>
                </a:lnTo>
                <a:lnTo>
                  <a:pt x="165" y="2753"/>
                </a:lnTo>
                <a:lnTo>
                  <a:pt x="259" y="2918"/>
                </a:lnTo>
                <a:lnTo>
                  <a:pt x="353" y="3082"/>
                </a:lnTo>
                <a:lnTo>
                  <a:pt x="471" y="3223"/>
                </a:lnTo>
                <a:lnTo>
                  <a:pt x="589" y="3365"/>
                </a:lnTo>
                <a:lnTo>
                  <a:pt x="730" y="3506"/>
                </a:lnTo>
                <a:lnTo>
                  <a:pt x="894" y="3623"/>
                </a:lnTo>
                <a:lnTo>
                  <a:pt x="1036" y="3717"/>
                </a:lnTo>
                <a:lnTo>
                  <a:pt x="1224" y="3788"/>
                </a:lnTo>
                <a:lnTo>
                  <a:pt x="1388" y="3859"/>
                </a:lnTo>
                <a:lnTo>
                  <a:pt x="1600" y="3906"/>
                </a:lnTo>
                <a:lnTo>
                  <a:pt x="1788" y="3929"/>
                </a:lnTo>
                <a:lnTo>
                  <a:pt x="1977" y="3953"/>
                </a:lnTo>
                <a:lnTo>
                  <a:pt x="2188" y="3929"/>
                </a:lnTo>
                <a:lnTo>
                  <a:pt x="2376" y="3906"/>
                </a:lnTo>
                <a:lnTo>
                  <a:pt x="2565" y="3859"/>
                </a:lnTo>
                <a:lnTo>
                  <a:pt x="2753" y="3788"/>
                </a:lnTo>
                <a:lnTo>
                  <a:pt x="2941" y="3717"/>
                </a:lnTo>
                <a:lnTo>
                  <a:pt x="3082" y="3623"/>
                </a:lnTo>
                <a:lnTo>
                  <a:pt x="3247" y="3506"/>
                </a:lnTo>
                <a:lnTo>
                  <a:pt x="3388" y="3365"/>
                </a:lnTo>
                <a:lnTo>
                  <a:pt x="3506" y="3223"/>
                </a:lnTo>
                <a:lnTo>
                  <a:pt x="3623" y="3082"/>
                </a:lnTo>
                <a:lnTo>
                  <a:pt x="3717" y="2918"/>
                </a:lnTo>
                <a:lnTo>
                  <a:pt x="3811" y="2753"/>
                </a:lnTo>
                <a:lnTo>
                  <a:pt x="3882" y="2565"/>
                </a:lnTo>
                <a:lnTo>
                  <a:pt x="3929" y="2377"/>
                </a:lnTo>
                <a:lnTo>
                  <a:pt x="3953" y="2165"/>
                </a:lnTo>
                <a:lnTo>
                  <a:pt x="3976" y="1977"/>
                </a:lnTo>
                <a:lnTo>
                  <a:pt x="3953" y="1765"/>
                </a:lnTo>
                <a:lnTo>
                  <a:pt x="3929" y="1577"/>
                </a:lnTo>
                <a:lnTo>
                  <a:pt x="3882" y="1389"/>
                </a:lnTo>
                <a:lnTo>
                  <a:pt x="3811" y="1200"/>
                </a:lnTo>
                <a:lnTo>
                  <a:pt x="3717" y="1036"/>
                </a:lnTo>
                <a:lnTo>
                  <a:pt x="3623" y="871"/>
                </a:lnTo>
                <a:lnTo>
                  <a:pt x="3506" y="706"/>
                </a:lnTo>
                <a:lnTo>
                  <a:pt x="3388" y="565"/>
                </a:lnTo>
                <a:lnTo>
                  <a:pt x="3247" y="448"/>
                </a:lnTo>
                <a:lnTo>
                  <a:pt x="3082" y="330"/>
                </a:lnTo>
                <a:lnTo>
                  <a:pt x="2941" y="236"/>
                </a:lnTo>
                <a:lnTo>
                  <a:pt x="2753" y="142"/>
                </a:lnTo>
                <a:lnTo>
                  <a:pt x="2565" y="95"/>
                </a:lnTo>
                <a:lnTo>
                  <a:pt x="2376" y="24"/>
                </a:lnTo>
                <a:lnTo>
                  <a:pt x="2188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15"/>
          <p:cNvSpPr/>
          <p:nvPr/>
        </p:nvSpPr>
        <p:spPr>
          <a:xfrm>
            <a:off x="7393268" y="276089"/>
            <a:ext cx="287468" cy="291306"/>
          </a:xfrm>
          <a:custGeom>
            <a:rect b="b" l="l" r="r" t="t"/>
            <a:pathLst>
              <a:path extrusionOk="0" h="3953" w="3977">
                <a:moveTo>
                  <a:pt x="1788" y="1"/>
                </a:moveTo>
                <a:lnTo>
                  <a:pt x="1600" y="24"/>
                </a:lnTo>
                <a:lnTo>
                  <a:pt x="1388" y="95"/>
                </a:lnTo>
                <a:lnTo>
                  <a:pt x="1224" y="142"/>
                </a:lnTo>
                <a:lnTo>
                  <a:pt x="1036" y="236"/>
                </a:lnTo>
                <a:lnTo>
                  <a:pt x="894" y="330"/>
                </a:lnTo>
                <a:lnTo>
                  <a:pt x="730" y="448"/>
                </a:lnTo>
                <a:lnTo>
                  <a:pt x="589" y="565"/>
                </a:lnTo>
                <a:lnTo>
                  <a:pt x="471" y="706"/>
                </a:lnTo>
                <a:lnTo>
                  <a:pt x="353" y="871"/>
                </a:lnTo>
                <a:lnTo>
                  <a:pt x="259" y="1036"/>
                </a:lnTo>
                <a:lnTo>
                  <a:pt x="165" y="1200"/>
                </a:lnTo>
                <a:lnTo>
                  <a:pt x="95" y="1389"/>
                </a:lnTo>
                <a:lnTo>
                  <a:pt x="48" y="1577"/>
                </a:lnTo>
                <a:lnTo>
                  <a:pt x="24" y="1765"/>
                </a:lnTo>
                <a:lnTo>
                  <a:pt x="0" y="1977"/>
                </a:lnTo>
                <a:lnTo>
                  <a:pt x="24" y="2165"/>
                </a:lnTo>
                <a:lnTo>
                  <a:pt x="48" y="2377"/>
                </a:lnTo>
                <a:lnTo>
                  <a:pt x="95" y="2565"/>
                </a:lnTo>
                <a:lnTo>
                  <a:pt x="165" y="2753"/>
                </a:lnTo>
                <a:lnTo>
                  <a:pt x="259" y="2918"/>
                </a:lnTo>
                <a:lnTo>
                  <a:pt x="353" y="3082"/>
                </a:lnTo>
                <a:lnTo>
                  <a:pt x="471" y="3223"/>
                </a:lnTo>
                <a:lnTo>
                  <a:pt x="589" y="3365"/>
                </a:lnTo>
                <a:lnTo>
                  <a:pt x="730" y="3506"/>
                </a:lnTo>
                <a:lnTo>
                  <a:pt x="894" y="3623"/>
                </a:lnTo>
                <a:lnTo>
                  <a:pt x="1036" y="3717"/>
                </a:lnTo>
                <a:lnTo>
                  <a:pt x="1224" y="3788"/>
                </a:lnTo>
                <a:lnTo>
                  <a:pt x="1388" y="3859"/>
                </a:lnTo>
                <a:lnTo>
                  <a:pt x="1600" y="3906"/>
                </a:lnTo>
                <a:lnTo>
                  <a:pt x="1788" y="3929"/>
                </a:lnTo>
                <a:lnTo>
                  <a:pt x="1977" y="3953"/>
                </a:lnTo>
                <a:lnTo>
                  <a:pt x="2188" y="3929"/>
                </a:lnTo>
                <a:lnTo>
                  <a:pt x="2376" y="3906"/>
                </a:lnTo>
                <a:lnTo>
                  <a:pt x="2565" y="3859"/>
                </a:lnTo>
                <a:lnTo>
                  <a:pt x="2753" y="3788"/>
                </a:lnTo>
                <a:lnTo>
                  <a:pt x="2941" y="3717"/>
                </a:lnTo>
                <a:lnTo>
                  <a:pt x="3082" y="3623"/>
                </a:lnTo>
                <a:lnTo>
                  <a:pt x="3247" y="3506"/>
                </a:lnTo>
                <a:lnTo>
                  <a:pt x="3388" y="3365"/>
                </a:lnTo>
                <a:lnTo>
                  <a:pt x="3506" y="3223"/>
                </a:lnTo>
                <a:lnTo>
                  <a:pt x="3623" y="3082"/>
                </a:lnTo>
                <a:lnTo>
                  <a:pt x="3717" y="2918"/>
                </a:lnTo>
                <a:lnTo>
                  <a:pt x="3811" y="2753"/>
                </a:lnTo>
                <a:lnTo>
                  <a:pt x="3882" y="2565"/>
                </a:lnTo>
                <a:lnTo>
                  <a:pt x="3929" y="2377"/>
                </a:lnTo>
                <a:lnTo>
                  <a:pt x="3953" y="2165"/>
                </a:lnTo>
                <a:lnTo>
                  <a:pt x="3976" y="1977"/>
                </a:lnTo>
                <a:lnTo>
                  <a:pt x="3953" y="1765"/>
                </a:lnTo>
                <a:lnTo>
                  <a:pt x="3929" y="1577"/>
                </a:lnTo>
                <a:lnTo>
                  <a:pt x="3882" y="1389"/>
                </a:lnTo>
                <a:lnTo>
                  <a:pt x="3811" y="1200"/>
                </a:lnTo>
                <a:lnTo>
                  <a:pt x="3717" y="1036"/>
                </a:lnTo>
                <a:lnTo>
                  <a:pt x="3623" y="871"/>
                </a:lnTo>
                <a:lnTo>
                  <a:pt x="3506" y="706"/>
                </a:lnTo>
                <a:lnTo>
                  <a:pt x="3388" y="565"/>
                </a:lnTo>
                <a:lnTo>
                  <a:pt x="3247" y="448"/>
                </a:lnTo>
                <a:lnTo>
                  <a:pt x="3082" y="330"/>
                </a:lnTo>
                <a:lnTo>
                  <a:pt x="2941" y="236"/>
                </a:lnTo>
                <a:lnTo>
                  <a:pt x="2753" y="142"/>
                </a:lnTo>
                <a:lnTo>
                  <a:pt x="2565" y="95"/>
                </a:lnTo>
                <a:lnTo>
                  <a:pt x="2376" y="24"/>
                </a:lnTo>
                <a:lnTo>
                  <a:pt x="2188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15"/>
          <p:cNvSpPr/>
          <p:nvPr/>
        </p:nvSpPr>
        <p:spPr>
          <a:xfrm>
            <a:off x="553801" y="4297001"/>
            <a:ext cx="359561" cy="364378"/>
          </a:xfrm>
          <a:custGeom>
            <a:rect b="b" l="l" r="r" t="t"/>
            <a:pathLst>
              <a:path extrusionOk="0" h="3953" w="3977">
                <a:moveTo>
                  <a:pt x="1788" y="1"/>
                </a:moveTo>
                <a:lnTo>
                  <a:pt x="1600" y="24"/>
                </a:lnTo>
                <a:lnTo>
                  <a:pt x="1388" y="95"/>
                </a:lnTo>
                <a:lnTo>
                  <a:pt x="1224" y="142"/>
                </a:lnTo>
                <a:lnTo>
                  <a:pt x="1036" y="236"/>
                </a:lnTo>
                <a:lnTo>
                  <a:pt x="894" y="330"/>
                </a:lnTo>
                <a:lnTo>
                  <a:pt x="730" y="448"/>
                </a:lnTo>
                <a:lnTo>
                  <a:pt x="589" y="565"/>
                </a:lnTo>
                <a:lnTo>
                  <a:pt x="471" y="706"/>
                </a:lnTo>
                <a:lnTo>
                  <a:pt x="353" y="871"/>
                </a:lnTo>
                <a:lnTo>
                  <a:pt x="259" y="1036"/>
                </a:lnTo>
                <a:lnTo>
                  <a:pt x="165" y="1200"/>
                </a:lnTo>
                <a:lnTo>
                  <a:pt x="95" y="1389"/>
                </a:lnTo>
                <a:lnTo>
                  <a:pt x="48" y="1577"/>
                </a:lnTo>
                <a:lnTo>
                  <a:pt x="24" y="1765"/>
                </a:lnTo>
                <a:lnTo>
                  <a:pt x="0" y="1977"/>
                </a:lnTo>
                <a:lnTo>
                  <a:pt x="24" y="2165"/>
                </a:lnTo>
                <a:lnTo>
                  <a:pt x="48" y="2377"/>
                </a:lnTo>
                <a:lnTo>
                  <a:pt x="95" y="2565"/>
                </a:lnTo>
                <a:lnTo>
                  <a:pt x="165" y="2753"/>
                </a:lnTo>
                <a:lnTo>
                  <a:pt x="259" y="2918"/>
                </a:lnTo>
                <a:lnTo>
                  <a:pt x="353" y="3082"/>
                </a:lnTo>
                <a:lnTo>
                  <a:pt x="471" y="3223"/>
                </a:lnTo>
                <a:lnTo>
                  <a:pt x="589" y="3365"/>
                </a:lnTo>
                <a:lnTo>
                  <a:pt x="730" y="3506"/>
                </a:lnTo>
                <a:lnTo>
                  <a:pt x="894" y="3623"/>
                </a:lnTo>
                <a:lnTo>
                  <a:pt x="1036" y="3717"/>
                </a:lnTo>
                <a:lnTo>
                  <a:pt x="1224" y="3788"/>
                </a:lnTo>
                <a:lnTo>
                  <a:pt x="1388" y="3859"/>
                </a:lnTo>
                <a:lnTo>
                  <a:pt x="1600" y="3906"/>
                </a:lnTo>
                <a:lnTo>
                  <a:pt x="1788" y="3929"/>
                </a:lnTo>
                <a:lnTo>
                  <a:pt x="1977" y="3953"/>
                </a:lnTo>
                <a:lnTo>
                  <a:pt x="2188" y="3929"/>
                </a:lnTo>
                <a:lnTo>
                  <a:pt x="2376" y="3906"/>
                </a:lnTo>
                <a:lnTo>
                  <a:pt x="2565" y="3859"/>
                </a:lnTo>
                <a:lnTo>
                  <a:pt x="2753" y="3788"/>
                </a:lnTo>
                <a:lnTo>
                  <a:pt x="2941" y="3717"/>
                </a:lnTo>
                <a:lnTo>
                  <a:pt x="3082" y="3623"/>
                </a:lnTo>
                <a:lnTo>
                  <a:pt x="3247" y="3506"/>
                </a:lnTo>
                <a:lnTo>
                  <a:pt x="3388" y="3365"/>
                </a:lnTo>
                <a:lnTo>
                  <a:pt x="3506" y="3223"/>
                </a:lnTo>
                <a:lnTo>
                  <a:pt x="3623" y="3082"/>
                </a:lnTo>
                <a:lnTo>
                  <a:pt x="3717" y="2918"/>
                </a:lnTo>
                <a:lnTo>
                  <a:pt x="3811" y="2753"/>
                </a:lnTo>
                <a:lnTo>
                  <a:pt x="3882" y="2565"/>
                </a:lnTo>
                <a:lnTo>
                  <a:pt x="3929" y="2377"/>
                </a:lnTo>
                <a:lnTo>
                  <a:pt x="3953" y="2165"/>
                </a:lnTo>
                <a:lnTo>
                  <a:pt x="3976" y="1977"/>
                </a:lnTo>
                <a:lnTo>
                  <a:pt x="3953" y="1765"/>
                </a:lnTo>
                <a:lnTo>
                  <a:pt x="3929" y="1577"/>
                </a:lnTo>
                <a:lnTo>
                  <a:pt x="3882" y="1389"/>
                </a:lnTo>
                <a:lnTo>
                  <a:pt x="3811" y="1200"/>
                </a:lnTo>
                <a:lnTo>
                  <a:pt x="3717" y="1036"/>
                </a:lnTo>
                <a:lnTo>
                  <a:pt x="3623" y="871"/>
                </a:lnTo>
                <a:lnTo>
                  <a:pt x="3506" y="706"/>
                </a:lnTo>
                <a:lnTo>
                  <a:pt x="3388" y="565"/>
                </a:lnTo>
                <a:lnTo>
                  <a:pt x="3247" y="448"/>
                </a:lnTo>
                <a:lnTo>
                  <a:pt x="3082" y="330"/>
                </a:lnTo>
                <a:lnTo>
                  <a:pt x="2941" y="236"/>
                </a:lnTo>
                <a:lnTo>
                  <a:pt x="2753" y="142"/>
                </a:lnTo>
                <a:lnTo>
                  <a:pt x="2565" y="95"/>
                </a:lnTo>
                <a:lnTo>
                  <a:pt x="2376" y="24"/>
                </a:lnTo>
                <a:lnTo>
                  <a:pt x="2188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p15"/>
          <p:cNvSpPr txBox="1"/>
          <p:nvPr>
            <p:ph type="title"/>
          </p:nvPr>
        </p:nvSpPr>
        <p:spPr>
          <a:xfrm>
            <a:off x="720000" y="928800"/>
            <a:ext cx="3985200" cy="9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50" name="Google Shape;250;p15"/>
          <p:cNvSpPr txBox="1"/>
          <p:nvPr>
            <p:ph idx="1" type="body"/>
          </p:nvPr>
        </p:nvSpPr>
        <p:spPr>
          <a:xfrm>
            <a:off x="720000" y="2253600"/>
            <a:ext cx="7704000" cy="187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CUSTOM"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6"/>
          <p:cNvSpPr/>
          <p:nvPr/>
        </p:nvSpPr>
        <p:spPr>
          <a:xfrm>
            <a:off x="-819646" y="4633"/>
            <a:ext cx="5085629" cy="5132504"/>
          </a:xfrm>
          <a:custGeom>
            <a:rect b="b" l="l" r="r" t="t"/>
            <a:pathLst>
              <a:path extrusionOk="0" h="38722" w="38699">
                <a:moveTo>
                  <a:pt x="19361" y="0"/>
                </a:moveTo>
                <a:lnTo>
                  <a:pt x="18350" y="24"/>
                </a:lnTo>
                <a:lnTo>
                  <a:pt x="17362" y="94"/>
                </a:lnTo>
                <a:lnTo>
                  <a:pt x="16397" y="235"/>
                </a:lnTo>
                <a:lnTo>
                  <a:pt x="15456" y="400"/>
                </a:lnTo>
                <a:lnTo>
                  <a:pt x="14515" y="612"/>
                </a:lnTo>
                <a:lnTo>
                  <a:pt x="13598" y="871"/>
                </a:lnTo>
                <a:lnTo>
                  <a:pt x="12704" y="1176"/>
                </a:lnTo>
                <a:lnTo>
                  <a:pt x="11810" y="1529"/>
                </a:lnTo>
                <a:lnTo>
                  <a:pt x="10963" y="1906"/>
                </a:lnTo>
                <a:lnTo>
                  <a:pt x="10116" y="2329"/>
                </a:lnTo>
                <a:lnTo>
                  <a:pt x="9316" y="2800"/>
                </a:lnTo>
                <a:lnTo>
                  <a:pt x="8517" y="3317"/>
                </a:lnTo>
                <a:lnTo>
                  <a:pt x="7764" y="3858"/>
                </a:lnTo>
                <a:lnTo>
                  <a:pt x="7034" y="4423"/>
                </a:lnTo>
                <a:lnTo>
                  <a:pt x="6329" y="5034"/>
                </a:lnTo>
                <a:lnTo>
                  <a:pt x="5670" y="5670"/>
                </a:lnTo>
                <a:lnTo>
                  <a:pt x="5011" y="6352"/>
                </a:lnTo>
                <a:lnTo>
                  <a:pt x="4423" y="7034"/>
                </a:lnTo>
                <a:lnTo>
                  <a:pt x="3835" y="7787"/>
                </a:lnTo>
                <a:lnTo>
                  <a:pt x="3294" y="8540"/>
                </a:lnTo>
                <a:lnTo>
                  <a:pt x="2800" y="9316"/>
                </a:lnTo>
                <a:lnTo>
                  <a:pt x="2330" y="10139"/>
                </a:lnTo>
                <a:lnTo>
                  <a:pt x="1906" y="10963"/>
                </a:lnTo>
                <a:lnTo>
                  <a:pt x="1506" y="11833"/>
                </a:lnTo>
                <a:lnTo>
                  <a:pt x="1177" y="12703"/>
                </a:lnTo>
                <a:lnTo>
                  <a:pt x="871" y="13597"/>
                </a:lnTo>
                <a:lnTo>
                  <a:pt x="612" y="14515"/>
                </a:lnTo>
                <a:lnTo>
                  <a:pt x="377" y="15456"/>
                </a:lnTo>
                <a:lnTo>
                  <a:pt x="212" y="16420"/>
                </a:lnTo>
                <a:lnTo>
                  <a:pt x="95" y="17385"/>
                </a:lnTo>
                <a:lnTo>
                  <a:pt x="24" y="18373"/>
                </a:lnTo>
                <a:lnTo>
                  <a:pt x="1" y="19361"/>
                </a:lnTo>
                <a:lnTo>
                  <a:pt x="24" y="20349"/>
                </a:lnTo>
                <a:lnTo>
                  <a:pt x="95" y="21337"/>
                </a:lnTo>
                <a:lnTo>
                  <a:pt x="212" y="22301"/>
                </a:lnTo>
                <a:lnTo>
                  <a:pt x="377" y="23266"/>
                </a:lnTo>
                <a:lnTo>
                  <a:pt x="612" y="24207"/>
                </a:lnTo>
                <a:lnTo>
                  <a:pt x="871" y="25124"/>
                </a:lnTo>
                <a:lnTo>
                  <a:pt x="1177" y="26018"/>
                </a:lnTo>
                <a:lnTo>
                  <a:pt x="1506" y="26889"/>
                </a:lnTo>
                <a:lnTo>
                  <a:pt x="1906" y="27759"/>
                </a:lnTo>
                <a:lnTo>
                  <a:pt x="2330" y="28582"/>
                </a:lnTo>
                <a:lnTo>
                  <a:pt x="2800" y="29406"/>
                </a:lnTo>
                <a:lnTo>
                  <a:pt x="3294" y="30182"/>
                </a:lnTo>
                <a:lnTo>
                  <a:pt x="3835" y="30935"/>
                </a:lnTo>
                <a:lnTo>
                  <a:pt x="4423" y="31664"/>
                </a:lnTo>
                <a:lnTo>
                  <a:pt x="5011" y="32370"/>
                </a:lnTo>
                <a:lnTo>
                  <a:pt x="5670" y="33052"/>
                </a:lnTo>
                <a:lnTo>
                  <a:pt x="6329" y="33687"/>
                </a:lnTo>
                <a:lnTo>
                  <a:pt x="7034" y="34299"/>
                </a:lnTo>
                <a:lnTo>
                  <a:pt x="7764" y="34863"/>
                </a:lnTo>
                <a:lnTo>
                  <a:pt x="8517" y="35404"/>
                </a:lnTo>
                <a:lnTo>
                  <a:pt x="9316" y="35922"/>
                </a:lnTo>
                <a:lnTo>
                  <a:pt x="10116" y="36369"/>
                </a:lnTo>
                <a:lnTo>
                  <a:pt x="10963" y="36816"/>
                </a:lnTo>
                <a:lnTo>
                  <a:pt x="11810" y="37192"/>
                </a:lnTo>
                <a:lnTo>
                  <a:pt x="12704" y="37545"/>
                </a:lnTo>
                <a:lnTo>
                  <a:pt x="13598" y="37851"/>
                </a:lnTo>
                <a:lnTo>
                  <a:pt x="14515" y="38110"/>
                </a:lnTo>
                <a:lnTo>
                  <a:pt x="15456" y="38321"/>
                </a:lnTo>
                <a:lnTo>
                  <a:pt x="16397" y="38486"/>
                </a:lnTo>
                <a:lnTo>
                  <a:pt x="17362" y="38627"/>
                </a:lnTo>
                <a:lnTo>
                  <a:pt x="18350" y="38698"/>
                </a:lnTo>
                <a:lnTo>
                  <a:pt x="19361" y="38721"/>
                </a:lnTo>
                <a:lnTo>
                  <a:pt x="20349" y="38698"/>
                </a:lnTo>
                <a:lnTo>
                  <a:pt x="21337" y="38627"/>
                </a:lnTo>
                <a:lnTo>
                  <a:pt x="22302" y="38486"/>
                </a:lnTo>
                <a:lnTo>
                  <a:pt x="23243" y="38321"/>
                </a:lnTo>
                <a:lnTo>
                  <a:pt x="24184" y="38110"/>
                </a:lnTo>
                <a:lnTo>
                  <a:pt x="25101" y="37851"/>
                </a:lnTo>
                <a:lnTo>
                  <a:pt x="25995" y="37545"/>
                </a:lnTo>
                <a:lnTo>
                  <a:pt x="26889" y="37192"/>
                </a:lnTo>
                <a:lnTo>
                  <a:pt x="27736" y="36816"/>
                </a:lnTo>
                <a:lnTo>
                  <a:pt x="28583" y="36369"/>
                </a:lnTo>
                <a:lnTo>
                  <a:pt x="29383" y="35922"/>
                </a:lnTo>
                <a:lnTo>
                  <a:pt x="30182" y="35404"/>
                </a:lnTo>
                <a:lnTo>
                  <a:pt x="30935" y="34863"/>
                </a:lnTo>
                <a:lnTo>
                  <a:pt x="31664" y="34299"/>
                </a:lnTo>
                <a:lnTo>
                  <a:pt x="32370" y="33687"/>
                </a:lnTo>
                <a:lnTo>
                  <a:pt x="33029" y="33052"/>
                </a:lnTo>
                <a:lnTo>
                  <a:pt x="33688" y="32370"/>
                </a:lnTo>
                <a:lnTo>
                  <a:pt x="34299" y="31664"/>
                </a:lnTo>
                <a:lnTo>
                  <a:pt x="34864" y="30935"/>
                </a:lnTo>
                <a:lnTo>
                  <a:pt x="35405" y="30182"/>
                </a:lnTo>
                <a:lnTo>
                  <a:pt x="35899" y="29406"/>
                </a:lnTo>
                <a:lnTo>
                  <a:pt x="36369" y="28582"/>
                </a:lnTo>
                <a:lnTo>
                  <a:pt x="36793" y="27759"/>
                </a:lnTo>
                <a:lnTo>
                  <a:pt x="37193" y="26889"/>
                </a:lnTo>
                <a:lnTo>
                  <a:pt x="37522" y="26018"/>
                </a:lnTo>
                <a:lnTo>
                  <a:pt x="37828" y="25124"/>
                </a:lnTo>
                <a:lnTo>
                  <a:pt x="38110" y="24207"/>
                </a:lnTo>
                <a:lnTo>
                  <a:pt x="38322" y="23266"/>
                </a:lnTo>
                <a:lnTo>
                  <a:pt x="38486" y="22301"/>
                </a:lnTo>
                <a:lnTo>
                  <a:pt x="38604" y="21337"/>
                </a:lnTo>
                <a:lnTo>
                  <a:pt x="38675" y="20349"/>
                </a:lnTo>
                <a:lnTo>
                  <a:pt x="38698" y="19361"/>
                </a:lnTo>
                <a:lnTo>
                  <a:pt x="38675" y="18373"/>
                </a:lnTo>
                <a:lnTo>
                  <a:pt x="38604" y="17385"/>
                </a:lnTo>
                <a:lnTo>
                  <a:pt x="38486" y="16420"/>
                </a:lnTo>
                <a:lnTo>
                  <a:pt x="38322" y="15456"/>
                </a:lnTo>
                <a:lnTo>
                  <a:pt x="38110" y="14515"/>
                </a:lnTo>
                <a:lnTo>
                  <a:pt x="37828" y="13597"/>
                </a:lnTo>
                <a:lnTo>
                  <a:pt x="37522" y="12703"/>
                </a:lnTo>
                <a:lnTo>
                  <a:pt x="37193" y="11833"/>
                </a:lnTo>
                <a:lnTo>
                  <a:pt x="36793" y="10963"/>
                </a:lnTo>
                <a:lnTo>
                  <a:pt x="36369" y="10139"/>
                </a:lnTo>
                <a:lnTo>
                  <a:pt x="35899" y="9316"/>
                </a:lnTo>
                <a:lnTo>
                  <a:pt x="35405" y="8540"/>
                </a:lnTo>
                <a:lnTo>
                  <a:pt x="34864" y="7787"/>
                </a:lnTo>
                <a:lnTo>
                  <a:pt x="34299" y="7034"/>
                </a:lnTo>
                <a:lnTo>
                  <a:pt x="33688" y="6352"/>
                </a:lnTo>
                <a:lnTo>
                  <a:pt x="33029" y="5670"/>
                </a:lnTo>
                <a:lnTo>
                  <a:pt x="32370" y="5034"/>
                </a:lnTo>
                <a:lnTo>
                  <a:pt x="31664" y="4423"/>
                </a:lnTo>
                <a:lnTo>
                  <a:pt x="30935" y="3858"/>
                </a:lnTo>
                <a:lnTo>
                  <a:pt x="30182" y="3317"/>
                </a:lnTo>
                <a:lnTo>
                  <a:pt x="29383" y="2800"/>
                </a:lnTo>
                <a:lnTo>
                  <a:pt x="28583" y="2329"/>
                </a:lnTo>
                <a:lnTo>
                  <a:pt x="27736" y="1906"/>
                </a:lnTo>
                <a:lnTo>
                  <a:pt x="26889" y="1529"/>
                </a:lnTo>
                <a:lnTo>
                  <a:pt x="25995" y="1176"/>
                </a:lnTo>
                <a:lnTo>
                  <a:pt x="25101" y="871"/>
                </a:lnTo>
                <a:lnTo>
                  <a:pt x="24184" y="612"/>
                </a:lnTo>
                <a:lnTo>
                  <a:pt x="23243" y="400"/>
                </a:lnTo>
                <a:lnTo>
                  <a:pt x="22302" y="235"/>
                </a:lnTo>
                <a:lnTo>
                  <a:pt x="21337" y="94"/>
                </a:lnTo>
                <a:lnTo>
                  <a:pt x="20349" y="24"/>
                </a:lnTo>
                <a:lnTo>
                  <a:pt x="19361" y="0"/>
                </a:lnTo>
                <a:close/>
              </a:path>
            </a:pathLst>
          </a:custGeom>
          <a:noFill/>
          <a:ln cap="flat" cmpd="sng" w="28575">
            <a:solidFill>
              <a:schemeClr val="lt2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p16"/>
          <p:cNvSpPr/>
          <p:nvPr/>
        </p:nvSpPr>
        <p:spPr>
          <a:xfrm flipH="1">
            <a:off x="7590677" y="1158675"/>
            <a:ext cx="914895" cy="881399"/>
          </a:xfrm>
          <a:custGeom>
            <a:rect b="b" l="l" r="r" t="t"/>
            <a:pathLst>
              <a:path extrusionOk="0" h="12234" w="12210">
                <a:moveTo>
                  <a:pt x="6093" y="0"/>
                </a:moveTo>
                <a:lnTo>
                  <a:pt x="5787" y="24"/>
                </a:lnTo>
                <a:lnTo>
                  <a:pt x="5482" y="47"/>
                </a:lnTo>
                <a:lnTo>
                  <a:pt x="5176" y="71"/>
                </a:lnTo>
                <a:lnTo>
                  <a:pt x="4870" y="142"/>
                </a:lnTo>
                <a:lnTo>
                  <a:pt x="4564" y="212"/>
                </a:lnTo>
                <a:lnTo>
                  <a:pt x="4282" y="283"/>
                </a:lnTo>
                <a:lnTo>
                  <a:pt x="3999" y="377"/>
                </a:lnTo>
                <a:lnTo>
                  <a:pt x="3717" y="494"/>
                </a:lnTo>
                <a:lnTo>
                  <a:pt x="3458" y="612"/>
                </a:lnTo>
                <a:lnTo>
                  <a:pt x="3200" y="753"/>
                </a:lnTo>
                <a:lnTo>
                  <a:pt x="2941" y="894"/>
                </a:lnTo>
                <a:lnTo>
                  <a:pt x="2682" y="1059"/>
                </a:lnTo>
                <a:lnTo>
                  <a:pt x="2212" y="1412"/>
                </a:lnTo>
                <a:lnTo>
                  <a:pt x="1788" y="1788"/>
                </a:lnTo>
                <a:lnTo>
                  <a:pt x="1388" y="2235"/>
                </a:lnTo>
                <a:lnTo>
                  <a:pt x="1035" y="2706"/>
                </a:lnTo>
                <a:lnTo>
                  <a:pt x="871" y="2941"/>
                </a:lnTo>
                <a:lnTo>
                  <a:pt x="730" y="3200"/>
                </a:lnTo>
                <a:lnTo>
                  <a:pt x="588" y="3458"/>
                </a:lnTo>
                <a:lnTo>
                  <a:pt x="471" y="3741"/>
                </a:lnTo>
                <a:lnTo>
                  <a:pt x="353" y="4023"/>
                </a:lnTo>
                <a:lnTo>
                  <a:pt x="259" y="4305"/>
                </a:lnTo>
                <a:lnTo>
                  <a:pt x="189" y="4588"/>
                </a:lnTo>
                <a:lnTo>
                  <a:pt x="118" y="4893"/>
                </a:lnTo>
                <a:lnTo>
                  <a:pt x="71" y="5176"/>
                </a:lnTo>
                <a:lnTo>
                  <a:pt x="24" y="5482"/>
                </a:lnTo>
                <a:lnTo>
                  <a:pt x="0" y="5811"/>
                </a:lnTo>
                <a:lnTo>
                  <a:pt x="0" y="6117"/>
                </a:lnTo>
                <a:lnTo>
                  <a:pt x="0" y="6423"/>
                </a:lnTo>
                <a:lnTo>
                  <a:pt x="24" y="6752"/>
                </a:lnTo>
                <a:lnTo>
                  <a:pt x="71" y="7058"/>
                </a:lnTo>
                <a:lnTo>
                  <a:pt x="118" y="7340"/>
                </a:lnTo>
                <a:lnTo>
                  <a:pt x="189" y="7646"/>
                </a:lnTo>
                <a:lnTo>
                  <a:pt x="259" y="7928"/>
                </a:lnTo>
                <a:lnTo>
                  <a:pt x="353" y="8210"/>
                </a:lnTo>
                <a:lnTo>
                  <a:pt x="471" y="8493"/>
                </a:lnTo>
                <a:lnTo>
                  <a:pt x="588" y="8775"/>
                </a:lnTo>
                <a:lnTo>
                  <a:pt x="730" y="9034"/>
                </a:lnTo>
                <a:lnTo>
                  <a:pt x="871" y="9293"/>
                </a:lnTo>
                <a:lnTo>
                  <a:pt x="1035" y="9528"/>
                </a:lnTo>
                <a:lnTo>
                  <a:pt x="1388" y="9998"/>
                </a:lnTo>
                <a:lnTo>
                  <a:pt x="1788" y="10445"/>
                </a:lnTo>
                <a:lnTo>
                  <a:pt x="2212" y="10822"/>
                </a:lnTo>
                <a:lnTo>
                  <a:pt x="2682" y="11174"/>
                </a:lnTo>
                <a:lnTo>
                  <a:pt x="2941" y="11339"/>
                </a:lnTo>
                <a:lnTo>
                  <a:pt x="3200" y="11480"/>
                </a:lnTo>
                <a:lnTo>
                  <a:pt x="3458" y="11621"/>
                </a:lnTo>
                <a:lnTo>
                  <a:pt x="3717" y="11739"/>
                </a:lnTo>
                <a:lnTo>
                  <a:pt x="3999" y="11857"/>
                </a:lnTo>
                <a:lnTo>
                  <a:pt x="4282" y="11951"/>
                </a:lnTo>
                <a:lnTo>
                  <a:pt x="4564" y="12045"/>
                </a:lnTo>
                <a:lnTo>
                  <a:pt x="4870" y="12092"/>
                </a:lnTo>
                <a:lnTo>
                  <a:pt x="5176" y="12162"/>
                </a:lnTo>
                <a:lnTo>
                  <a:pt x="5482" y="12186"/>
                </a:lnTo>
                <a:lnTo>
                  <a:pt x="5787" y="12210"/>
                </a:lnTo>
                <a:lnTo>
                  <a:pt x="6093" y="12233"/>
                </a:lnTo>
                <a:lnTo>
                  <a:pt x="6422" y="12210"/>
                </a:lnTo>
                <a:lnTo>
                  <a:pt x="6728" y="12186"/>
                </a:lnTo>
                <a:lnTo>
                  <a:pt x="7034" y="12162"/>
                </a:lnTo>
                <a:lnTo>
                  <a:pt x="7340" y="12092"/>
                </a:lnTo>
                <a:lnTo>
                  <a:pt x="7622" y="12045"/>
                </a:lnTo>
                <a:lnTo>
                  <a:pt x="7905" y="11951"/>
                </a:lnTo>
                <a:lnTo>
                  <a:pt x="8210" y="11857"/>
                </a:lnTo>
                <a:lnTo>
                  <a:pt x="8469" y="11739"/>
                </a:lnTo>
                <a:lnTo>
                  <a:pt x="8751" y="11621"/>
                </a:lnTo>
                <a:lnTo>
                  <a:pt x="9010" y="11480"/>
                </a:lnTo>
                <a:lnTo>
                  <a:pt x="9269" y="11339"/>
                </a:lnTo>
                <a:lnTo>
                  <a:pt x="9504" y="11174"/>
                </a:lnTo>
                <a:lnTo>
                  <a:pt x="9975" y="10822"/>
                </a:lnTo>
                <a:lnTo>
                  <a:pt x="10422" y="10445"/>
                </a:lnTo>
                <a:lnTo>
                  <a:pt x="10822" y="9998"/>
                </a:lnTo>
                <a:lnTo>
                  <a:pt x="11174" y="9528"/>
                </a:lnTo>
                <a:lnTo>
                  <a:pt x="11316" y="9293"/>
                </a:lnTo>
                <a:lnTo>
                  <a:pt x="11480" y="9034"/>
                </a:lnTo>
                <a:lnTo>
                  <a:pt x="11598" y="8775"/>
                </a:lnTo>
                <a:lnTo>
                  <a:pt x="11715" y="8493"/>
                </a:lnTo>
                <a:lnTo>
                  <a:pt x="11833" y="8210"/>
                </a:lnTo>
                <a:lnTo>
                  <a:pt x="11927" y="7928"/>
                </a:lnTo>
                <a:lnTo>
                  <a:pt x="12021" y="7646"/>
                </a:lnTo>
                <a:lnTo>
                  <a:pt x="12092" y="7340"/>
                </a:lnTo>
                <a:lnTo>
                  <a:pt x="12139" y="7058"/>
                </a:lnTo>
                <a:lnTo>
                  <a:pt x="12186" y="6752"/>
                </a:lnTo>
                <a:lnTo>
                  <a:pt x="12209" y="6423"/>
                </a:lnTo>
                <a:lnTo>
                  <a:pt x="12209" y="6117"/>
                </a:lnTo>
                <a:lnTo>
                  <a:pt x="12209" y="5811"/>
                </a:lnTo>
                <a:lnTo>
                  <a:pt x="12186" y="5482"/>
                </a:lnTo>
                <a:lnTo>
                  <a:pt x="12139" y="5176"/>
                </a:lnTo>
                <a:lnTo>
                  <a:pt x="12092" y="4893"/>
                </a:lnTo>
                <a:lnTo>
                  <a:pt x="12021" y="4588"/>
                </a:lnTo>
                <a:lnTo>
                  <a:pt x="11927" y="4305"/>
                </a:lnTo>
                <a:lnTo>
                  <a:pt x="11833" y="4023"/>
                </a:lnTo>
                <a:lnTo>
                  <a:pt x="11715" y="3741"/>
                </a:lnTo>
                <a:lnTo>
                  <a:pt x="11598" y="3458"/>
                </a:lnTo>
                <a:lnTo>
                  <a:pt x="11480" y="3200"/>
                </a:lnTo>
                <a:lnTo>
                  <a:pt x="11316" y="2941"/>
                </a:lnTo>
                <a:lnTo>
                  <a:pt x="11174" y="2706"/>
                </a:lnTo>
                <a:lnTo>
                  <a:pt x="10822" y="2235"/>
                </a:lnTo>
                <a:lnTo>
                  <a:pt x="10422" y="1788"/>
                </a:lnTo>
                <a:lnTo>
                  <a:pt x="9975" y="1412"/>
                </a:lnTo>
                <a:lnTo>
                  <a:pt x="9504" y="1059"/>
                </a:lnTo>
                <a:lnTo>
                  <a:pt x="9269" y="894"/>
                </a:lnTo>
                <a:lnTo>
                  <a:pt x="9010" y="753"/>
                </a:lnTo>
                <a:lnTo>
                  <a:pt x="8751" y="612"/>
                </a:lnTo>
                <a:lnTo>
                  <a:pt x="8469" y="494"/>
                </a:lnTo>
                <a:lnTo>
                  <a:pt x="8210" y="377"/>
                </a:lnTo>
                <a:lnTo>
                  <a:pt x="7905" y="283"/>
                </a:lnTo>
                <a:lnTo>
                  <a:pt x="7622" y="212"/>
                </a:lnTo>
                <a:lnTo>
                  <a:pt x="7340" y="142"/>
                </a:lnTo>
                <a:lnTo>
                  <a:pt x="7034" y="71"/>
                </a:lnTo>
                <a:lnTo>
                  <a:pt x="6728" y="47"/>
                </a:lnTo>
                <a:lnTo>
                  <a:pt x="6422" y="24"/>
                </a:lnTo>
                <a:lnTo>
                  <a:pt x="6093" y="0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p16"/>
          <p:cNvSpPr/>
          <p:nvPr/>
        </p:nvSpPr>
        <p:spPr>
          <a:xfrm flipH="1">
            <a:off x="560465" y="4297003"/>
            <a:ext cx="326500" cy="331248"/>
          </a:xfrm>
          <a:custGeom>
            <a:rect b="b" l="l" r="r" t="t"/>
            <a:pathLst>
              <a:path extrusionOk="0" h="4495" w="4517">
                <a:moveTo>
                  <a:pt x="2023" y="1"/>
                </a:moveTo>
                <a:lnTo>
                  <a:pt x="1812" y="48"/>
                </a:lnTo>
                <a:lnTo>
                  <a:pt x="1576" y="95"/>
                </a:lnTo>
                <a:lnTo>
                  <a:pt x="1388" y="166"/>
                </a:lnTo>
                <a:lnTo>
                  <a:pt x="1176" y="260"/>
                </a:lnTo>
                <a:lnTo>
                  <a:pt x="988" y="377"/>
                </a:lnTo>
                <a:lnTo>
                  <a:pt x="824" y="518"/>
                </a:lnTo>
                <a:lnTo>
                  <a:pt x="659" y="660"/>
                </a:lnTo>
                <a:lnTo>
                  <a:pt x="518" y="801"/>
                </a:lnTo>
                <a:lnTo>
                  <a:pt x="377" y="989"/>
                </a:lnTo>
                <a:lnTo>
                  <a:pt x="282" y="1177"/>
                </a:lnTo>
                <a:lnTo>
                  <a:pt x="188" y="1365"/>
                </a:lnTo>
                <a:lnTo>
                  <a:pt x="94" y="1577"/>
                </a:lnTo>
                <a:lnTo>
                  <a:pt x="47" y="1789"/>
                </a:lnTo>
                <a:lnTo>
                  <a:pt x="24" y="2024"/>
                </a:lnTo>
                <a:lnTo>
                  <a:pt x="0" y="2236"/>
                </a:lnTo>
                <a:lnTo>
                  <a:pt x="24" y="2471"/>
                </a:lnTo>
                <a:lnTo>
                  <a:pt x="47" y="2706"/>
                </a:lnTo>
                <a:lnTo>
                  <a:pt x="94" y="2918"/>
                </a:lnTo>
                <a:lnTo>
                  <a:pt x="188" y="3130"/>
                </a:lnTo>
                <a:lnTo>
                  <a:pt x="282" y="3318"/>
                </a:lnTo>
                <a:lnTo>
                  <a:pt x="377" y="3506"/>
                </a:lnTo>
                <a:lnTo>
                  <a:pt x="518" y="3671"/>
                </a:lnTo>
                <a:lnTo>
                  <a:pt x="659" y="3835"/>
                </a:lnTo>
                <a:lnTo>
                  <a:pt x="824" y="3977"/>
                </a:lnTo>
                <a:lnTo>
                  <a:pt x="988" y="4118"/>
                </a:lnTo>
                <a:lnTo>
                  <a:pt x="1176" y="4235"/>
                </a:lnTo>
                <a:lnTo>
                  <a:pt x="1388" y="4329"/>
                </a:lnTo>
                <a:lnTo>
                  <a:pt x="1576" y="4400"/>
                </a:lnTo>
                <a:lnTo>
                  <a:pt x="1812" y="4447"/>
                </a:lnTo>
                <a:lnTo>
                  <a:pt x="2023" y="4494"/>
                </a:lnTo>
                <a:lnTo>
                  <a:pt x="2494" y="4494"/>
                </a:lnTo>
                <a:lnTo>
                  <a:pt x="2705" y="4447"/>
                </a:lnTo>
                <a:lnTo>
                  <a:pt x="2917" y="4400"/>
                </a:lnTo>
                <a:lnTo>
                  <a:pt x="3129" y="4329"/>
                </a:lnTo>
                <a:lnTo>
                  <a:pt x="3341" y="4235"/>
                </a:lnTo>
                <a:lnTo>
                  <a:pt x="3505" y="4118"/>
                </a:lnTo>
                <a:lnTo>
                  <a:pt x="3693" y="3977"/>
                </a:lnTo>
                <a:lnTo>
                  <a:pt x="3858" y="3835"/>
                </a:lnTo>
                <a:lnTo>
                  <a:pt x="3999" y="3671"/>
                </a:lnTo>
                <a:lnTo>
                  <a:pt x="4117" y="3506"/>
                </a:lnTo>
                <a:lnTo>
                  <a:pt x="4235" y="3318"/>
                </a:lnTo>
                <a:lnTo>
                  <a:pt x="4329" y="3130"/>
                </a:lnTo>
                <a:lnTo>
                  <a:pt x="4399" y="2918"/>
                </a:lnTo>
                <a:lnTo>
                  <a:pt x="4470" y="2706"/>
                </a:lnTo>
                <a:lnTo>
                  <a:pt x="4493" y="2471"/>
                </a:lnTo>
                <a:lnTo>
                  <a:pt x="4517" y="2236"/>
                </a:lnTo>
                <a:lnTo>
                  <a:pt x="4493" y="2024"/>
                </a:lnTo>
                <a:lnTo>
                  <a:pt x="4470" y="1789"/>
                </a:lnTo>
                <a:lnTo>
                  <a:pt x="4399" y="1577"/>
                </a:lnTo>
                <a:lnTo>
                  <a:pt x="4329" y="1365"/>
                </a:lnTo>
                <a:lnTo>
                  <a:pt x="4235" y="1177"/>
                </a:lnTo>
                <a:lnTo>
                  <a:pt x="4117" y="989"/>
                </a:lnTo>
                <a:lnTo>
                  <a:pt x="3999" y="801"/>
                </a:lnTo>
                <a:lnTo>
                  <a:pt x="3858" y="660"/>
                </a:lnTo>
                <a:lnTo>
                  <a:pt x="3693" y="518"/>
                </a:lnTo>
                <a:lnTo>
                  <a:pt x="3505" y="377"/>
                </a:lnTo>
                <a:lnTo>
                  <a:pt x="3341" y="260"/>
                </a:lnTo>
                <a:lnTo>
                  <a:pt x="3129" y="166"/>
                </a:lnTo>
                <a:lnTo>
                  <a:pt x="2917" y="95"/>
                </a:lnTo>
                <a:lnTo>
                  <a:pt x="2705" y="48"/>
                </a:lnTo>
                <a:lnTo>
                  <a:pt x="2494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p16"/>
          <p:cNvSpPr/>
          <p:nvPr/>
        </p:nvSpPr>
        <p:spPr>
          <a:xfrm flipH="1">
            <a:off x="4520329" y="4222175"/>
            <a:ext cx="538279" cy="548752"/>
          </a:xfrm>
          <a:custGeom>
            <a:rect b="b" l="l" r="r" t="t"/>
            <a:pathLst>
              <a:path extrusionOk="0" h="6188" w="6188">
                <a:moveTo>
                  <a:pt x="2777" y="1"/>
                </a:moveTo>
                <a:lnTo>
                  <a:pt x="2471" y="48"/>
                </a:lnTo>
                <a:lnTo>
                  <a:pt x="2189" y="118"/>
                </a:lnTo>
                <a:lnTo>
                  <a:pt x="1906" y="236"/>
                </a:lnTo>
                <a:lnTo>
                  <a:pt x="1624" y="354"/>
                </a:lnTo>
                <a:lnTo>
                  <a:pt x="1365" y="518"/>
                </a:lnTo>
                <a:lnTo>
                  <a:pt x="1130" y="706"/>
                </a:lnTo>
                <a:lnTo>
                  <a:pt x="918" y="895"/>
                </a:lnTo>
                <a:lnTo>
                  <a:pt x="707" y="1106"/>
                </a:lnTo>
                <a:lnTo>
                  <a:pt x="542" y="1365"/>
                </a:lnTo>
                <a:lnTo>
                  <a:pt x="377" y="1600"/>
                </a:lnTo>
                <a:lnTo>
                  <a:pt x="236" y="1883"/>
                </a:lnTo>
                <a:lnTo>
                  <a:pt x="142" y="2165"/>
                </a:lnTo>
                <a:lnTo>
                  <a:pt x="71" y="2471"/>
                </a:lnTo>
                <a:lnTo>
                  <a:pt x="24" y="2777"/>
                </a:lnTo>
                <a:lnTo>
                  <a:pt x="1" y="3082"/>
                </a:lnTo>
                <a:lnTo>
                  <a:pt x="24" y="3412"/>
                </a:lnTo>
                <a:lnTo>
                  <a:pt x="71" y="3718"/>
                </a:lnTo>
                <a:lnTo>
                  <a:pt x="142" y="4000"/>
                </a:lnTo>
                <a:lnTo>
                  <a:pt x="236" y="4282"/>
                </a:lnTo>
                <a:lnTo>
                  <a:pt x="377" y="4564"/>
                </a:lnTo>
                <a:lnTo>
                  <a:pt x="542" y="4823"/>
                </a:lnTo>
                <a:lnTo>
                  <a:pt x="707" y="5058"/>
                </a:lnTo>
                <a:lnTo>
                  <a:pt x="918" y="5270"/>
                </a:lnTo>
                <a:lnTo>
                  <a:pt x="1130" y="5482"/>
                </a:lnTo>
                <a:lnTo>
                  <a:pt x="1365" y="5647"/>
                </a:lnTo>
                <a:lnTo>
                  <a:pt x="1624" y="5811"/>
                </a:lnTo>
                <a:lnTo>
                  <a:pt x="1906" y="5929"/>
                </a:lnTo>
                <a:lnTo>
                  <a:pt x="2189" y="6046"/>
                </a:lnTo>
                <a:lnTo>
                  <a:pt x="2471" y="6117"/>
                </a:lnTo>
                <a:lnTo>
                  <a:pt x="2777" y="6164"/>
                </a:lnTo>
                <a:lnTo>
                  <a:pt x="3106" y="6188"/>
                </a:lnTo>
                <a:lnTo>
                  <a:pt x="3412" y="6164"/>
                </a:lnTo>
                <a:lnTo>
                  <a:pt x="3718" y="6117"/>
                </a:lnTo>
                <a:lnTo>
                  <a:pt x="4024" y="6046"/>
                </a:lnTo>
                <a:lnTo>
                  <a:pt x="4306" y="5929"/>
                </a:lnTo>
                <a:lnTo>
                  <a:pt x="4565" y="5811"/>
                </a:lnTo>
                <a:lnTo>
                  <a:pt x="4823" y="5647"/>
                </a:lnTo>
                <a:lnTo>
                  <a:pt x="5059" y="5482"/>
                </a:lnTo>
                <a:lnTo>
                  <a:pt x="5294" y="5270"/>
                </a:lnTo>
                <a:lnTo>
                  <a:pt x="5482" y="5058"/>
                </a:lnTo>
                <a:lnTo>
                  <a:pt x="5670" y="4823"/>
                </a:lnTo>
                <a:lnTo>
                  <a:pt x="5811" y="4564"/>
                </a:lnTo>
                <a:lnTo>
                  <a:pt x="5953" y="4282"/>
                </a:lnTo>
                <a:lnTo>
                  <a:pt x="6047" y="4000"/>
                </a:lnTo>
                <a:lnTo>
                  <a:pt x="6141" y="3718"/>
                </a:lnTo>
                <a:lnTo>
                  <a:pt x="6188" y="3412"/>
                </a:lnTo>
                <a:lnTo>
                  <a:pt x="6188" y="3082"/>
                </a:lnTo>
                <a:lnTo>
                  <a:pt x="6188" y="2777"/>
                </a:lnTo>
                <a:lnTo>
                  <a:pt x="6141" y="2471"/>
                </a:lnTo>
                <a:lnTo>
                  <a:pt x="6047" y="2165"/>
                </a:lnTo>
                <a:lnTo>
                  <a:pt x="5953" y="1883"/>
                </a:lnTo>
                <a:lnTo>
                  <a:pt x="5811" y="1600"/>
                </a:lnTo>
                <a:lnTo>
                  <a:pt x="5670" y="1365"/>
                </a:lnTo>
                <a:lnTo>
                  <a:pt x="5482" y="1106"/>
                </a:lnTo>
                <a:lnTo>
                  <a:pt x="5294" y="895"/>
                </a:lnTo>
                <a:lnTo>
                  <a:pt x="5059" y="706"/>
                </a:lnTo>
                <a:lnTo>
                  <a:pt x="4823" y="518"/>
                </a:lnTo>
                <a:lnTo>
                  <a:pt x="4565" y="354"/>
                </a:lnTo>
                <a:lnTo>
                  <a:pt x="4306" y="236"/>
                </a:lnTo>
                <a:lnTo>
                  <a:pt x="4024" y="118"/>
                </a:lnTo>
                <a:lnTo>
                  <a:pt x="3718" y="48"/>
                </a:lnTo>
                <a:lnTo>
                  <a:pt x="3412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16"/>
          <p:cNvSpPr/>
          <p:nvPr/>
        </p:nvSpPr>
        <p:spPr>
          <a:xfrm flipH="1">
            <a:off x="5906036" y="335939"/>
            <a:ext cx="287468" cy="291306"/>
          </a:xfrm>
          <a:custGeom>
            <a:rect b="b" l="l" r="r" t="t"/>
            <a:pathLst>
              <a:path extrusionOk="0" h="3953" w="3977">
                <a:moveTo>
                  <a:pt x="1788" y="1"/>
                </a:moveTo>
                <a:lnTo>
                  <a:pt x="1600" y="24"/>
                </a:lnTo>
                <a:lnTo>
                  <a:pt x="1388" y="95"/>
                </a:lnTo>
                <a:lnTo>
                  <a:pt x="1224" y="142"/>
                </a:lnTo>
                <a:lnTo>
                  <a:pt x="1036" y="236"/>
                </a:lnTo>
                <a:lnTo>
                  <a:pt x="894" y="330"/>
                </a:lnTo>
                <a:lnTo>
                  <a:pt x="730" y="448"/>
                </a:lnTo>
                <a:lnTo>
                  <a:pt x="589" y="565"/>
                </a:lnTo>
                <a:lnTo>
                  <a:pt x="471" y="706"/>
                </a:lnTo>
                <a:lnTo>
                  <a:pt x="353" y="871"/>
                </a:lnTo>
                <a:lnTo>
                  <a:pt x="259" y="1036"/>
                </a:lnTo>
                <a:lnTo>
                  <a:pt x="165" y="1200"/>
                </a:lnTo>
                <a:lnTo>
                  <a:pt x="95" y="1389"/>
                </a:lnTo>
                <a:lnTo>
                  <a:pt x="48" y="1577"/>
                </a:lnTo>
                <a:lnTo>
                  <a:pt x="24" y="1765"/>
                </a:lnTo>
                <a:lnTo>
                  <a:pt x="0" y="1977"/>
                </a:lnTo>
                <a:lnTo>
                  <a:pt x="24" y="2165"/>
                </a:lnTo>
                <a:lnTo>
                  <a:pt x="48" y="2377"/>
                </a:lnTo>
                <a:lnTo>
                  <a:pt x="95" y="2565"/>
                </a:lnTo>
                <a:lnTo>
                  <a:pt x="165" y="2753"/>
                </a:lnTo>
                <a:lnTo>
                  <a:pt x="259" y="2918"/>
                </a:lnTo>
                <a:lnTo>
                  <a:pt x="353" y="3082"/>
                </a:lnTo>
                <a:lnTo>
                  <a:pt x="471" y="3223"/>
                </a:lnTo>
                <a:lnTo>
                  <a:pt x="589" y="3365"/>
                </a:lnTo>
                <a:lnTo>
                  <a:pt x="730" y="3506"/>
                </a:lnTo>
                <a:lnTo>
                  <a:pt x="894" y="3623"/>
                </a:lnTo>
                <a:lnTo>
                  <a:pt x="1036" y="3717"/>
                </a:lnTo>
                <a:lnTo>
                  <a:pt x="1224" y="3788"/>
                </a:lnTo>
                <a:lnTo>
                  <a:pt x="1388" y="3859"/>
                </a:lnTo>
                <a:lnTo>
                  <a:pt x="1600" y="3906"/>
                </a:lnTo>
                <a:lnTo>
                  <a:pt x="1788" y="3929"/>
                </a:lnTo>
                <a:lnTo>
                  <a:pt x="1977" y="3953"/>
                </a:lnTo>
                <a:lnTo>
                  <a:pt x="2188" y="3929"/>
                </a:lnTo>
                <a:lnTo>
                  <a:pt x="2376" y="3906"/>
                </a:lnTo>
                <a:lnTo>
                  <a:pt x="2565" y="3859"/>
                </a:lnTo>
                <a:lnTo>
                  <a:pt x="2753" y="3788"/>
                </a:lnTo>
                <a:lnTo>
                  <a:pt x="2941" y="3717"/>
                </a:lnTo>
                <a:lnTo>
                  <a:pt x="3082" y="3623"/>
                </a:lnTo>
                <a:lnTo>
                  <a:pt x="3247" y="3506"/>
                </a:lnTo>
                <a:lnTo>
                  <a:pt x="3388" y="3365"/>
                </a:lnTo>
                <a:lnTo>
                  <a:pt x="3506" y="3223"/>
                </a:lnTo>
                <a:lnTo>
                  <a:pt x="3623" y="3082"/>
                </a:lnTo>
                <a:lnTo>
                  <a:pt x="3717" y="2918"/>
                </a:lnTo>
                <a:lnTo>
                  <a:pt x="3811" y="2753"/>
                </a:lnTo>
                <a:lnTo>
                  <a:pt x="3882" y="2565"/>
                </a:lnTo>
                <a:lnTo>
                  <a:pt x="3929" y="2377"/>
                </a:lnTo>
                <a:lnTo>
                  <a:pt x="3953" y="2165"/>
                </a:lnTo>
                <a:lnTo>
                  <a:pt x="3976" y="1977"/>
                </a:lnTo>
                <a:lnTo>
                  <a:pt x="3953" y="1765"/>
                </a:lnTo>
                <a:lnTo>
                  <a:pt x="3929" y="1577"/>
                </a:lnTo>
                <a:lnTo>
                  <a:pt x="3882" y="1389"/>
                </a:lnTo>
                <a:lnTo>
                  <a:pt x="3811" y="1200"/>
                </a:lnTo>
                <a:lnTo>
                  <a:pt x="3717" y="1036"/>
                </a:lnTo>
                <a:lnTo>
                  <a:pt x="3623" y="871"/>
                </a:lnTo>
                <a:lnTo>
                  <a:pt x="3506" y="706"/>
                </a:lnTo>
                <a:lnTo>
                  <a:pt x="3388" y="565"/>
                </a:lnTo>
                <a:lnTo>
                  <a:pt x="3247" y="448"/>
                </a:lnTo>
                <a:lnTo>
                  <a:pt x="3082" y="330"/>
                </a:lnTo>
                <a:lnTo>
                  <a:pt x="2941" y="236"/>
                </a:lnTo>
                <a:lnTo>
                  <a:pt x="2753" y="142"/>
                </a:lnTo>
                <a:lnTo>
                  <a:pt x="2565" y="95"/>
                </a:lnTo>
                <a:lnTo>
                  <a:pt x="2376" y="24"/>
                </a:lnTo>
                <a:lnTo>
                  <a:pt x="2188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p16"/>
          <p:cNvSpPr/>
          <p:nvPr/>
        </p:nvSpPr>
        <p:spPr>
          <a:xfrm flipH="1">
            <a:off x="1680736" y="276089"/>
            <a:ext cx="287468" cy="291306"/>
          </a:xfrm>
          <a:custGeom>
            <a:rect b="b" l="l" r="r" t="t"/>
            <a:pathLst>
              <a:path extrusionOk="0" h="3953" w="3977">
                <a:moveTo>
                  <a:pt x="1788" y="1"/>
                </a:moveTo>
                <a:lnTo>
                  <a:pt x="1600" y="24"/>
                </a:lnTo>
                <a:lnTo>
                  <a:pt x="1388" y="95"/>
                </a:lnTo>
                <a:lnTo>
                  <a:pt x="1224" y="142"/>
                </a:lnTo>
                <a:lnTo>
                  <a:pt x="1036" y="236"/>
                </a:lnTo>
                <a:lnTo>
                  <a:pt x="894" y="330"/>
                </a:lnTo>
                <a:lnTo>
                  <a:pt x="730" y="448"/>
                </a:lnTo>
                <a:lnTo>
                  <a:pt x="589" y="565"/>
                </a:lnTo>
                <a:lnTo>
                  <a:pt x="471" y="706"/>
                </a:lnTo>
                <a:lnTo>
                  <a:pt x="353" y="871"/>
                </a:lnTo>
                <a:lnTo>
                  <a:pt x="259" y="1036"/>
                </a:lnTo>
                <a:lnTo>
                  <a:pt x="165" y="1200"/>
                </a:lnTo>
                <a:lnTo>
                  <a:pt x="95" y="1389"/>
                </a:lnTo>
                <a:lnTo>
                  <a:pt x="48" y="1577"/>
                </a:lnTo>
                <a:lnTo>
                  <a:pt x="24" y="1765"/>
                </a:lnTo>
                <a:lnTo>
                  <a:pt x="0" y="1977"/>
                </a:lnTo>
                <a:lnTo>
                  <a:pt x="24" y="2165"/>
                </a:lnTo>
                <a:lnTo>
                  <a:pt x="48" y="2377"/>
                </a:lnTo>
                <a:lnTo>
                  <a:pt x="95" y="2565"/>
                </a:lnTo>
                <a:lnTo>
                  <a:pt x="165" y="2753"/>
                </a:lnTo>
                <a:lnTo>
                  <a:pt x="259" y="2918"/>
                </a:lnTo>
                <a:lnTo>
                  <a:pt x="353" y="3082"/>
                </a:lnTo>
                <a:lnTo>
                  <a:pt x="471" y="3223"/>
                </a:lnTo>
                <a:lnTo>
                  <a:pt x="589" y="3365"/>
                </a:lnTo>
                <a:lnTo>
                  <a:pt x="730" y="3506"/>
                </a:lnTo>
                <a:lnTo>
                  <a:pt x="894" y="3623"/>
                </a:lnTo>
                <a:lnTo>
                  <a:pt x="1036" y="3717"/>
                </a:lnTo>
                <a:lnTo>
                  <a:pt x="1224" y="3788"/>
                </a:lnTo>
                <a:lnTo>
                  <a:pt x="1388" y="3859"/>
                </a:lnTo>
                <a:lnTo>
                  <a:pt x="1600" y="3906"/>
                </a:lnTo>
                <a:lnTo>
                  <a:pt x="1788" y="3929"/>
                </a:lnTo>
                <a:lnTo>
                  <a:pt x="1977" y="3953"/>
                </a:lnTo>
                <a:lnTo>
                  <a:pt x="2188" y="3929"/>
                </a:lnTo>
                <a:lnTo>
                  <a:pt x="2376" y="3906"/>
                </a:lnTo>
                <a:lnTo>
                  <a:pt x="2565" y="3859"/>
                </a:lnTo>
                <a:lnTo>
                  <a:pt x="2753" y="3788"/>
                </a:lnTo>
                <a:lnTo>
                  <a:pt x="2941" y="3717"/>
                </a:lnTo>
                <a:lnTo>
                  <a:pt x="3082" y="3623"/>
                </a:lnTo>
                <a:lnTo>
                  <a:pt x="3247" y="3506"/>
                </a:lnTo>
                <a:lnTo>
                  <a:pt x="3388" y="3365"/>
                </a:lnTo>
                <a:lnTo>
                  <a:pt x="3506" y="3223"/>
                </a:lnTo>
                <a:lnTo>
                  <a:pt x="3623" y="3082"/>
                </a:lnTo>
                <a:lnTo>
                  <a:pt x="3717" y="2918"/>
                </a:lnTo>
                <a:lnTo>
                  <a:pt x="3811" y="2753"/>
                </a:lnTo>
                <a:lnTo>
                  <a:pt x="3882" y="2565"/>
                </a:lnTo>
                <a:lnTo>
                  <a:pt x="3929" y="2377"/>
                </a:lnTo>
                <a:lnTo>
                  <a:pt x="3953" y="2165"/>
                </a:lnTo>
                <a:lnTo>
                  <a:pt x="3976" y="1977"/>
                </a:lnTo>
                <a:lnTo>
                  <a:pt x="3953" y="1765"/>
                </a:lnTo>
                <a:lnTo>
                  <a:pt x="3929" y="1577"/>
                </a:lnTo>
                <a:lnTo>
                  <a:pt x="3882" y="1389"/>
                </a:lnTo>
                <a:lnTo>
                  <a:pt x="3811" y="1200"/>
                </a:lnTo>
                <a:lnTo>
                  <a:pt x="3717" y="1036"/>
                </a:lnTo>
                <a:lnTo>
                  <a:pt x="3623" y="871"/>
                </a:lnTo>
                <a:lnTo>
                  <a:pt x="3506" y="706"/>
                </a:lnTo>
                <a:lnTo>
                  <a:pt x="3388" y="565"/>
                </a:lnTo>
                <a:lnTo>
                  <a:pt x="3247" y="448"/>
                </a:lnTo>
                <a:lnTo>
                  <a:pt x="3082" y="330"/>
                </a:lnTo>
                <a:lnTo>
                  <a:pt x="2941" y="236"/>
                </a:lnTo>
                <a:lnTo>
                  <a:pt x="2753" y="142"/>
                </a:lnTo>
                <a:lnTo>
                  <a:pt x="2565" y="95"/>
                </a:lnTo>
                <a:lnTo>
                  <a:pt x="2376" y="24"/>
                </a:lnTo>
                <a:lnTo>
                  <a:pt x="2188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p16"/>
          <p:cNvSpPr/>
          <p:nvPr/>
        </p:nvSpPr>
        <p:spPr>
          <a:xfrm flipH="1">
            <a:off x="6059199" y="3739264"/>
            <a:ext cx="287468" cy="291306"/>
          </a:xfrm>
          <a:custGeom>
            <a:rect b="b" l="l" r="r" t="t"/>
            <a:pathLst>
              <a:path extrusionOk="0" h="3953" w="3977">
                <a:moveTo>
                  <a:pt x="1788" y="1"/>
                </a:moveTo>
                <a:lnTo>
                  <a:pt x="1600" y="24"/>
                </a:lnTo>
                <a:lnTo>
                  <a:pt x="1388" y="95"/>
                </a:lnTo>
                <a:lnTo>
                  <a:pt x="1224" y="142"/>
                </a:lnTo>
                <a:lnTo>
                  <a:pt x="1036" y="236"/>
                </a:lnTo>
                <a:lnTo>
                  <a:pt x="894" y="330"/>
                </a:lnTo>
                <a:lnTo>
                  <a:pt x="730" y="448"/>
                </a:lnTo>
                <a:lnTo>
                  <a:pt x="589" y="565"/>
                </a:lnTo>
                <a:lnTo>
                  <a:pt x="471" y="706"/>
                </a:lnTo>
                <a:lnTo>
                  <a:pt x="353" y="871"/>
                </a:lnTo>
                <a:lnTo>
                  <a:pt x="259" y="1036"/>
                </a:lnTo>
                <a:lnTo>
                  <a:pt x="165" y="1200"/>
                </a:lnTo>
                <a:lnTo>
                  <a:pt x="95" y="1389"/>
                </a:lnTo>
                <a:lnTo>
                  <a:pt x="48" y="1577"/>
                </a:lnTo>
                <a:lnTo>
                  <a:pt x="24" y="1765"/>
                </a:lnTo>
                <a:lnTo>
                  <a:pt x="0" y="1977"/>
                </a:lnTo>
                <a:lnTo>
                  <a:pt x="24" y="2165"/>
                </a:lnTo>
                <a:lnTo>
                  <a:pt x="48" y="2377"/>
                </a:lnTo>
                <a:lnTo>
                  <a:pt x="95" y="2565"/>
                </a:lnTo>
                <a:lnTo>
                  <a:pt x="165" y="2753"/>
                </a:lnTo>
                <a:lnTo>
                  <a:pt x="259" y="2918"/>
                </a:lnTo>
                <a:lnTo>
                  <a:pt x="353" y="3082"/>
                </a:lnTo>
                <a:lnTo>
                  <a:pt x="471" y="3223"/>
                </a:lnTo>
                <a:lnTo>
                  <a:pt x="589" y="3365"/>
                </a:lnTo>
                <a:lnTo>
                  <a:pt x="730" y="3506"/>
                </a:lnTo>
                <a:lnTo>
                  <a:pt x="894" y="3623"/>
                </a:lnTo>
                <a:lnTo>
                  <a:pt x="1036" y="3717"/>
                </a:lnTo>
                <a:lnTo>
                  <a:pt x="1224" y="3788"/>
                </a:lnTo>
                <a:lnTo>
                  <a:pt x="1388" y="3859"/>
                </a:lnTo>
                <a:lnTo>
                  <a:pt x="1600" y="3906"/>
                </a:lnTo>
                <a:lnTo>
                  <a:pt x="1788" y="3929"/>
                </a:lnTo>
                <a:lnTo>
                  <a:pt x="1977" y="3953"/>
                </a:lnTo>
                <a:lnTo>
                  <a:pt x="2188" y="3929"/>
                </a:lnTo>
                <a:lnTo>
                  <a:pt x="2376" y="3906"/>
                </a:lnTo>
                <a:lnTo>
                  <a:pt x="2565" y="3859"/>
                </a:lnTo>
                <a:lnTo>
                  <a:pt x="2753" y="3788"/>
                </a:lnTo>
                <a:lnTo>
                  <a:pt x="2941" y="3717"/>
                </a:lnTo>
                <a:lnTo>
                  <a:pt x="3082" y="3623"/>
                </a:lnTo>
                <a:lnTo>
                  <a:pt x="3247" y="3506"/>
                </a:lnTo>
                <a:lnTo>
                  <a:pt x="3388" y="3365"/>
                </a:lnTo>
                <a:lnTo>
                  <a:pt x="3506" y="3223"/>
                </a:lnTo>
                <a:lnTo>
                  <a:pt x="3623" y="3082"/>
                </a:lnTo>
                <a:lnTo>
                  <a:pt x="3717" y="2918"/>
                </a:lnTo>
                <a:lnTo>
                  <a:pt x="3811" y="2753"/>
                </a:lnTo>
                <a:lnTo>
                  <a:pt x="3882" y="2565"/>
                </a:lnTo>
                <a:lnTo>
                  <a:pt x="3929" y="2377"/>
                </a:lnTo>
                <a:lnTo>
                  <a:pt x="3953" y="2165"/>
                </a:lnTo>
                <a:lnTo>
                  <a:pt x="3976" y="1977"/>
                </a:lnTo>
                <a:lnTo>
                  <a:pt x="3953" y="1765"/>
                </a:lnTo>
                <a:lnTo>
                  <a:pt x="3929" y="1577"/>
                </a:lnTo>
                <a:lnTo>
                  <a:pt x="3882" y="1389"/>
                </a:lnTo>
                <a:lnTo>
                  <a:pt x="3811" y="1200"/>
                </a:lnTo>
                <a:lnTo>
                  <a:pt x="3717" y="1036"/>
                </a:lnTo>
                <a:lnTo>
                  <a:pt x="3623" y="871"/>
                </a:lnTo>
                <a:lnTo>
                  <a:pt x="3506" y="706"/>
                </a:lnTo>
                <a:lnTo>
                  <a:pt x="3388" y="565"/>
                </a:lnTo>
                <a:lnTo>
                  <a:pt x="3247" y="448"/>
                </a:lnTo>
                <a:lnTo>
                  <a:pt x="3082" y="330"/>
                </a:lnTo>
                <a:lnTo>
                  <a:pt x="2941" y="236"/>
                </a:lnTo>
                <a:lnTo>
                  <a:pt x="2753" y="142"/>
                </a:lnTo>
                <a:lnTo>
                  <a:pt x="2565" y="95"/>
                </a:lnTo>
                <a:lnTo>
                  <a:pt x="2376" y="24"/>
                </a:lnTo>
                <a:lnTo>
                  <a:pt x="2188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p16"/>
          <p:cNvSpPr/>
          <p:nvPr/>
        </p:nvSpPr>
        <p:spPr>
          <a:xfrm flipH="1">
            <a:off x="7878388" y="4030578"/>
            <a:ext cx="472080" cy="478402"/>
          </a:xfrm>
          <a:custGeom>
            <a:rect b="b" l="l" r="r" t="t"/>
            <a:pathLst>
              <a:path extrusionOk="0" h="3953" w="3977">
                <a:moveTo>
                  <a:pt x="1788" y="1"/>
                </a:moveTo>
                <a:lnTo>
                  <a:pt x="1600" y="24"/>
                </a:lnTo>
                <a:lnTo>
                  <a:pt x="1388" y="95"/>
                </a:lnTo>
                <a:lnTo>
                  <a:pt x="1224" y="142"/>
                </a:lnTo>
                <a:lnTo>
                  <a:pt x="1036" y="236"/>
                </a:lnTo>
                <a:lnTo>
                  <a:pt x="894" y="330"/>
                </a:lnTo>
                <a:lnTo>
                  <a:pt x="730" y="448"/>
                </a:lnTo>
                <a:lnTo>
                  <a:pt x="589" y="565"/>
                </a:lnTo>
                <a:lnTo>
                  <a:pt x="471" y="706"/>
                </a:lnTo>
                <a:lnTo>
                  <a:pt x="353" y="871"/>
                </a:lnTo>
                <a:lnTo>
                  <a:pt x="259" y="1036"/>
                </a:lnTo>
                <a:lnTo>
                  <a:pt x="165" y="1200"/>
                </a:lnTo>
                <a:lnTo>
                  <a:pt x="95" y="1389"/>
                </a:lnTo>
                <a:lnTo>
                  <a:pt x="48" y="1577"/>
                </a:lnTo>
                <a:lnTo>
                  <a:pt x="24" y="1765"/>
                </a:lnTo>
                <a:lnTo>
                  <a:pt x="0" y="1977"/>
                </a:lnTo>
                <a:lnTo>
                  <a:pt x="24" y="2165"/>
                </a:lnTo>
                <a:lnTo>
                  <a:pt x="48" y="2377"/>
                </a:lnTo>
                <a:lnTo>
                  <a:pt x="95" y="2565"/>
                </a:lnTo>
                <a:lnTo>
                  <a:pt x="165" y="2753"/>
                </a:lnTo>
                <a:lnTo>
                  <a:pt x="259" y="2918"/>
                </a:lnTo>
                <a:lnTo>
                  <a:pt x="353" y="3082"/>
                </a:lnTo>
                <a:lnTo>
                  <a:pt x="471" y="3223"/>
                </a:lnTo>
                <a:lnTo>
                  <a:pt x="589" y="3365"/>
                </a:lnTo>
                <a:lnTo>
                  <a:pt x="730" y="3506"/>
                </a:lnTo>
                <a:lnTo>
                  <a:pt x="894" y="3623"/>
                </a:lnTo>
                <a:lnTo>
                  <a:pt x="1036" y="3717"/>
                </a:lnTo>
                <a:lnTo>
                  <a:pt x="1224" y="3788"/>
                </a:lnTo>
                <a:lnTo>
                  <a:pt x="1388" y="3859"/>
                </a:lnTo>
                <a:lnTo>
                  <a:pt x="1600" y="3906"/>
                </a:lnTo>
                <a:lnTo>
                  <a:pt x="1788" y="3929"/>
                </a:lnTo>
                <a:lnTo>
                  <a:pt x="1977" y="3953"/>
                </a:lnTo>
                <a:lnTo>
                  <a:pt x="2188" y="3929"/>
                </a:lnTo>
                <a:lnTo>
                  <a:pt x="2376" y="3906"/>
                </a:lnTo>
                <a:lnTo>
                  <a:pt x="2565" y="3859"/>
                </a:lnTo>
                <a:lnTo>
                  <a:pt x="2753" y="3788"/>
                </a:lnTo>
                <a:lnTo>
                  <a:pt x="2941" y="3717"/>
                </a:lnTo>
                <a:lnTo>
                  <a:pt x="3082" y="3623"/>
                </a:lnTo>
                <a:lnTo>
                  <a:pt x="3247" y="3506"/>
                </a:lnTo>
                <a:lnTo>
                  <a:pt x="3388" y="3365"/>
                </a:lnTo>
                <a:lnTo>
                  <a:pt x="3506" y="3223"/>
                </a:lnTo>
                <a:lnTo>
                  <a:pt x="3623" y="3082"/>
                </a:lnTo>
                <a:lnTo>
                  <a:pt x="3717" y="2918"/>
                </a:lnTo>
                <a:lnTo>
                  <a:pt x="3811" y="2753"/>
                </a:lnTo>
                <a:lnTo>
                  <a:pt x="3882" y="2565"/>
                </a:lnTo>
                <a:lnTo>
                  <a:pt x="3929" y="2377"/>
                </a:lnTo>
                <a:lnTo>
                  <a:pt x="3953" y="2165"/>
                </a:lnTo>
                <a:lnTo>
                  <a:pt x="3976" y="1977"/>
                </a:lnTo>
                <a:lnTo>
                  <a:pt x="3953" y="1765"/>
                </a:lnTo>
                <a:lnTo>
                  <a:pt x="3929" y="1577"/>
                </a:lnTo>
                <a:lnTo>
                  <a:pt x="3882" y="1389"/>
                </a:lnTo>
                <a:lnTo>
                  <a:pt x="3811" y="1200"/>
                </a:lnTo>
                <a:lnTo>
                  <a:pt x="3717" y="1036"/>
                </a:lnTo>
                <a:lnTo>
                  <a:pt x="3623" y="871"/>
                </a:lnTo>
                <a:lnTo>
                  <a:pt x="3506" y="706"/>
                </a:lnTo>
                <a:lnTo>
                  <a:pt x="3388" y="565"/>
                </a:lnTo>
                <a:lnTo>
                  <a:pt x="3247" y="448"/>
                </a:lnTo>
                <a:lnTo>
                  <a:pt x="3082" y="330"/>
                </a:lnTo>
                <a:lnTo>
                  <a:pt x="2941" y="236"/>
                </a:lnTo>
                <a:lnTo>
                  <a:pt x="2753" y="142"/>
                </a:lnTo>
                <a:lnTo>
                  <a:pt x="2565" y="95"/>
                </a:lnTo>
                <a:lnTo>
                  <a:pt x="2376" y="24"/>
                </a:lnTo>
                <a:lnTo>
                  <a:pt x="2188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" name="Google Shape;260;p16"/>
          <p:cNvSpPr/>
          <p:nvPr/>
        </p:nvSpPr>
        <p:spPr>
          <a:xfrm flipH="1">
            <a:off x="167229" y="737225"/>
            <a:ext cx="3858871" cy="3936479"/>
          </a:xfrm>
          <a:custGeom>
            <a:rect b="b" l="l" r="r" t="t"/>
            <a:pathLst>
              <a:path extrusionOk="0" h="38722" w="38699">
                <a:moveTo>
                  <a:pt x="19361" y="0"/>
                </a:moveTo>
                <a:lnTo>
                  <a:pt x="18350" y="24"/>
                </a:lnTo>
                <a:lnTo>
                  <a:pt x="17362" y="94"/>
                </a:lnTo>
                <a:lnTo>
                  <a:pt x="16397" y="235"/>
                </a:lnTo>
                <a:lnTo>
                  <a:pt x="15456" y="400"/>
                </a:lnTo>
                <a:lnTo>
                  <a:pt x="14515" y="612"/>
                </a:lnTo>
                <a:lnTo>
                  <a:pt x="13598" y="871"/>
                </a:lnTo>
                <a:lnTo>
                  <a:pt x="12704" y="1176"/>
                </a:lnTo>
                <a:lnTo>
                  <a:pt x="11810" y="1529"/>
                </a:lnTo>
                <a:lnTo>
                  <a:pt x="10963" y="1906"/>
                </a:lnTo>
                <a:lnTo>
                  <a:pt x="10116" y="2329"/>
                </a:lnTo>
                <a:lnTo>
                  <a:pt x="9316" y="2800"/>
                </a:lnTo>
                <a:lnTo>
                  <a:pt x="8517" y="3317"/>
                </a:lnTo>
                <a:lnTo>
                  <a:pt x="7764" y="3858"/>
                </a:lnTo>
                <a:lnTo>
                  <a:pt x="7034" y="4423"/>
                </a:lnTo>
                <a:lnTo>
                  <a:pt x="6329" y="5034"/>
                </a:lnTo>
                <a:lnTo>
                  <a:pt x="5670" y="5670"/>
                </a:lnTo>
                <a:lnTo>
                  <a:pt x="5011" y="6352"/>
                </a:lnTo>
                <a:lnTo>
                  <a:pt x="4423" y="7034"/>
                </a:lnTo>
                <a:lnTo>
                  <a:pt x="3835" y="7787"/>
                </a:lnTo>
                <a:lnTo>
                  <a:pt x="3294" y="8540"/>
                </a:lnTo>
                <a:lnTo>
                  <a:pt x="2800" y="9316"/>
                </a:lnTo>
                <a:lnTo>
                  <a:pt x="2330" y="10139"/>
                </a:lnTo>
                <a:lnTo>
                  <a:pt x="1906" y="10963"/>
                </a:lnTo>
                <a:lnTo>
                  <a:pt x="1506" y="11833"/>
                </a:lnTo>
                <a:lnTo>
                  <a:pt x="1177" y="12703"/>
                </a:lnTo>
                <a:lnTo>
                  <a:pt x="871" y="13597"/>
                </a:lnTo>
                <a:lnTo>
                  <a:pt x="612" y="14515"/>
                </a:lnTo>
                <a:lnTo>
                  <a:pt x="377" y="15456"/>
                </a:lnTo>
                <a:lnTo>
                  <a:pt x="212" y="16420"/>
                </a:lnTo>
                <a:lnTo>
                  <a:pt x="95" y="17385"/>
                </a:lnTo>
                <a:lnTo>
                  <a:pt x="24" y="18373"/>
                </a:lnTo>
                <a:lnTo>
                  <a:pt x="1" y="19361"/>
                </a:lnTo>
                <a:lnTo>
                  <a:pt x="24" y="20349"/>
                </a:lnTo>
                <a:lnTo>
                  <a:pt x="95" y="21337"/>
                </a:lnTo>
                <a:lnTo>
                  <a:pt x="212" y="22301"/>
                </a:lnTo>
                <a:lnTo>
                  <a:pt x="377" y="23266"/>
                </a:lnTo>
                <a:lnTo>
                  <a:pt x="612" y="24207"/>
                </a:lnTo>
                <a:lnTo>
                  <a:pt x="871" y="25124"/>
                </a:lnTo>
                <a:lnTo>
                  <a:pt x="1177" y="26018"/>
                </a:lnTo>
                <a:lnTo>
                  <a:pt x="1506" y="26889"/>
                </a:lnTo>
                <a:lnTo>
                  <a:pt x="1906" y="27759"/>
                </a:lnTo>
                <a:lnTo>
                  <a:pt x="2330" y="28582"/>
                </a:lnTo>
                <a:lnTo>
                  <a:pt x="2800" y="29406"/>
                </a:lnTo>
                <a:lnTo>
                  <a:pt x="3294" y="30182"/>
                </a:lnTo>
                <a:lnTo>
                  <a:pt x="3835" y="30935"/>
                </a:lnTo>
                <a:lnTo>
                  <a:pt x="4423" y="31664"/>
                </a:lnTo>
                <a:lnTo>
                  <a:pt x="5011" y="32370"/>
                </a:lnTo>
                <a:lnTo>
                  <a:pt x="5670" y="33052"/>
                </a:lnTo>
                <a:lnTo>
                  <a:pt x="6329" y="33687"/>
                </a:lnTo>
                <a:lnTo>
                  <a:pt x="7034" y="34299"/>
                </a:lnTo>
                <a:lnTo>
                  <a:pt x="7764" y="34863"/>
                </a:lnTo>
                <a:lnTo>
                  <a:pt x="8517" y="35404"/>
                </a:lnTo>
                <a:lnTo>
                  <a:pt x="9316" y="35922"/>
                </a:lnTo>
                <a:lnTo>
                  <a:pt x="10116" y="36369"/>
                </a:lnTo>
                <a:lnTo>
                  <a:pt x="10963" y="36816"/>
                </a:lnTo>
                <a:lnTo>
                  <a:pt x="11810" y="37192"/>
                </a:lnTo>
                <a:lnTo>
                  <a:pt x="12704" y="37545"/>
                </a:lnTo>
                <a:lnTo>
                  <a:pt x="13598" y="37851"/>
                </a:lnTo>
                <a:lnTo>
                  <a:pt x="14515" y="38110"/>
                </a:lnTo>
                <a:lnTo>
                  <a:pt x="15456" y="38321"/>
                </a:lnTo>
                <a:lnTo>
                  <a:pt x="16397" y="38486"/>
                </a:lnTo>
                <a:lnTo>
                  <a:pt x="17362" y="38627"/>
                </a:lnTo>
                <a:lnTo>
                  <a:pt x="18350" y="38698"/>
                </a:lnTo>
                <a:lnTo>
                  <a:pt x="19361" y="38721"/>
                </a:lnTo>
                <a:lnTo>
                  <a:pt x="20349" y="38698"/>
                </a:lnTo>
                <a:lnTo>
                  <a:pt x="21337" y="38627"/>
                </a:lnTo>
                <a:lnTo>
                  <a:pt x="22302" y="38486"/>
                </a:lnTo>
                <a:lnTo>
                  <a:pt x="23243" y="38321"/>
                </a:lnTo>
                <a:lnTo>
                  <a:pt x="24184" y="38110"/>
                </a:lnTo>
                <a:lnTo>
                  <a:pt x="25101" y="37851"/>
                </a:lnTo>
                <a:lnTo>
                  <a:pt x="25995" y="37545"/>
                </a:lnTo>
                <a:lnTo>
                  <a:pt x="26889" y="37192"/>
                </a:lnTo>
                <a:lnTo>
                  <a:pt x="27736" y="36816"/>
                </a:lnTo>
                <a:lnTo>
                  <a:pt x="28583" y="36369"/>
                </a:lnTo>
                <a:lnTo>
                  <a:pt x="29383" y="35922"/>
                </a:lnTo>
                <a:lnTo>
                  <a:pt x="30182" y="35404"/>
                </a:lnTo>
                <a:lnTo>
                  <a:pt x="30935" y="34863"/>
                </a:lnTo>
                <a:lnTo>
                  <a:pt x="31664" y="34299"/>
                </a:lnTo>
                <a:lnTo>
                  <a:pt x="32370" y="33687"/>
                </a:lnTo>
                <a:lnTo>
                  <a:pt x="33029" y="33052"/>
                </a:lnTo>
                <a:lnTo>
                  <a:pt x="33688" y="32370"/>
                </a:lnTo>
                <a:lnTo>
                  <a:pt x="34299" y="31664"/>
                </a:lnTo>
                <a:lnTo>
                  <a:pt x="34864" y="30935"/>
                </a:lnTo>
                <a:lnTo>
                  <a:pt x="35405" y="30182"/>
                </a:lnTo>
                <a:lnTo>
                  <a:pt x="35899" y="29406"/>
                </a:lnTo>
                <a:lnTo>
                  <a:pt x="36369" y="28582"/>
                </a:lnTo>
                <a:lnTo>
                  <a:pt x="36793" y="27759"/>
                </a:lnTo>
                <a:lnTo>
                  <a:pt x="37193" y="26889"/>
                </a:lnTo>
                <a:lnTo>
                  <a:pt x="37522" y="26018"/>
                </a:lnTo>
                <a:lnTo>
                  <a:pt x="37828" y="25124"/>
                </a:lnTo>
                <a:lnTo>
                  <a:pt x="38110" y="24207"/>
                </a:lnTo>
                <a:lnTo>
                  <a:pt x="38322" y="23266"/>
                </a:lnTo>
                <a:lnTo>
                  <a:pt x="38486" y="22301"/>
                </a:lnTo>
                <a:lnTo>
                  <a:pt x="38604" y="21337"/>
                </a:lnTo>
                <a:lnTo>
                  <a:pt x="38675" y="20349"/>
                </a:lnTo>
                <a:lnTo>
                  <a:pt x="38698" y="19361"/>
                </a:lnTo>
                <a:lnTo>
                  <a:pt x="38675" y="18373"/>
                </a:lnTo>
                <a:lnTo>
                  <a:pt x="38604" y="17385"/>
                </a:lnTo>
                <a:lnTo>
                  <a:pt x="38486" y="16420"/>
                </a:lnTo>
                <a:lnTo>
                  <a:pt x="38322" y="15456"/>
                </a:lnTo>
                <a:lnTo>
                  <a:pt x="38110" y="14515"/>
                </a:lnTo>
                <a:lnTo>
                  <a:pt x="37828" y="13597"/>
                </a:lnTo>
                <a:lnTo>
                  <a:pt x="37522" y="12703"/>
                </a:lnTo>
                <a:lnTo>
                  <a:pt x="37193" y="11833"/>
                </a:lnTo>
                <a:lnTo>
                  <a:pt x="36793" y="10963"/>
                </a:lnTo>
                <a:lnTo>
                  <a:pt x="36369" y="10139"/>
                </a:lnTo>
                <a:lnTo>
                  <a:pt x="35899" y="9316"/>
                </a:lnTo>
                <a:lnTo>
                  <a:pt x="35405" y="8540"/>
                </a:lnTo>
                <a:lnTo>
                  <a:pt x="34864" y="7787"/>
                </a:lnTo>
                <a:lnTo>
                  <a:pt x="34299" y="7034"/>
                </a:lnTo>
                <a:lnTo>
                  <a:pt x="33688" y="6352"/>
                </a:lnTo>
                <a:lnTo>
                  <a:pt x="33029" y="5670"/>
                </a:lnTo>
                <a:lnTo>
                  <a:pt x="32370" y="5034"/>
                </a:lnTo>
                <a:lnTo>
                  <a:pt x="31664" y="4423"/>
                </a:lnTo>
                <a:lnTo>
                  <a:pt x="30935" y="3858"/>
                </a:lnTo>
                <a:lnTo>
                  <a:pt x="30182" y="3317"/>
                </a:lnTo>
                <a:lnTo>
                  <a:pt x="29383" y="2800"/>
                </a:lnTo>
                <a:lnTo>
                  <a:pt x="28583" y="2329"/>
                </a:lnTo>
                <a:lnTo>
                  <a:pt x="27736" y="1906"/>
                </a:lnTo>
                <a:lnTo>
                  <a:pt x="26889" y="1529"/>
                </a:lnTo>
                <a:lnTo>
                  <a:pt x="25995" y="1176"/>
                </a:lnTo>
                <a:lnTo>
                  <a:pt x="25101" y="871"/>
                </a:lnTo>
                <a:lnTo>
                  <a:pt x="24184" y="612"/>
                </a:lnTo>
                <a:lnTo>
                  <a:pt x="23243" y="400"/>
                </a:lnTo>
                <a:lnTo>
                  <a:pt x="22302" y="235"/>
                </a:lnTo>
                <a:lnTo>
                  <a:pt x="21337" y="94"/>
                </a:lnTo>
                <a:lnTo>
                  <a:pt x="20349" y="24"/>
                </a:lnTo>
                <a:lnTo>
                  <a:pt x="19361" y="0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p16"/>
          <p:cNvSpPr txBox="1"/>
          <p:nvPr>
            <p:ph type="title"/>
          </p:nvPr>
        </p:nvSpPr>
        <p:spPr>
          <a:xfrm>
            <a:off x="713225" y="1158675"/>
            <a:ext cx="3858900" cy="2728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5400"/>
              <a:buNone/>
              <a:defRPr sz="5400"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5400"/>
              <a:buNone/>
              <a:defRPr sz="5400"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5400"/>
              <a:buNone/>
              <a:defRPr sz="5400"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5400"/>
              <a:buNone/>
              <a:defRPr sz="5400"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5400"/>
              <a:buNone/>
              <a:defRPr sz="5400"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5400"/>
              <a:buNone/>
              <a:defRPr sz="5400"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5400"/>
              <a:buNone/>
              <a:defRPr sz="5400"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5400"/>
              <a:buNone/>
              <a:defRPr sz="5400"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262" name="Google Shape;262;p16"/>
          <p:cNvSpPr txBox="1"/>
          <p:nvPr/>
        </p:nvSpPr>
        <p:spPr>
          <a:xfrm>
            <a:off x="4568450" y="3182905"/>
            <a:ext cx="3479400" cy="76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CREDITS: This presentation template was created by </a:t>
            </a:r>
            <a:r>
              <a:rPr b="1" lang="en" sz="1100">
                <a:solidFill>
                  <a:schemeClr val="dk1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en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, including icons by </a:t>
            </a:r>
            <a:r>
              <a:rPr b="1" lang="en" sz="1100">
                <a:solidFill>
                  <a:schemeClr val="dk1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en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, infographics &amp; images by </a:t>
            </a:r>
            <a:r>
              <a:rPr b="1" lang="en" sz="1100">
                <a:solidFill>
                  <a:schemeClr val="dk1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endParaRPr sz="11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3" name="Google Shape;263;p16"/>
          <p:cNvSpPr txBox="1"/>
          <p:nvPr>
            <p:ph idx="1" type="subTitle"/>
          </p:nvPr>
        </p:nvSpPr>
        <p:spPr>
          <a:xfrm>
            <a:off x="4568450" y="1024000"/>
            <a:ext cx="3523800" cy="54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4" name="Google Shape;264;p16"/>
          <p:cNvSpPr txBox="1"/>
          <p:nvPr>
            <p:ph idx="2" type="subTitle"/>
          </p:nvPr>
        </p:nvSpPr>
        <p:spPr>
          <a:xfrm>
            <a:off x="4568450" y="2103450"/>
            <a:ext cx="3523800" cy="54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265" name="Google Shape;265;p16"/>
          <p:cNvGrpSpPr/>
          <p:nvPr/>
        </p:nvGrpSpPr>
        <p:grpSpPr>
          <a:xfrm>
            <a:off x="7830728" y="1377510"/>
            <a:ext cx="467776" cy="401099"/>
            <a:chOff x="3661425" y="2309600"/>
            <a:chExt cx="333625" cy="316125"/>
          </a:xfrm>
        </p:grpSpPr>
        <p:sp>
          <p:nvSpPr>
            <p:cNvPr id="266" name="Google Shape;266;p16"/>
            <p:cNvSpPr/>
            <p:nvPr/>
          </p:nvSpPr>
          <p:spPr>
            <a:xfrm>
              <a:off x="3836200" y="2558850"/>
              <a:ext cx="130725" cy="66875"/>
            </a:xfrm>
            <a:custGeom>
              <a:rect b="b" l="l" r="r" t="t"/>
              <a:pathLst>
                <a:path extrusionOk="0" h="2675" w="5229">
                  <a:moveTo>
                    <a:pt x="5229" y="0"/>
                  </a:moveTo>
                  <a:lnTo>
                    <a:pt x="1" y="61"/>
                  </a:lnTo>
                  <a:lnTo>
                    <a:pt x="1" y="2584"/>
                  </a:lnTo>
                  <a:lnTo>
                    <a:pt x="4378" y="2675"/>
                  </a:lnTo>
                  <a:lnTo>
                    <a:pt x="5229" y="0"/>
                  </a:lnTo>
                  <a:close/>
                </a:path>
              </a:pathLst>
            </a:custGeom>
            <a:solidFill>
              <a:schemeClr val="lt1"/>
            </a:solidFill>
            <a:ln cap="rnd" cmpd="sng" w="987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" name="Google Shape;267;p16"/>
            <p:cNvSpPr/>
            <p:nvPr/>
          </p:nvSpPr>
          <p:spPr>
            <a:xfrm>
              <a:off x="3879525" y="2465375"/>
              <a:ext cx="115525" cy="160350"/>
            </a:xfrm>
            <a:custGeom>
              <a:rect b="b" l="l" r="r" t="t"/>
              <a:pathLst>
                <a:path extrusionOk="0" h="6414" w="4621">
                  <a:moveTo>
                    <a:pt x="821" y="0"/>
                  </a:moveTo>
                  <a:lnTo>
                    <a:pt x="0" y="3040"/>
                  </a:lnTo>
                  <a:lnTo>
                    <a:pt x="730" y="2645"/>
                  </a:lnTo>
                  <a:lnTo>
                    <a:pt x="2645" y="6414"/>
                  </a:lnTo>
                  <a:lnTo>
                    <a:pt x="4620" y="4560"/>
                  </a:lnTo>
                  <a:lnTo>
                    <a:pt x="3040" y="1429"/>
                  </a:lnTo>
                  <a:lnTo>
                    <a:pt x="3769" y="1064"/>
                  </a:lnTo>
                  <a:lnTo>
                    <a:pt x="821" y="0"/>
                  </a:lnTo>
                  <a:close/>
                </a:path>
              </a:pathLst>
            </a:custGeom>
            <a:solidFill>
              <a:schemeClr val="lt1"/>
            </a:solidFill>
            <a:ln cap="rnd" cmpd="sng" w="987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" name="Google Shape;268;p16"/>
            <p:cNvSpPr/>
            <p:nvPr/>
          </p:nvSpPr>
          <p:spPr>
            <a:xfrm>
              <a:off x="3690300" y="2558850"/>
              <a:ext cx="129975" cy="66875"/>
            </a:xfrm>
            <a:custGeom>
              <a:rect b="b" l="l" r="r" t="t"/>
              <a:pathLst>
                <a:path extrusionOk="0" h="2675" w="5199">
                  <a:moveTo>
                    <a:pt x="1" y="0"/>
                  </a:moveTo>
                  <a:lnTo>
                    <a:pt x="852" y="2675"/>
                  </a:lnTo>
                  <a:lnTo>
                    <a:pt x="5198" y="2584"/>
                  </a:lnTo>
                  <a:lnTo>
                    <a:pt x="5198" y="6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 cap="rnd" cmpd="sng" w="987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" name="Google Shape;269;p16"/>
            <p:cNvSpPr/>
            <p:nvPr/>
          </p:nvSpPr>
          <p:spPr>
            <a:xfrm>
              <a:off x="3661425" y="2465375"/>
              <a:ext cx="115525" cy="160350"/>
            </a:xfrm>
            <a:custGeom>
              <a:rect b="b" l="l" r="r" t="t"/>
              <a:pathLst>
                <a:path extrusionOk="0" h="6414" w="4621">
                  <a:moveTo>
                    <a:pt x="3831" y="0"/>
                  </a:moveTo>
                  <a:lnTo>
                    <a:pt x="882" y="1064"/>
                  </a:lnTo>
                  <a:lnTo>
                    <a:pt x="1612" y="1429"/>
                  </a:lnTo>
                  <a:lnTo>
                    <a:pt x="1" y="4560"/>
                  </a:lnTo>
                  <a:lnTo>
                    <a:pt x="2007" y="6414"/>
                  </a:lnTo>
                  <a:lnTo>
                    <a:pt x="3891" y="2645"/>
                  </a:lnTo>
                  <a:lnTo>
                    <a:pt x="4621" y="3040"/>
                  </a:lnTo>
                  <a:lnTo>
                    <a:pt x="3831" y="0"/>
                  </a:lnTo>
                  <a:close/>
                </a:path>
              </a:pathLst>
            </a:custGeom>
            <a:solidFill>
              <a:schemeClr val="lt1"/>
            </a:solidFill>
            <a:ln cap="rnd" cmpd="sng" w="987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" name="Google Shape;270;p16"/>
            <p:cNvSpPr/>
            <p:nvPr/>
          </p:nvSpPr>
          <p:spPr>
            <a:xfrm>
              <a:off x="3798975" y="2323275"/>
              <a:ext cx="128450" cy="126175"/>
            </a:xfrm>
            <a:custGeom>
              <a:rect b="b" l="l" r="r" t="t"/>
              <a:pathLst>
                <a:path extrusionOk="0" h="5047" w="5138">
                  <a:moveTo>
                    <a:pt x="2675" y="0"/>
                  </a:moveTo>
                  <a:lnTo>
                    <a:pt x="0" y="882"/>
                  </a:lnTo>
                  <a:lnTo>
                    <a:pt x="3131" y="5046"/>
                  </a:lnTo>
                  <a:lnTo>
                    <a:pt x="5137" y="3557"/>
                  </a:lnTo>
                  <a:lnTo>
                    <a:pt x="2675" y="0"/>
                  </a:lnTo>
                  <a:close/>
                </a:path>
              </a:pathLst>
            </a:custGeom>
            <a:solidFill>
              <a:schemeClr val="lt1"/>
            </a:solidFill>
            <a:ln cap="rnd" cmpd="sng" w="987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" name="Google Shape;271;p16"/>
            <p:cNvSpPr/>
            <p:nvPr/>
          </p:nvSpPr>
          <p:spPr>
            <a:xfrm>
              <a:off x="3741225" y="2309600"/>
              <a:ext cx="124650" cy="145150"/>
            </a:xfrm>
            <a:custGeom>
              <a:rect b="b" l="l" r="r" t="t"/>
              <a:pathLst>
                <a:path extrusionOk="0" h="5806" w="4986">
                  <a:moveTo>
                    <a:pt x="2310" y="0"/>
                  </a:moveTo>
                  <a:lnTo>
                    <a:pt x="730" y="3161"/>
                  </a:lnTo>
                  <a:lnTo>
                    <a:pt x="0" y="2797"/>
                  </a:lnTo>
                  <a:lnTo>
                    <a:pt x="882" y="5806"/>
                  </a:lnTo>
                  <a:lnTo>
                    <a:pt x="3800" y="4651"/>
                  </a:lnTo>
                  <a:lnTo>
                    <a:pt x="3070" y="4286"/>
                  </a:lnTo>
                  <a:lnTo>
                    <a:pt x="4985" y="547"/>
                  </a:lnTo>
                  <a:lnTo>
                    <a:pt x="2310" y="0"/>
                  </a:lnTo>
                  <a:close/>
                </a:path>
              </a:pathLst>
            </a:custGeom>
            <a:solidFill>
              <a:schemeClr val="lt1"/>
            </a:solidFill>
            <a:ln cap="rnd" cmpd="sng" w="987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">
  <p:cSld name="BLANK_1_1_1_1_1"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7"/>
          <p:cNvSpPr/>
          <p:nvPr/>
        </p:nvSpPr>
        <p:spPr>
          <a:xfrm>
            <a:off x="4024975" y="2994650"/>
            <a:ext cx="1094100" cy="10275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" name="Google Shape;274;p17"/>
          <p:cNvSpPr/>
          <p:nvPr/>
        </p:nvSpPr>
        <p:spPr>
          <a:xfrm>
            <a:off x="6724250" y="2932750"/>
            <a:ext cx="1094100" cy="10275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p17"/>
          <p:cNvSpPr/>
          <p:nvPr/>
        </p:nvSpPr>
        <p:spPr>
          <a:xfrm>
            <a:off x="1325700" y="2994650"/>
            <a:ext cx="1094100" cy="10275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p17"/>
          <p:cNvSpPr/>
          <p:nvPr/>
        </p:nvSpPr>
        <p:spPr>
          <a:xfrm>
            <a:off x="4024975" y="1299200"/>
            <a:ext cx="1094100" cy="10275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p17"/>
          <p:cNvSpPr/>
          <p:nvPr/>
        </p:nvSpPr>
        <p:spPr>
          <a:xfrm>
            <a:off x="6724250" y="1237300"/>
            <a:ext cx="1094100" cy="10275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p17"/>
          <p:cNvSpPr/>
          <p:nvPr/>
        </p:nvSpPr>
        <p:spPr>
          <a:xfrm>
            <a:off x="1325700" y="1299200"/>
            <a:ext cx="1094100" cy="10275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p17"/>
          <p:cNvSpPr/>
          <p:nvPr/>
        </p:nvSpPr>
        <p:spPr>
          <a:xfrm>
            <a:off x="-67152" y="2835277"/>
            <a:ext cx="235747" cy="238929"/>
          </a:xfrm>
          <a:custGeom>
            <a:rect b="b" l="l" r="r" t="t"/>
            <a:pathLst>
              <a:path extrusionOk="0" h="3953" w="3977">
                <a:moveTo>
                  <a:pt x="1788" y="1"/>
                </a:moveTo>
                <a:lnTo>
                  <a:pt x="1600" y="24"/>
                </a:lnTo>
                <a:lnTo>
                  <a:pt x="1388" y="95"/>
                </a:lnTo>
                <a:lnTo>
                  <a:pt x="1224" y="142"/>
                </a:lnTo>
                <a:lnTo>
                  <a:pt x="1036" y="236"/>
                </a:lnTo>
                <a:lnTo>
                  <a:pt x="894" y="330"/>
                </a:lnTo>
                <a:lnTo>
                  <a:pt x="730" y="448"/>
                </a:lnTo>
                <a:lnTo>
                  <a:pt x="589" y="565"/>
                </a:lnTo>
                <a:lnTo>
                  <a:pt x="471" y="706"/>
                </a:lnTo>
                <a:lnTo>
                  <a:pt x="353" y="871"/>
                </a:lnTo>
                <a:lnTo>
                  <a:pt x="259" y="1036"/>
                </a:lnTo>
                <a:lnTo>
                  <a:pt x="165" y="1200"/>
                </a:lnTo>
                <a:lnTo>
                  <a:pt x="95" y="1389"/>
                </a:lnTo>
                <a:lnTo>
                  <a:pt x="48" y="1577"/>
                </a:lnTo>
                <a:lnTo>
                  <a:pt x="24" y="1765"/>
                </a:lnTo>
                <a:lnTo>
                  <a:pt x="0" y="1977"/>
                </a:lnTo>
                <a:lnTo>
                  <a:pt x="24" y="2165"/>
                </a:lnTo>
                <a:lnTo>
                  <a:pt x="48" y="2377"/>
                </a:lnTo>
                <a:lnTo>
                  <a:pt x="95" y="2565"/>
                </a:lnTo>
                <a:lnTo>
                  <a:pt x="165" y="2753"/>
                </a:lnTo>
                <a:lnTo>
                  <a:pt x="259" y="2918"/>
                </a:lnTo>
                <a:lnTo>
                  <a:pt x="353" y="3082"/>
                </a:lnTo>
                <a:lnTo>
                  <a:pt x="471" y="3223"/>
                </a:lnTo>
                <a:lnTo>
                  <a:pt x="589" y="3365"/>
                </a:lnTo>
                <a:lnTo>
                  <a:pt x="730" y="3506"/>
                </a:lnTo>
                <a:lnTo>
                  <a:pt x="894" y="3623"/>
                </a:lnTo>
                <a:lnTo>
                  <a:pt x="1036" y="3717"/>
                </a:lnTo>
                <a:lnTo>
                  <a:pt x="1224" y="3788"/>
                </a:lnTo>
                <a:lnTo>
                  <a:pt x="1388" y="3859"/>
                </a:lnTo>
                <a:lnTo>
                  <a:pt x="1600" y="3906"/>
                </a:lnTo>
                <a:lnTo>
                  <a:pt x="1788" y="3929"/>
                </a:lnTo>
                <a:lnTo>
                  <a:pt x="1977" y="3953"/>
                </a:lnTo>
                <a:lnTo>
                  <a:pt x="2188" y="3929"/>
                </a:lnTo>
                <a:lnTo>
                  <a:pt x="2376" y="3906"/>
                </a:lnTo>
                <a:lnTo>
                  <a:pt x="2565" y="3859"/>
                </a:lnTo>
                <a:lnTo>
                  <a:pt x="2753" y="3788"/>
                </a:lnTo>
                <a:lnTo>
                  <a:pt x="2941" y="3717"/>
                </a:lnTo>
                <a:lnTo>
                  <a:pt x="3082" y="3623"/>
                </a:lnTo>
                <a:lnTo>
                  <a:pt x="3247" y="3506"/>
                </a:lnTo>
                <a:lnTo>
                  <a:pt x="3388" y="3365"/>
                </a:lnTo>
                <a:lnTo>
                  <a:pt x="3506" y="3223"/>
                </a:lnTo>
                <a:lnTo>
                  <a:pt x="3623" y="3082"/>
                </a:lnTo>
                <a:lnTo>
                  <a:pt x="3717" y="2918"/>
                </a:lnTo>
                <a:lnTo>
                  <a:pt x="3811" y="2753"/>
                </a:lnTo>
                <a:lnTo>
                  <a:pt x="3882" y="2565"/>
                </a:lnTo>
                <a:lnTo>
                  <a:pt x="3929" y="2377"/>
                </a:lnTo>
                <a:lnTo>
                  <a:pt x="3953" y="2165"/>
                </a:lnTo>
                <a:lnTo>
                  <a:pt x="3976" y="1977"/>
                </a:lnTo>
                <a:lnTo>
                  <a:pt x="3953" y="1765"/>
                </a:lnTo>
                <a:lnTo>
                  <a:pt x="3929" y="1577"/>
                </a:lnTo>
                <a:lnTo>
                  <a:pt x="3882" y="1389"/>
                </a:lnTo>
                <a:lnTo>
                  <a:pt x="3811" y="1200"/>
                </a:lnTo>
                <a:lnTo>
                  <a:pt x="3717" y="1036"/>
                </a:lnTo>
                <a:lnTo>
                  <a:pt x="3623" y="871"/>
                </a:lnTo>
                <a:lnTo>
                  <a:pt x="3506" y="706"/>
                </a:lnTo>
                <a:lnTo>
                  <a:pt x="3388" y="565"/>
                </a:lnTo>
                <a:lnTo>
                  <a:pt x="3247" y="448"/>
                </a:lnTo>
                <a:lnTo>
                  <a:pt x="3082" y="330"/>
                </a:lnTo>
                <a:lnTo>
                  <a:pt x="2941" y="236"/>
                </a:lnTo>
                <a:lnTo>
                  <a:pt x="2753" y="142"/>
                </a:lnTo>
                <a:lnTo>
                  <a:pt x="2565" y="95"/>
                </a:lnTo>
                <a:lnTo>
                  <a:pt x="2376" y="24"/>
                </a:lnTo>
                <a:lnTo>
                  <a:pt x="2188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p17"/>
          <p:cNvSpPr/>
          <p:nvPr/>
        </p:nvSpPr>
        <p:spPr>
          <a:xfrm>
            <a:off x="3025498" y="4525827"/>
            <a:ext cx="197796" cy="200447"/>
          </a:xfrm>
          <a:custGeom>
            <a:rect b="b" l="l" r="r" t="t"/>
            <a:pathLst>
              <a:path extrusionOk="0" h="3953" w="3977">
                <a:moveTo>
                  <a:pt x="1788" y="1"/>
                </a:moveTo>
                <a:lnTo>
                  <a:pt x="1600" y="24"/>
                </a:lnTo>
                <a:lnTo>
                  <a:pt x="1388" y="95"/>
                </a:lnTo>
                <a:lnTo>
                  <a:pt x="1224" y="142"/>
                </a:lnTo>
                <a:lnTo>
                  <a:pt x="1036" y="236"/>
                </a:lnTo>
                <a:lnTo>
                  <a:pt x="894" y="330"/>
                </a:lnTo>
                <a:lnTo>
                  <a:pt x="730" y="448"/>
                </a:lnTo>
                <a:lnTo>
                  <a:pt x="589" y="565"/>
                </a:lnTo>
                <a:lnTo>
                  <a:pt x="471" y="706"/>
                </a:lnTo>
                <a:lnTo>
                  <a:pt x="353" y="871"/>
                </a:lnTo>
                <a:lnTo>
                  <a:pt x="259" y="1036"/>
                </a:lnTo>
                <a:lnTo>
                  <a:pt x="165" y="1200"/>
                </a:lnTo>
                <a:lnTo>
                  <a:pt x="95" y="1389"/>
                </a:lnTo>
                <a:lnTo>
                  <a:pt x="48" y="1577"/>
                </a:lnTo>
                <a:lnTo>
                  <a:pt x="24" y="1765"/>
                </a:lnTo>
                <a:lnTo>
                  <a:pt x="0" y="1977"/>
                </a:lnTo>
                <a:lnTo>
                  <a:pt x="24" y="2165"/>
                </a:lnTo>
                <a:lnTo>
                  <a:pt x="48" y="2377"/>
                </a:lnTo>
                <a:lnTo>
                  <a:pt x="95" y="2565"/>
                </a:lnTo>
                <a:lnTo>
                  <a:pt x="165" y="2753"/>
                </a:lnTo>
                <a:lnTo>
                  <a:pt x="259" y="2918"/>
                </a:lnTo>
                <a:lnTo>
                  <a:pt x="353" y="3082"/>
                </a:lnTo>
                <a:lnTo>
                  <a:pt x="471" y="3223"/>
                </a:lnTo>
                <a:lnTo>
                  <a:pt x="589" y="3365"/>
                </a:lnTo>
                <a:lnTo>
                  <a:pt x="730" y="3506"/>
                </a:lnTo>
                <a:lnTo>
                  <a:pt x="894" y="3623"/>
                </a:lnTo>
                <a:lnTo>
                  <a:pt x="1036" y="3717"/>
                </a:lnTo>
                <a:lnTo>
                  <a:pt x="1224" y="3788"/>
                </a:lnTo>
                <a:lnTo>
                  <a:pt x="1388" y="3859"/>
                </a:lnTo>
                <a:lnTo>
                  <a:pt x="1600" y="3906"/>
                </a:lnTo>
                <a:lnTo>
                  <a:pt x="1788" y="3929"/>
                </a:lnTo>
                <a:lnTo>
                  <a:pt x="1977" y="3953"/>
                </a:lnTo>
                <a:lnTo>
                  <a:pt x="2188" y="3929"/>
                </a:lnTo>
                <a:lnTo>
                  <a:pt x="2376" y="3906"/>
                </a:lnTo>
                <a:lnTo>
                  <a:pt x="2565" y="3859"/>
                </a:lnTo>
                <a:lnTo>
                  <a:pt x="2753" y="3788"/>
                </a:lnTo>
                <a:lnTo>
                  <a:pt x="2941" y="3717"/>
                </a:lnTo>
                <a:lnTo>
                  <a:pt x="3082" y="3623"/>
                </a:lnTo>
                <a:lnTo>
                  <a:pt x="3247" y="3506"/>
                </a:lnTo>
                <a:lnTo>
                  <a:pt x="3388" y="3365"/>
                </a:lnTo>
                <a:lnTo>
                  <a:pt x="3506" y="3223"/>
                </a:lnTo>
                <a:lnTo>
                  <a:pt x="3623" y="3082"/>
                </a:lnTo>
                <a:lnTo>
                  <a:pt x="3717" y="2918"/>
                </a:lnTo>
                <a:lnTo>
                  <a:pt x="3811" y="2753"/>
                </a:lnTo>
                <a:lnTo>
                  <a:pt x="3882" y="2565"/>
                </a:lnTo>
                <a:lnTo>
                  <a:pt x="3929" y="2377"/>
                </a:lnTo>
                <a:lnTo>
                  <a:pt x="3953" y="2165"/>
                </a:lnTo>
                <a:lnTo>
                  <a:pt x="3976" y="1977"/>
                </a:lnTo>
                <a:lnTo>
                  <a:pt x="3953" y="1765"/>
                </a:lnTo>
                <a:lnTo>
                  <a:pt x="3929" y="1577"/>
                </a:lnTo>
                <a:lnTo>
                  <a:pt x="3882" y="1389"/>
                </a:lnTo>
                <a:lnTo>
                  <a:pt x="3811" y="1200"/>
                </a:lnTo>
                <a:lnTo>
                  <a:pt x="3717" y="1036"/>
                </a:lnTo>
                <a:lnTo>
                  <a:pt x="3623" y="871"/>
                </a:lnTo>
                <a:lnTo>
                  <a:pt x="3506" y="706"/>
                </a:lnTo>
                <a:lnTo>
                  <a:pt x="3388" y="565"/>
                </a:lnTo>
                <a:lnTo>
                  <a:pt x="3247" y="448"/>
                </a:lnTo>
                <a:lnTo>
                  <a:pt x="3082" y="330"/>
                </a:lnTo>
                <a:lnTo>
                  <a:pt x="2941" y="236"/>
                </a:lnTo>
                <a:lnTo>
                  <a:pt x="2753" y="142"/>
                </a:lnTo>
                <a:lnTo>
                  <a:pt x="2565" y="95"/>
                </a:lnTo>
                <a:lnTo>
                  <a:pt x="2376" y="24"/>
                </a:lnTo>
                <a:lnTo>
                  <a:pt x="2188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p17"/>
          <p:cNvSpPr/>
          <p:nvPr/>
        </p:nvSpPr>
        <p:spPr>
          <a:xfrm>
            <a:off x="523801" y="4682249"/>
            <a:ext cx="315277" cy="319501"/>
          </a:xfrm>
          <a:custGeom>
            <a:rect b="b" l="l" r="r" t="t"/>
            <a:pathLst>
              <a:path extrusionOk="0" h="3953" w="3977">
                <a:moveTo>
                  <a:pt x="1788" y="1"/>
                </a:moveTo>
                <a:lnTo>
                  <a:pt x="1600" y="24"/>
                </a:lnTo>
                <a:lnTo>
                  <a:pt x="1388" y="95"/>
                </a:lnTo>
                <a:lnTo>
                  <a:pt x="1224" y="142"/>
                </a:lnTo>
                <a:lnTo>
                  <a:pt x="1036" y="236"/>
                </a:lnTo>
                <a:lnTo>
                  <a:pt x="894" y="330"/>
                </a:lnTo>
                <a:lnTo>
                  <a:pt x="730" y="448"/>
                </a:lnTo>
                <a:lnTo>
                  <a:pt x="589" y="565"/>
                </a:lnTo>
                <a:lnTo>
                  <a:pt x="471" y="706"/>
                </a:lnTo>
                <a:lnTo>
                  <a:pt x="353" y="871"/>
                </a:lnTo>
                <a:lnTo>
                  <a:pt x="259" y="1036"/>
                </a:lnTo>
                <a:lnTo>
                  <a:pt x="165" y="1200"/>
                </a:lnTo>
                <a:lnTo>
                  <a:pt x="95" y="1389"/>
                </a:lnTo>
                <a:lnTo>
                  <a:pt x="48" y="1577"/>
                </a:lnTo>
                <a:lnTo>
                  <a:pt x="24" y="1765"/>
                </a:lnTo>
                <a:lnTo>
                  <a:pt x="0" y="1977"/>
                </a:lnTo>
                <a:lnTo>
                  <a:pt x="24" y="2165"/>
                </a:lnTo>
                <a:lnTo>
                  <a:pt x="48" y="2377"/>
                </a:lnTo>
                <a:lnTo>
                  <a:pt x="95" y="2565"/>
                </a:lnTo>
                <a:lnTo>
                  <a:pt x="165" y="2753"/>
                </a:lnTo>
                <a:lnTo>
                  <a:pt x="259" y="2918"/>
                </a:lnTo>
                <a:lnTo>
                  <a:pt x="353" y="3082"/>
                </a:lnTo>
                <a:lnTo>
                  <a:pt x="471" y="3223"/>
                </a:lnTo>
                <a:lnTo>
                  <a:pt x="589" y="3365"/>
                </a:lnTo>
                <a:lnTo>
                  <a:pt x="730" y="3506"/>
                </a:lnTo>
                <a:lnTo>
                  <a:pt x="894" y="3623"/>
                </a:lnTo>
                <a:lnTo>
                  <a:pt x="1036" y="3717"/>
                </a:lnTo>
                <a:lnTo>
                  <a:pt x="1224" y="3788"/>
                </a:lnTo>
                <a:lnTo>
                  <a:pt x="1388" y="3859"/>
                </a:lnTo>
                <a:lnTo>
                  <a:pt x="1600" y="3906"/>
                </a:lnTo>
                <a:lnTo>
                  <a:pt x="1788" y="3929"/>
                </a:lnTo>
                <a:lnTo>
                  <a:pt x="1977" y="3953"/>
                </a:lnTo>
                <a:lnTo>
                  <a:pt x="2188" y="3929"/>
                </a:lnTo>
                <a:lnTo>
                  <a:pt x="2376" y="3906"/>
                </a:lnTo>
                <a:lnTo>
                  <a:pt x="2565" y="3859"/>
                </a:lnTo>
                <a:lnTo>
                  <a:pt x="2753" y="3788"/>
                </a:lnTo>
                <a:lnTo>
                  <a:pt x="2941" y="3717"/>
                </a:lnTo>
                <a:lnTo>
                  <a:pt x="3082" y="3623"/>
                </a:lnTo>
                <a:lnTo>
                  <a:pt x="3247" y="3506"/>
                </a:lnTo>
                <a:lnTo>
                  <a:pt x="3388" y="3365"/>
                </a:lnTo>
                <a:lnTo>
                  <a:pt x="3506" y="3223"/>
                </a:lnTo>
                <a:lnTo>
                  <a:pt x="3623" y="3082"/>
                </a:lnTo>
                <a:lnTo>
                  <a:pt x="3717" y="2918"/>
                </a:lnTo>
                <a:lnTo>
                  <a:pt x="3811" y="2753"/>
                </a:lnTo>
                <a:lnTo>
                  <a:pt x="3882" y="2565"/>
                </a:lnTo>
                <a:lnTo>
                  <a:pt x="3929" y="2377"/>
                </a:lnTo>
                <a:lnTo>
                  <a:pt x="3953" y="2165"/>
                </a:lnTo>
                <a:lnTo>
                  <a:pt x="3976" y="1977"/>
                </a:lnTo>
                <a:lnTo>
                  <a:pt x="3953" y="1765"/>
                </a:lnTo>
                <a:lnTo>
                  <a:pt x="3929" y="1577"/>
                </a:lnTo>
                <a:lnTo>
                  <a:pt x="3882" y="1389"/>
                </a:lnTo>
                <a:lnTo>
                  <a:pt x="3811" y="1200"/>
                </a:lnTo>
                <a:lnTo>
                  <a:pt x="3717" y="1036"/>
                </a:lnTo>
                <a:lnTo>
                  <a:pt x="3623" y="871"/>
                </a:lnTo>
                <a:lnTo>
                  <a:pt x="3506" y="706"/>
                </a:lnTo>
                <a:lnTo>
                  <a:pt x="3388" y="565"/>
                </a:lnTo>
                <a:lnTo>
                  <a:pt x="3247" y="448"/>
                </a:lnTo>
                <a:lnTo>
                  <a:pt x="3082" y="330"/>
                </a:lnTo>
                <a:lnTo>
                  <a:pt x="2941" y="236"/>
                </a:lnTo>
                <a:lnTo>
                  <a:pt x="2753" y="142"/>
                </a:lnTo>
                <a:lnTo>
                  <a:pt x="2565" y="95"/>
                </a:lnTo>
                <a:lnTo>
                  <a:pt x="2376" y="24"/>
                </a:lnTo>
                <a:lnTo>
                  <a:pt x="2188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p17"/>
          <p:cNvSpPr/>
          <p:nvPr/>
        </p:nvSpPr>
        <p:spPr>
          <a:xfrm>
            <a:off x="6318428" y="4682073"/>
            <a:ext cx="315275" cy="319864"/>
          </a:xfrm>
          <a:custGeom>
            <a:rect b="b" l="l" r="r" t="t"/>
            <a:pathLst>
              <a:path extrusionOk="0" h="4495" w="4517">
                <a:moveTo>
                  <a:pt x="2023" y="1"/>
                </a:moveTo>
                <a:lnTo>
                  <a:pt x="1812" y="48"/>
                </a:lnTo>
                <a:lnTo>
                  <a:pt x="1576" y="95"/>
                </a:lnTo>
                <a:lnTo>
                  <a:pt x="1388" y="166"/>
                </a:lnTo>
                <a:lnTo>
                  <a:pt x="1176" y="260"/>
                </a:lnTo>
                <a:lnTo>
                  <a:pt x="988" y="377"/>
                </a:lnTo>
                <a:lnTo>
                  <a:pt x="824" y="518"/>
                </a:lnTo>
                <a:lnTo>
                  <a:pt x="659" y="660"/>
                </a:lnTo>
                <a:lnTo>
                  <a:pt x="518" y="801"/>
                </a:lnTo>
                <a:lnTo>
                  <a:pt x="377" y="989"/>
                </a:lnTo>
                <a:lnTo>
                  <a:pt x="282" y="1177"/>
                </a:lnTo>
                <a:lnTo>
                  <a:pt x="188" y="1365"/>
                </a:lnTo>
                <a:lnTo>
                  <a:pt x="94" y="1577"/>
                </a:lnTo>
                <a:lnTo>
                  <a:pt x="47" y="1789"/>
                </a:lnTo>
                <a:lnTo>
                  <a:pt x="24" y="2024"/>
                </a:lnTo>
                <a:lnTo>
                  <a:pt x="0" y="2236"/>
                </a:lnTo>
                <a:lnTo>
                  <a:pt x="24" y="2471"/>
                </a:lnTo>
                <a:lnTo>
                  <a:pt x="47" y="2706"/>
                </a:lnTo>
                <a:lnTo>
                  <a:pt x="94" y="2918"/>
                </a:lnTo>
                <a:lnTo>
                  <a:pt x="188" y="3130"/>
                </a:lnTo>
                <a:lnTo>
                  <a:pt x="282" y="3318"/>
                </a:lnTo>
                <a:lnTo>
                  <a:pt x="377" y="3506"/>
                </a:lnTo>
                <a:lnTo>
                  <a:pt x="518" y="3671"/>
                </a:lnTo>
                <a:lnTo>
                  <a:pt x="659" y="3835"/>
                </a:lnTo>
                <a:lnTo>
                  <a:pt x="824" y="3977"/>
                </a:lnTo>
                <a:lnTo>
                  <a:pt x="988" y="4118"/>
                </a:lnTo>
                <a:lnTo>
                  <a:pt x="1176" y="4235"/>
                </a:lnTo>
                <a:lnTo>
                  <a:pt x="1388" y="4329"/>
                </a:lnTo>
                <a:lnTo>
                  <a:pt x="1576" y="4400"/>
                </a:lnTo>
                <a:lnTo>
                  <a:pt x="1812" y="4447"/>
                </a:lnTo>
                <a:lnTo>
                  <a:pt x="2023" y="4494"/>
                </a:lnTo>
                <a:lnTo>
                  <a:pt x="2494" y="4494"/>
                </a:lnTo>
                <a:lnTo>
                  <a:pt x="2705" y="4447"/>
                </a:lnTo>
                <a:lnTo>
                  <a:pt x="2917" y="4400"/>
                </a:lnTo>
                <a:lnTo>
                  <a:pt x="3129" y="4329"/>
                </a:lnTo>
                <a:lnTo>
                  <a:pt x="3341" y="4235"/>
                </a:lnTo>
                <a:lnTo>
                  <a:pt x="3505" y="4118"/>
                </a:lnTo>
                <a:lnTo>
                  <a:pt x="3693" y="3977"/>
                </a:lnTo>
                <a:lnTo>
                  <a:pt x="3858" y="3835"/>
                </a:lnTo>
                <a:lnTo>
                  <a:pt x="3999" y="3671"/>
                </a:lnTo>
                <a:lnTo>
                  <a:pt x="4117" y="3506"/>
                </a:lnTo>
                <a:lnTo>
                  <a:pt x="4235" y="3318"/>
                </a:lnTo>
                <a:lnTo>
                  <a:pt x="4329" y="3130"/>
                </a:lnTo>
                <a:lnTo>
                  <a:pt x="4399" y="2918"/>
                </a:lnTo>
                <a:lnTo>
                  <a:pt x="4470" y="2706"/>
                </a:lnTo>
                <a:lnTo>
                  <a:pt x="4493" y="2471"/>
                </a:lnTo>
                <a:lnTo>
                  <a:pt x="4517" y="2236"/>
                </a:lnTo>
                <a:lnTo>
                  <a:pt x="4493" y="2024"/>
                </a:lnTo>
                <a:lnTo>
                  <a:pt x="4470" y="1789"/>
                </a:lnTo>
                <a:lnTo>
                  <a:pt x="4399" y="1577"/>
                </a:lnTo>
                <a:lnTo>
                  <a:pt x="4329" y="1365"/>
                </a:lnTo>
                <a:lnTo>
                  <a:pt x="4235" y="1177"/>
                </a:lnTo>
                <a:lnTo>
                  <a:pt x="4117" y="989"/>
                </a:lnTo>
                <a:lnTo>
                  <a:pt x="3999" y="801"/>
                </a:lnTo>
                <a:lnTo>
                  <a:pt x="3858" y="660"/>
                </a:lnTo>
                <a:lnTo>
                  <a:pt x="3693" y="518"/>
                </a:lnTo>
                <a:lnTo>
                  <a:pt x="3505" y="377"/>
                </a:lnTo>
                <a:lnTo>
                  <a:pt x="3341" y="260"/>
                </a:lnTo>
                <a:lnTo>
                  <a:pt x="3129" y="166"/>
                </a:lnTo>
                <a:lnTo>
                  <a:pt x="2917" y="95"/>
                </a:lnTo>
                <a:lnTo>
                  <a:pt x="2705" y="48"/>
                </a:lnTo>
                <a:lnTo>
                  <a:pt x="2494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p17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84" name="Google Shape;284;p17"/>
          <p:cNvSpPr txBox="1"/>
          <p:nvPr>
            <p:ph idx="2" type="title"/>
          </p:nvPr>
        </p:nvSpPr>
        <p:spPr>
          <a:xfrm>
            <a:off x="720000" y="1707343"/>
            <a:ext cx="23055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285" name="Google Shape;285;p17"/>
          <p:cNvSpPr txBox="1"/>
          <p:nvPr>
            <p:ph idx="1" type="subTitle"/>
          </p:nvPr>
        </p:nvSpPr>
        <p:spPr>
          <a:xfrm>
            <a:off x="720000" y="2103368"/>
            <a:ext cx="23055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6" name="Google Shape;286;p17"/>
          <p:cNvSpPr txBox="1"/>
          <p:nvPr>
            <p:ph idx="3" type="title"/>
          </p:nvPr>
        </p:nvSpPr>
        <p:spPr>
          <a:xfrm>
            <a:off x="3419269" y="1707343"/>
            <a:ext cx="23055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287" name="Google Shape;287;p17"/>
          <p:cNvSpPr txBox="1"/>
          <p:nvPr>
            <p:ph idx="4" type="subTitle"/>
          </p:nvPr>
        </p:nvSpPr>
        <p:spPr>
          <a:xfrm>
            <a:off x="3419269" y="2103368"/>
            <a:ext cx="23055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8" name="Google Shape;288;p17"/>
          <p:cNvSpPr txBox="1"/>
          <p:nvPr>
            <p:ph idx="5" type="title"/>
          </p:nvPr>
        </p:nvSpPr>
        <p:spPr>
          <a:xfrm>
            <a:off x="720000" y="3369343"/>
            <a:ext cx="23055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289" name="Google Shape;289;p17"/>
          <p:cNvSpPr txBox="1"/>
          <p:nvPr>
            <p:ph idx="6" type="subTitle"/>
          </p:nvPr>
        </p:nvSpPr>
        <p:spPr>
          <a:xfrm>
            <a:off x="720000" y="3765368"/>
            <a:ext cx="23055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0" name="Google Shape;290;p17"/>
          <p:cNvSpPr txBox="1"/>
          <p:nvPr>
            <p:ph idx="7" type="title"/>
          </p:nvPr>
        </p:nvSpPr>
        <p:spPr>
          <a:xfrm>
            <a:off x="3419269" y="3369343"/>
            <a:ext cx="23055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291" name="Google Shape;291;p17"/>
          <p:cNvSpPr txBox="1"/>
          <p:nvPr>
            <p:ph idx="8" type="subTitle"/>
          </p:nvPr>
        </p:nvSpPr>
        <p:spPr>
          <a:xfrm>
            <a:off x="3419269" y="3765368"/>
            <a:ext cx="23055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2" name="Google Shape;292;p17"/>
          <p:cNvSpPr txBox="1"/>
          <p:nvPr>
            <p:ph idx="9" type="title"/>
          </p:nvPr>
        </p:nvSpPr>
        <p:spPr>
          <a:xfrm>
            <a:off x="6118545" y="1707343"/>
            <a:ext cx="23055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293" name="Google Shape;293;p17"/>
          <p:cNvSpPr txBox="1"/>
          <p:nvPr>
            <p:ph idx="13" type="subTitle"/>
          </p:nvPr>
        </p:nvSpPr>
        <p:spPr>
          <a:xfrm>
            <a:off x="6118545" y="2103368"/>
            <a:ext cx="23055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4" name="Google Shape;294;p17"/>
          <p:cNvSpPr txBox="1"/>
          <p:nvPr>
            <p:ph idx="14" type="title"/>
          </p:nvPr>
        </p:nvSpPr>
        <p:spPr>
          <a:xfrm>
            <a:off x="6118545" y="3369343"/>
            <a:ext cx="23055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295" name="Google Shape;295;p17"/>
          <p:cNvSpPr txBox="1"/>
          <p:nvPr>
            <p:ph idx="15" type="subTitle"/>
          </p:nvPr>
        </p:nvSpPr>
        <p:spPr>
          <a:xfrm>
            <a:off x="6118545" y="3765368"/>
            <a:ext cx="23055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6" name="Google Shape;296;p17"/>
          <p:cNvSpPr txBox="1"/>
          <p:nvPr>
            <p:ph hasCustomPrompt="1" idx="16" type="title"/>
          </p:nvPr>
        </p:nvSpPr>
        <p:spPr>
          <a:xfrm>
            <a:off x="1552650" y="1492304"/>
            <a:ext cx="640200" cy="319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None/>
              <a:defRPr sz="2000">
                <a:solidFill>
                  <a:schemeClr val="accent4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Raleway"/>
              <a:buNone/>
              <a:defRPr sz="2000"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Raleway"/>
              <a:buNone/>
              <a:defRPr sz="2000"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Raleway"/>
              <a:buNone/>
              <a:defRPr sz="2000"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Raleway"/>
              <a:buNone/>
              <a:defRPr sz="2000"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Raleway"/>
              <a:buNone/>
              <a:defRPr sz="2000"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Raleway"/>
              <a:buNone/>
              <a:defRPr sz="2000"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Raleway"/>
              <a:buNone/>
              <a:defRPr sz="2000"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Raleway"/>
              <a:buNone/>
              <a:defRPr sz="2000"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t>xx%</a:t>
            </a:r>
          </a:p>
        </p:txBody>
      </p:sp>
      <p:sp>
        <p:nvSpPr>
          <p:cNvPr id="297" name="Google Shape;297;p17"/>
          <p:cNvSpPr txBox="1"/>
          <p:nvPr>
            <p:ph hasCustomPrompt="1" idx="17" type="title"/>
          </p:nvPr>
        </p:nvSpPr>
        <p:spPr>
          <a:xfrm>
            <a:off x="4251919" y="1492304"/>
            <a:ext cx="640200" cy="319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Raleway"/>
              <a:buNone/>
              <a:defRPr sz="2000"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Raleway"/>
              <a:buNone/>
              <a:defRPr sz="2000"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Raleway"/>
              <a:buNone/>
              <a:defRPr sz="2000"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Raleway"/>
              <a:buNone/>
              <a:defRPr sz="2000"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Raleway"/>
              <a:buNone/>
              <a:defRPr sz="2000"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Raleway"/>
              <a:buNone/>
              <a:defRPr sz="2000"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Raleway"/>
              <a:buNone/>
              <a:defRPr sz="2000"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Raleway"/>
              <a:buNone/>
              <a:defRPr sz="2000"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t>xx%</a:t>
            </a:r>
          </a:p>
        </p:txBody>
      </p:sp>
      <p:sp>
        <p:nvSpPr>
          <p:cNvPr id="298" name="Google Shape;298;p17"/>
          <p:cNvSpPr txBox="1"/>
          <p:nvPr>
            <p:ph hasCustomPrompt="1" idx="18" type="title"/>
          </p:nvPr>
        </p:nvSpPr>
        <p:spPr>
          <a:xfrm>
            <a:off x="6951195" y="1492304"/>
            <a:ext cx="640200" cy="319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Raleway"/>
              <a:buNone/>
              <a:defRPr sz="2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Raleway"/>
              <a:buNone/>
              <a:defRPr sz="2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Raleway"/>
              <a:buNone/>
              <a:defRPr sz="2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Raleway"/>
              <a:buNone/>
              <a:defRPr sz="2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Raleway"/>
              <a:buNone/>
              <a:defRPr sz="2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Raleway"/>
              <a:buNone/>
              <a:defRPr sz="2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Raleway"/>
              <a:buNone/>
              <a:defRPr sz="2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Raleway"/>
              <a:buNone/>
              <a:defRPr sz="2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t>xx%</a:t>
            </a:r>
          </a:p>
        </p:txBody>
      </p:sp>
      <p:sp>
        <p:nvSpPr>
          <p:cNvPr id="299" name="Google Shape;299;p17"/>
          <p:cNvSpPr txBox="1"/>
          <p:nvPr>
            <p:ph hasCustomPrompt="1" idx="19" type="title"/>
          </p:nvPr>
        </p:nvSpPr>
        <p:spPr>
          <a:xfrm>
            <a:off x="1552650" y="3150391"/>
            <a:ext cx="640200" cy="319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None/>
              <a:defRPr sz="2000">
                <a:solidFill>
                  <a:schemeClr val="accent4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Raleway"/>
              <a:buNone/>
              <a:defRPr sz="2000"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Raleway"/>
              <a:buNone/>
              <a:defRPr sz="2000"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Raleway"/>
              <a:buNone/>
              <a:defRPr sz="2000"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Raleway"/>
              <a:buNone/>
              <a:defRPr sz="2000"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Raleway"/>
              <a:buNone/>
              <a:defRPr sz="2000"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Raleway"/>
              <a:buNone/>
              <a:defRPr sz="2000"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Raleway"/>
              <a:buNone/>
              <a:defRPr sz="2000"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Raleway"/>
              <a:buNone/>
              <a:defRPr sz="2000"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t>xx%</a:t>
            </a:r>
          </a:p>
        </p:txBody>
      </p:sp>
      <p:sp>
        <p:nvSpPr>
          <p:cNvPr id="300" name="Google Shape;300;p17"/>
          <p:cNvSpPr txBox="1"/>
          <p:nvPr>
            <p:ph hasCustomPrompt="1" idx="20" type="title"/>
          </p:nvPr>
        </p:nvSpPr>
        <p:spPr>
          <a:xfrm>
            <a:off x="4251919" y="3150402"/>
            <a:ext cx="640200" cy="319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Raleway"/>
              <a:buNone/>
              <a:defRPr sz="2000"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Raleway"/>
              <a:buNone/>
              <a:defRPr sz="2000"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Raleway"/>
              <a:buNone/>
              <a:defRPr sz="2000"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Raleway"/>
              <a:buNone/>
              <a:defRPr sz="2000"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Raleway"/>
              <a:buNone/>
              <a:defRPr sz="2000"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Raleway"/>
              <a:buNone/>
              <a:defRPr sz="2000"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Raleway"/>
              <a:buNone/>
              <a:defRPr sz="2000"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Raleway"/>
              <a:buNone/>
              <a:defRPr sz="2000"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t>xx%</a:t>
            </a:r>
          </a:p>
        </p:txBody>
      </p:sp>
      <p:sp>
        <p:nvSpPr>
          <p:cNvPr id="301" name="Google Shape;301;p17"/>
          <p:cNvSpPr txBox="1"/>
          <p:nvPr>
            <p:ph hasCustomPrompt="1" idx="21" type="title"/>
          </p:nvPr>
        </p:nvSpPr>
        <p:spPr>
          <a:xfrm>
            <a:off x="6951195" y="3150391"/>
            <a:ext cx="640200" cy="319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Raleway"/>
              <a:buNone/>
              <a:defRPr sz="2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Raleway"/>
              <a:buNone/>
              <a:defRPr sz="2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Raleway"/>
              <a:buNone/>
              <a:defRPr sz="2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Raleway"/>
              <a:buNone/>
              <a:defRPr sz="2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Raleway"/>
              <a:buNone/>
              <a:defRPr sz="2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Raleway"/>
              <a:buNone/>
              <a:defRPr sz="2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Raleway"/>
              <a:buNone/>
              <a:defRPr sz="2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Raleway"/>
              <a:buNone/>
              <a:defRPr sz="2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t>xx%</a:t>
            </a:r>
          </a:p>
        </p:txBody>
      </p:sp>
      <p:sp>
        <p:nvSpPr>
          <p:cNvPr id="302" name="Google Shape;302;p17"/>
          <p:cNvSpPr/>
          <p:nvPr/>
        </p:nvSpPr>
        <p:spPr>
          <a:xfrm rot="10800000">
            <a:off x="8817834" y="2226320"/>
            <a:ext cx="235747" cy="238929"/>
          </a:xfrm>
          <a:custGeom>
            <a:rect b="b" l="l" r="r" t="t"/>
            <a:pathLst>
              <a:path extrusionOk="0" h="3953" w="3977">
                <a:moveTo>
                  <a:pt x="1788" y="1"/>
                </a:moveTo>
                <a:lnTo>
                  <a:pt x="1600" y="24"/>
                </a:lnTo>
                <a:lnTo>
                  <a:pt x="1388" y="95"/>
                </a:lnTo>
                <a:lnTo>
                  <a:pt x="1224" y="142"/>
                </a:lnTo>
                <a:lnTo>
                  <a:pt x="1036" y="236"/>
                </a:lnTo>
                <a:lnTo>
                  <a:pt x="894" y="330"/>
                </a:lnTo>
                <a:lnTo>
                  <a:pt x="730" y="448"/>
                </a:lnTo>
                <a:lnTo>
                  <a:pt x="589" y="565"/>
                </a:lnTo>
                <a:lnTo>
                  <a:pt x="471" y="706"/>
                </a:lnTo>
                <a:lnTo>
                  <a:pt x="353" y="871"/>
                </a:lnTo>
                <a:lnTo>
                  <a:pt x="259" y="1036"/>
                </a:lnTo>
                <a:lnTo>
                  <a:pt x="165" y="1200"/>
                </a:lnTo>
                <a:lnTo>
                  <a:pt x="95" y="1389"/>
                </a:lnTo>
                <a:lnTo>
                  <a:pt x="48" y="1577"/>
                </a:lnTo>
                <a:lnTo>
                  <a:pt x="24" y="1765"/>
                </a:lnTo>
                <a:lnTo>
                  <a:pt x="0" y="1977"/>
                </a:lnTo>
                <a:lnTo>
                  <a:pt x="24" y="2165"/>
                </a:lnTo>
                <a:lnTo>
                  <a:pt x="48" y="2377"/>
                </a:lnTo>
                <a:lnTo>
                  <a:pt x="95" y="2565"/>
                </a:lnTo>
                <a:lnTo>
                  <a:pt x="165" y="2753"/>
                </a:lnTo>
                <a:lnTo>
                  <a:pt x="259" y="2918"/>
                </a:lnTo>
                <a:lnTo>
                  <a:pt x="353" y="3082"/>
                </a:lnTo>
                <a:lnTo>
                  <a:pt x="471" y="3223"/>
                </a:lnTo>
                <a:lnTo>
                  <a:pt x="589" y="3365"/>
                </a:lnTo>
                <a:lnTo>
                  <a:pt x="730" y="3506"/>
                </a:lnTo>
                <a:lnTo>
                  <a:pt x="894" y="3623"/>
                </a:lnTo>
                <a:lnTo>
                  <a:pt x="1036" y="3717"/>
                </a:lnTo>
                <a:lnTo>
                  <a:pt x="1224" y="3788"/>
                </a:lnTo>
                <a:lnTo>
                  <a:pt x="1388" y="3859"/>
                </a:lnTo>
                <a:lnTo>
                  <a:pt x="1600" y="3906"/>
                </a:lnTo>
                <a:lnTo>
                  <a:pt x="1788" y="3929"/>
                </a:lnTo>
                <a:lnTo>
                  <a:pt x="1977" y="3953"/>
                </a:lnTo>
                <a:lnTo>
                  <a:pt x="2188" y="3929"/>
                </a:lnTo>
                <a:lnTo>
                  <a:pt x="2376" y="3906"/>
                </a:lnTo>
                <a:lnTo>
                  <a:pt x="2565" y="3859"/>
                </a:lnTo>
                <a:lnTo>
                  <a:pt x="2753" y="3788"/>
                </a:lnTo>
                <a:lnTo>
                  <a:pt x="2941" y="3717"/>
                </a:lnTo>
                <a:lnTo>
                  <a:pt x="3082" y="3623"/>
                </a:lnTo>
                <a:lnTo>
                  <a:pt x="3247" y="3506"/>
                </a:lnTo>
                <a:lnTo>
                  <a:pt x="3388" y="3365"/>
                </a:lnTo>
                <a:lnTo>
                  <a:pt x="3506" y="3223"/>
                </a:lnTo>
                <a:lnTo>
                  <a:pt x="3623" y="3082"/>
                </a:lnTo>
                <a:lnTo>
                  <a:pt x="3717" y="2918"/>
                </a:lnTo>
                <a:lnTo>
                  <a:pt x="3811" y="2753"/>
                </a:lnTo>
                <a:lnTo>
                  <a:pt x="3882" y="2565"/>
                </a:lnTo>
                <a:lnTo>
                  <a:pt x="3929" y="2377"/>
                </a:lnTo>
                <a:lnTo>
                  <a:pt x="3953" y="2165"/>
                </a:lnTo>
                <a:lnTo>
                  <a:pt x="3976" y="1977"/>
                </a:lnTo>
                <a:lnTo>
                  <a:pt x="3953" y="1765"/>
                </a:lnTo>
                <a:lnTo>
                  <a:pt x="3929" y="1577"/>
                </a:lnTo>
                <a:lnTo>
                  <a:pt x="3882" y="1389"/>
                </a:lnTo>
                <a:lnTo>
                  <a:pt x="3811" y="1200"/>
                </a:lnTo>
                <a:lnTo>
                  <a:pt x="3717" y="1036"/>
                </a:lnTo>
                <a:lnTo>
                  <a:pt x="3623" y="871"/>
                </a:lnTo>
                <a:lnTo>
                  <a:pt x="3506" y="706"/>
                </a:lnTo>
                <a:lnTo>
                  <a:pt x="3388" y="565"/>
                </a:lnTo>
                <a:lnTo>
                  <a:pt x="3247" y="448"/>
                </a:lnTo>
                <a:lnTo>
                  <a:pt x="3082" y="330"/>
                </a:lnTo>
                <a:lnTo>
                  <a:pt x="2941" y="236"/>
                </a:lnTo>
                <a:lnTo>
                  <a:pt x="2753" y="142"/>
                </a:lnTo>
                <a:lnTo>
                  <a:pt x="2565" y="95"/>
                </a:lnTo>
                <a:lnTo>
                  <a:pt x="2376" y="24"/>
                </a:lnTo>
                <a:lnTo>
                  <a:pt x="2188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3" name="Google Shape;303;p17"/>
          <p:cNvSpPr/>
          <p:nvPr/>
        </p:nvSpPr>
        <p:spPr>
          <a:xfrm rot="10800000">
            <a:off x="5984035" y="199764"/>
            <a:ext cx="197796" cy="200447"/>
          </a:xfrm>
          <a:custGeom>
            <a:rect b="b" l="l" r="r" t="t"/>
            <a:pathLst>
              <a:path extrusionOk="0" h="3953" w="3977">
                <a:moveTo>
                  <a:pt x="1788" y="1"/>
                </a:moveTo>
                <a:lnTo>
                  <a:pt x="1600" y="24"/>
                </a:lnTo>
                <a:lnTo>
                  <a:pt x="1388" y="95"/>
                </a:lnTo>
                <a:lnTo>
                  <a:pt x="1224" y="142"/>
                </a:lnTo>
                <a:lnTo>
                  <a:pt x="1036" y="236"/>
                </a:lnTo>
                <a:lnTo>
                  <a:pt x="894" y="330"/>
                </a:lnTo>
                <a:lnTo>
                  <a:pt x="730" y="448"/>
                </a:lnTo>
                <a:lnTo>
                  <a:pt x="589" y="565"/>
                </a:lnTo>
                <a:lnTo>
                  <a:pt x="471" y="706"/>
                </a:lnTo>
                <a:lnTo>
                  <a:pt x="353" y="871"/>
                </a:lnTo>
                <a:lnTo>
                  <a:pt x="259" y="1036"/>
                </a:lnTo>
                <a:lnTo>
                  <a:pt x="165" y="1200"/>
                </a:lnTo>
                <a:lnTo>
                  <a:pt x="95" y="1389"/>
                </a:lnTo>
                <a:lnTo>
                  <a:pt x="48" y="1577"/>
                </a:lnTo>
                <a:lnTo>
                  <a:pt x="24" y="1765"/>
                </a:lnTo>
                <a:lnTo>
                  <a:pt x="0" y="1977"/>
                </a:lnTo>
                <a:lnTo>
                  <a:pt x="24" y="2165"/>
                </a:lnTo>
                <a:lnTo>
                  <a:pt x="48" y="2377"/>
                </a:lnTo>
                <a:lnTo>
                  <a:pt x="95" y="2565"/>
                </a:lnTo>
                <a:lnTo>
                  <a:pt x="165" y="2753"/>
                </a:lnTo>
                <a:lnTo>
                  <a:pt x="259" y="2918"/>
                </a:lnTo>
                <a:lnTo>
                  <a:pt x="353" y="3082"/>
                </a:lnTo>
                <a:lnTo>
                  <a:pt x="471" y="3223"/>
                </a:lnTo>
                <a:lnTo>
                  <a:pt x="589" y="3365"/>
                </a:lnTo>
                <a:lnTo>
                  <a:pt x="730" y="3506"/>
                </a:lnTo>
                <a:lnTo>
                  <a:pt x="894" y="3623"/>
                </a:lnTo>
                <a:lnTo>
                  <a:pt x="1036" y="3717"/>
                </a:lnTo>
                <a:lnTo>
                  <a:pt x="1224" y="3788"/>
                </a:lnTo>
                <a:lnTo>
                  <a:pt x="1388" y="3859"/>
                </a:lnTo>
                <a:lnTo>
                  <a:pt x="1600" y="3906"/>
                </a:lnTo>
                <a:lnTo>
                  <a:pt x="1788" y="3929"/>
                </a:lnTo>
                <a:lnTo>
                  <a:pt x="1977" y="3953"/>
                </a:lnTo>
                <a:lnTo>
                  <a:pt x="2188" y="3929"/>
                </a:lnTo>
                <a:lnTo>
                  <a:pt x="2376" y="3906"/>
                </a:lnTo>
                <a:lnTo>
                  <a:pt x="2565" y="3859"/>
                </a:lnTo>
                <a:lnTo>
                  <a:pt x="2753" y="3788"/>
                </a:lnTo>
                <a:lnTo>
                  <a:pt x="2941" y="3717"/>
                </a:lnTo>
                <a:lnTo>
                  <a:pt x="3082" y="3623"/>
                </a:lnTo>
                <a:lnTo>
                  <a:pt x="3247" y="3506"/>
                </a:lnTo>
                <a:lnTo>
                  <a:pt x="3388" y="3365"/>
                </a:lnTo>
                <a:lnTo>
                  <a:pt x="3506" y="3223"/>
                </a:lnTo>
                <a:lnTo>
                  <a:pt x="3623" y="3082"/>
                </a:lnTo>
                <a:lnTo>
                  <a:pt x="3717" y="2918"/>
                </a:lnTo>
                <a:lnTo>
                  <a:pt x="3811" y="2753"/>
                </a:lnTo>
                <a:lnTo>
                  <a:pt x="3882" y="2565"/>
                </a:lnTo>
                <a:lnTo>
                  <a:pt x="3929" y="2377"/>
                </a:lnTo>
                <a:lnTo>
                  <a:pt x="3953" y="2165"/>
                </a:lnTo>
                <a:lnTo>
                  <a:pt x="3976" y="1977"/>
                </a:lnTo>
                <a:lnTo>
                  <a:pt x="3953" y="1765"/>
                </a:lnTo>
                <a:lnTo>
                  <a:pt x="3929" y="1577"/>
                </a:lnTo>
                <a:lnTo>
                  <a:pt x="3882" y="1389"/>
                </a:lnTo>
                <a:lnTo>
                  <a:pt x="3811" y="1200"/>
                </a:lnTo>
                <a:lnTo>
                  <a:pt x="3717" y="1036"/>
                </a:lnTo>
                <a:lnTo>
                  <a:pt x="3623" y="871"/>
                </a:lnTo>
                <a:lnTo>
                  <a:pt x="3506" y="706"/>
                </a:lnTo>
                <a:lnTo>
                  <a:pt x="3388" y="565"/>
                </a:lnTo>
                <a:lnTo>
                  <a:pt x="3247" y="448"/>
                </a:lnTo>
                <a:lnTo>
                  <a:pt x="3082" y="330"/>
                </a:lnTo>
                <a:lnTo>
                  <a:pt x="2941" y="236"/>
                </a:lnTo>
                <a:lnTo>
                  <a:pt x="2753" y="142"/>
                </a:lnTo>
                <a:lnTo>
                  <a:pt x="2565" y="95"/>
                </a:lnTo>
                <a:lnTo>
                  <a:pt x="2376" y="24"/>
                </a:lnTo>
                <a:lnTo>
                  <a:pt x="2188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4" name="Google Shape;304;p17"/>
          <p:cNvSpPr/>
          <p:nvPr/>
        </p:nvSpPr>
        <p:spPr>
          <a:xfrm rot="10800000">
            <a:off x="8368251" y="-75711"/>
            <a:ext cx="315277" cy="319501"/>
          </a:xfrm>
          <a:custGeom>
            <a:rect b="b" l="l" r="r" t="t"/>
            <a:pathLst>
              <a:path extrusionOk="0" h="3953" w="3977">
                <a:moveTo>
                  <a:pt x="1788" y="1"/>
                </a:moveTo>
                <a:lnTo>
                  <a:pt x="1600" y="24"/>
                </a:lnTo>
                <a:lnTo>
                  <a:pt x="1388" y="95"/>
                </a:lnTo>
                <a:lnTo>
                  <a:pt x="1224" y="142"/>
                </a:lnTo>
                <a:lnTo>
                  <a:pt x="1036" y="236"/>
                </a:lnTo>
                <a:lnTo>
                  <a:pt x="894" y="330"/>
                </a:lnTo>
                <a:lnTo>
                  <a:pt x="730" y="448"/>
                </a:lnTo>
                <a:lnTo>
                  <a:pt x="589" y="565"/>
                </a:lnTo>
                <a:lnTo>
                  <a:pt x="471" y="706"/>
                </a:lnTo>
                <a:lnTo>
                  <a:pt x="353" y="871"/>
                </a:lnTo>
                <a:lnTo>
                  <a:pt x="259" y="1036"/>
                </a:lnTo>
                <a:lnTo>
                  <a:pt x="165" y="1200"/>
                </a:lnTo>
                <a:lnTo>
                  <a:pt x="95" y="1389"/>
                </a:lnTo>
                <a:lnTo>
                  <a:pt x="48" y="1577"/>
                </a:lnTo>
                <a:lnTo>
                  <a:pt x="24" y="1765"/>
                </a:lnTo>
                <a:lnTo>
                  <a:pt x="0" y="1977"/>
                </a:lnTo>
                <a:lnTo>
                  <a:pt x="24" y="2165"/>
                </a:lnTo>
                <a:lnTo>
                  <a:pt x="48" y="2377"/>
                </a:lnTo>
                <a:lnTo>
                  <a:pt x="95" y="2565"/>
                </a:lnTo>
                <a:lnTo>
                  <a:pt x="165" y="2753"/>
                </a:lnTo>
                <a:lnTo>
                  <a:pt x="259" y="2918"/>
                </a:lnTo>
                <a:lnTo>
                  <a:pt x="353" y="3082"/>
                </a:lnTo>
                <a:lnTo>
                  <a:pt x="471" y="3223"/>
                </a:lnTo>
                <a:lnTo>
                  <a:pt x="589" y="3365"/>
                </a:lnTo>
                <a:lnTo>
                  <a:pt x="730" y="3506"/>
                </a:lnTo>
                <a:lnTo>
                  <a:pt x="894" y="3623"/>
                </a:lnTo>
                <a:lnTo>
                  <a:pt x="1036" y="3717"/>
                </a:lnTo>
                <a:lnTo>
                  <a:pt x="1224" y="3788"/>
                </a:lnTo>
                <a:lnTo>
                  <a:pt x="1388" y="3859"/>
                </a:lnTo>
                <a:lnTo>
                  <a:pt x="1600" y="3906"/>
                </a:lnTo>
                <a:lnTo>
                  <a:pt x="1788" y="3929"/>
                </a:lnTo>
                <a:lnTo>
                  <a:pt x="1977" y="3953"/>
                </a:lnTo>
                <a:lnTo>
                  <a:pt x="2188" y="3929"/>
                </a:lnTo>
                <a:lnTo>
                  <a:pt x="2376" y="3906"/>
                </a:lnTo>
                <a:lnTo>
                  <a:pt x="2565" y="3859"/>
                </a:lnTo>
                <a:lnTo>
                  <a:pt x="2753" y="3788"/>
                </a:lnTo>
                <a:lnTo>
                  <a:pt x="2941" y="3717"/>
                </a:lnTo>
                <a:lnTo>
                  <a:pt x="3082" y="3623"/>
                </a:lnTo>
                <a:lnTo>
                  <a:pt x="3247" y="3506"/>
                </a:lnTo>
                <a:lnTo>
                  <a:pt x="3388" y="3365"/>
                </a:lnTo>
                <a:lnTo>
                  <a:pt x="3506" y="3223"/>
                </a:lnTo>
                <a:lnTo>
                  <a:pt x="3623" y="3082"/>
                </a:lnTo>
                <a:lnTo>
                  <a:pt x="3717" y="2918"/>
                </a:lnTo>
                <a:lnTo>
                  <a:pt x="3811" y="2753"/>
                </a:lnTo>
                <a:lnTo>
                  <a:pt x="3882" y="2565"/>
                </a:lnTo>
                <a:lnTo>
                  <a:pt x="3929" y="2377"/>
                </a:lnTo>
                <a:lnTo>
                  <a:pt x="3953" y="2165"/>
                </a:lnTo>
                <a:lnTo>
                  <a:pt x="3976" y="1977"/>
                </a:lnTo>
                <a:lnTo>
                  <a:pt x="3953" y="1765"/>
                </a:lnTo>
                <a:lnTo>
                  <a:pt x="3929" y="1577"/>
                </a:lnTo>
                <a:lnTo>
                  <a:pt x="3882" y="1389"/>
                </a:lnTo>
                <a:lnTo>
                  <a:pt x="3811" y="1200"/>
                </a:lnTo>
                <a:lnTo>
                  <a:pt x="3717" y="1036"/>
                </a:lnTo>
                <a:lnTo>
                  <a:pt x="3623" y="871"/>
                </a:lnTo>
                <a:lnTo>
                  <a:pt x="3506" y="706"/>
                </a:lnTo>
                <a:lnTo>
                  <a:pt x="3388" y="565"/>
                </a:lnTo>
                <a:lnTo>
                  <a:pt x="3247" y="448"/>
                </a:lnTo>
                <a:lnTo>
                  <a:pt x="3082" y="330"/>
                </a:lnTo>
                <a:lnTo>
                  <a:pt x="2941" y="236"/>
                </a:lnTo>
                <a:lnTo>
                  <a:pt x="2753" y="142"/>
                </a:lnTo>
                <a:lnTo>
                  <a:pt x="2565" y="95"/>
                </a:lnTo>
                <a:lnTo>
                  <a:pt x="2376" y="24"/>
                </a:lnTo>
                <a:lnTo>
                  <a:pt x="2188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p17"/>
          <p:cNvSpPr/>
          <p:nvPr/>
        </p:nvSpPr>
        <p:spPr>
          <a:xfrm rot="10800000">
            <a:off x="857178" y="408082"/>
            <a:ext cx="560121" cy="567651"/>
          </a:xfrm>
          <a:custGeom>
            <a:rect b="b" l="l" r="r" t="t"/>
            <a:pathLst>
              <a:path extrusionOk="0" h="3953" w="3977">
                <a:moveTo>
                  <a:pt x="1788" y="1"/>
                </a:moveTo>
                <a:lnTo>
                  <a:pt x="1600" y="24"/>
                </a:lnTo>
                <a:lnTo>
                  <a:pt x="1388" y="95"/>
                </a:lnTo>
                <a:lnTo>
                  <a:pt x="1224" y="142"/>
                </a:lnTo>
                <a:lnTo>
                  <a:pt x="1036" y="236"/>
                </a:lnTo>
                <a:lnTo>
                  <a:pt x="894" y="330"/>
                </a:lnTo>
                <a:lnTo>
                  <a:pt x="730" y="448"/>
                </a:lnTo>
                <a:lnTo>
                  <a:pt x="589" y="565"/>
                </a:lnTo>
                <a:lnTo>
                  <a:pt x="471" y="706"/>
                </a:lnTo>
                <a:lnTo>
                  <a:pt x="353" y="871"/>
                </a:lnTo>
                <a:lnTo>
                  <a:pt x="259" y="1036"/>
                </a:lnTo>
                <a:lnTo>
                  <a:pt x="165" y="1200"/>
                </a:lnTo>
                <a:lnTo>
                  <a:pt x="95" y="1389"/>
                </a:lnTo>
                <a:lnTo>
                  <a:pt x="48" y="1577"/>
                </a:lnTo>
                <a:lnTo>
                  <a:pt x="24" y="1765"/>
                </a:lnTo>
                <a:lnTo>
                  <a:pt x="0" y="1977"/>
                </a:lnTo>
                <a:lnTo>
                  <a:pt x="24" y="2165"/>
                </a:lnTo>
                <a:lnTo>
                  <a:pt x="48" y="2377"/>
                </a:lnTo>
                <a:lnTo>
                  <a:pt x="95" y="2565"/>
                </a:lnTo>
                <a:lnTo>
                  <a:pt x="165" y="2753"/>
                </a:lnTo>
                <a:lnTo>
                  <a:pt x="259" y="2918"/>
                </a:lnTo>
                <a:lnTo>
                  <a:pt x="353" y="3082"/>
                </a:lnTo>
                <a:lnTo>
                  <a:pt x="471" y="3223"/>
                </a:lnTo>
                <a:lnTo>
                  <a:pt x="589" y="3365"/>
                </a:lnTo>
                <a:lnTo>
                  <a:pt x="730" y="3506"/>
                </a:lnTo>
                <a:lnTo>
                  <a:pt x="894" y="3623"/>
                </a:lnTo>
                <a:lnTo>
                  <a:pt x="1036" y="3717"/>
                </a:lnTo>
                <a:lnTo>
                  <a:pt x="1224" y="3788"/>
                </a:lnTo>
                <a:lnTo>
                  <a:pt x="1388" y="3859"/>
                </a:lnTo>
                <a:lnTo>
                  <a:pt x="1600" y="3906"/>
                </a:lnTo>
                <a:lnTo>
                  <a:pt x="1788" y="3929"/>
                </a:lnTo>
                <a:lnTo>
                  <a:pt x="1977" y="3953"/>
                </a:lnTo>
                <a:lnTo>
                  <a:pt x="2188" y="3929"/>
                </a:lnTo>
                <a:lnTo>
                  <a:pt x="2376" y="3906"/>
                </a:lnTo>
                <a:lnTo>
                  <a:pt x="2565" y="3859"/>
                </a:lnTo>
                <a:lnTo>
                  <a:pt x="2753" y="3788"/>
                </a:lnTo>
                <a:lnTo>
                  <a:pt x="2941" y="3717"/>
                </a:lnTo>
                <a:lnTo>
                  <a:pt x="3082" y="3623"/>
                </a:lnTo>
                <a:lnTo>
                  <a:pt x="3247" y="3506"/>
                </a:lnTo>
                <a:lnTo>
                  <a:pt x="3388" y="3365"/>
                </a:lnTo>
                <a:lnTo>
                  <a:pt x="3506" y="3223"/>
                </a:lnTo>
                <a:lnTo>
                  <a:pt x="3623" y="3082"/>
                </a:lnTo>
                <a:lnTo>
                  <a:pt x="3717" y="2918"/>
                </a:lnTo>
                <a:lnTo>
                  <a:pt x="3811" y="2753"/>
                </a:lnTo>
                <a:lnTo>
                  <a:pt x="3882" y="2565"/>
                </a:lnTo>
                <a:lnTo>
                  <a:pt x="3929" y="2377"/>
                </a:lnTo>
                <a:lnTo>
                  <a:pt x="3953" y="2165"/>
                </a:lnTo>
                <a:lnTo>
                  <a:pt x="3976" y="1977"/>
                </a:lnTo>
                <a:lnTo>
                  <a:pt x="3953" y="1765"/>
                </a:lnTo>
                <a:lnTo>
                  <a:pt x="3929" y="1577"/>
                </a:lnTo>
                <a:lnTo>
                  <a:pt x="3882" y="1389"/>
                </a:lnTo>
                <a:lnTo>
                  <a:pt x="3811" y="1200"/>
                </a:lnTo>
                <a:lnTo>
                  <a:pt x="3717" y="1036"/>
                </a:lnTo>
                <a:lnTo>
                  <a:pt x="3623" y="871"/>
                </a:lnTo>
                <a:lnTo>
                  <a:pt x="3506" y="706"/>
                </a:lnTo>
                <a:lnTo>
                  <a:pt x="3388" y="565"/>
                </a:lnTo>
                <a:lnTo>
                  <a:pt x="3247" y="448"/>
                </a:lnTo>
                <a:lnTo>
                  <a:pt x="3082" y="330"/>
                </a:lnTo>
                <a:lnTo>
                  <a:pt x="2941" y="236"/>
                </a:lnTo>
                <a:lnTo>
                  <a:pt x="2753" y="142"/>
                </a:lnTo>
                <a:lnTo>
                  <a:pt x="2565" y="95"/>
                </a:lnTo>
                <a:lnTo>
                  <a:pt x="2376" y="24"/>
                </a:lnTo>
                <a:lnTo>
                  <a:pt x="2188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 ">
  <p:cSld name="BLANK_1_1_1_1_1_1"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18"/>
          <p:cNvSpPr/>
          <p:nvPr/>
        </p:nvSpPr>
        <p:spPr>
          <a:xfrm>
            <a:off x="-67152" y="2835277"/>
            <a:ext cx="235747" cy="238929"/>
          </a:xfrm>
          <a:custGeom>
            <a:rect b="b" l="l" r="r" t="t"/>
            <a:pathLst>
              <a:path extrusionOk="0" h="3953" w="3977">
                <a:moveTo>
                  <a:pt x="1788" y="1"/>
                </a:moveTo>
                <a:lnTo>
                  <a:pt x="1600" y="24"/>
                </a:lnTo>
                <a:lnTo>
                  <a:pt x="1388" y="95"/>
                </a:lnTo>
                <a:lnTo>
                  <a:pt x="1224" y="142"/>
                </a:lnTo>
                <a:lnTo>
                  <a:pt x="1036" y="236"/>
                </a:lnTo>
                <a:lnTo>
                  <a:pt x="894" y="330"/>
                </a:lnTo>
                <a:lnTo>
                  <a:pt x="730" y="448"/>
                </a:lnTo>
                <a:lnTo>
                  <a:pt x="589" y="565"/>
                </a:lnTo>
                <a:lnTo>
                  <a:pt x="471" y="706"/>
                </a:lnTo>
                <a:lnTo>
                  <a:pt x="353" y="871"/>
                </a:lnTo>
                <a:lnTo>
                  <a:pt x="259" y="1036"/>
                </a:lnTo>
                <a:lnTo>
                  <a:pt x="165" y="1200"/>
                </a:lnTo>
                <a:lnTo>
                  <a:pt x="95" y="1389"/>
                </a:lnTo>
                <a:lnTo>
                  <a:pt x="48" y="1577"/>
                </a:lnTo>
                <a:lnTo>
                  <a:pt x="24" y="1765"/>
                </a:lnTo>
                <a:lnTo>
                  <a:pt x="0" y="1977"/>
                </a:lnTo>
                <a:lnTo>
                  <a:pt x="24" y="2165"/>
                </a:lnTo>
                <a:lnTo>
                  <a:pt x="48" y="2377"/>
                </a:lnTo>
                <a:lnTo>
                  <a:pt x="95" y="2565"/>
                </a:lnTo>
                <a:lnTo>
                  <a:pt x="165" y="2753"/>
                </a:lnTo>
                <a:lnTo>
                  <a:pt x="259" y="2918"/>
                </a:lnTo>
                <a:lnTo>
                  <a:pt x="353" y="3082"/>
                </a:lnTo>
                <a:lnTo>
                  <a:pt x="471" y="3223"/>
                </a:lnTo>
                <a:lnTo>
                  <a:pt x="589" y="3365"/>
                </a:lnTo>
                <a:lnTo>
                  <a:pt x="730" y="3506"/>
                </a:lnTo>
                <a:lnTo>
                  <a:pt x="894" y="3623"/>
                </a:lnTo>
                <a:lnTo>
                  <a:pt x="1036" y="3717"/>
                </a:lnTo>
                <a:lnTo>
                  <a:pt x="1224" y="3788"/>
                </a:lnTo>
                <a:lnTo>
                  <a:pt x="1388" y="3859"/>
                </a:lnTo>
                <a:lnTo>
                  <a:pt x="1600" y="3906"/>
                </a:lnTo>
                <a:lnTo>
                  <a:pt x="1788" y="3929"/>
                </a:lnTo>
                <a:lnTo>
                  <a:pt x="1977" y="3953"/>
                </a:lnTo>
                <a:lnTo>
                  <a:pt x="2188" y="3929"/>
                </a:lnTo>
                <a:lnTo>
                  <a:pt x="2376" y="3906"/>
                </a:lnTo>
                <a:lnTo>
                  <a:pt x="2565" y="3859"/>
                </a:lnTo>
                <a:lnTo>
                  <a:pt x="2753" y="3788"/>
                </a:lnTo>
                <a:lnTo>
                  <a:pt x="2941" y="3717"/>
                </a:lnTo>
                <a:lnTo>
                  <a:pt x="3082" y="3623"/>
                </a:lnTo>
                <a:lnTo>
                  <a:pt x="3247" y="3506"/>
                </a:lnTo>
                <a:lnTo>
                  <a:pt x="3388" y="3365"/>
                </a:lnTo>
                <a:lnTo>
                  <a:pt x="3506" y="3223"/>
                </a:lnTo>
                <a:lnTo>
                  <a:pt x="3623" y="3082"/>
                </a:lnTo>
                <a:lnTo>
                  <a:pt x="3717" y="2918"/>
                </a:lnTo>
                <a:lnTo>
                  <a:pt x="3811" y="2753"/>
                </a:lnTo>
                <a:lnTo>
                  <a:pt x="3882" y="2565"/>
                </a:lnTo>
                <a:lnTo>
                  <a:pt x="3929" y="2377"/>
                </a:lnTo>
                <a:lnTo>
                  <a:pt x="3953" y="2165"/>
                </a:lnTo>
                <a:lnTo>
                  <a:pt x="3976" y="1977"/>
                </a:lnTo>
                <a:lnTo>
                  <a:pt x="3953" y="1765"/>
                </a:lnTo>
                <a:lnTo>
                  <a:pt x="3929" y="1577"/>
                </a:lnTo>
                <a:lnTo>
                  <a:pt x="3882" y="1389"/>
                </a:lnTo>
                <a:lnTo>
                  <a:pt x="3811" y="1200"/>
                </a:lnTo>
                <a:lnTo>
                  <a:pt x="3717" y="1036"/>
                </a:lnTo>
                <a:lnTo>
                  <a:pt x="3623" y="871"/>
                </a:lnTo>
                <a:lnTo>
                  <a:pt x="3506" y="706"/>
                </a:lnTo>
                <a:lnTo>
                  <a:pt x="3388" y="565"/>
                </a:lnTo>
                <a:lnTo>
                  <a:pt x="3247" y="448"/>
                </a:lnTo>
                <a:lnTo>
                  <a:pt x="3082" y="330"/>
                </a:lnTo>
                <a:lnTo>
                  <a:pt x="2941" y="236"/>
                </a:lnTo>
                <a:lnTo>
                  <a:pt x="2753" y="142"/>
                </a:lnTo>
                <a:lnTo>
                  <a:pt x="2565" y="95"/>
                </a:lnTo>
                <a:lnTo>
                  <a:pt x="2376" y="24"/>
                </a:lnTo>
                <a:lnTo>
                  <a:pt x="2188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" name="Google Shape;308;p18"/>
          <p:cNvSpPr/>
          <p:nvPr/>
        </p:nvSpPr>
        <p:spPr>
          <a:xfrm>
            <a:off x="3025498" y="4830627"/>
            <a:ext cx="197796" cy="200447"/>
          </a:xfrm>
          <a:custGeom>
            <a:rect b="b" l="l" r="r" t="t"/>
            <a:pathLst>
              <a:path extrusionOk="0" h="3953" w="3977">
                <a:moveTo>
                  <a:pt x="1788" y="1"/>
                </a:moveTo>
                <a:lnTo>
                  <a:pt x="1600" y="24"/>
                </a:lnTo>
                <a:lnTo>
                  <a:pt x="1388" y="95"/>
                </a:lnTo>
                <a:lnTo>
                  <a:pt x="1224" y="142"/>
                </a:lnTo>
                <a:lnTo>
                  <a:pt x="1036" y="236"/>
                </a:lnTo>
                <a:lnTo>
                  <a:pt x="894" y="330"/>
                </a:lnTo>
                <a:lnTo>
                  <a:pt x="730" y="448"/>
                </a:lnTo>
                <a:lnTo>
                  <a:pt x="589" y="565"/>
                </a:lnTo>
                <a:lnTo>
                  <a:pt x="471" y="706"/>
                </a:lnTo>
                <a:lnTo>
                  <a:pt x="353" y="871"/>
                </a:lnTo>
                <a:lnTo>
                  <a:pt x="259" y="1036"/>
                </a:lnTo>
                <a:lnTo>
                  <a:pt x="165" y="1200"/>
                </a:lnTo>
                <a:lnTo>
                  <a:pt x="95" y="1389"/>
                </a:lnTo>
                <a:lnTo>
                  <a:pt x="48" y="1577"/>
                </a:lnTo>
                <a:lnTo>
                  <a:pt x="24" y="1765"/>
                </a:lnTo>
                <a:lnTo>
                  <a:pt x="0" y="1977"/>
                </a:lnTo>
                <a:lnTo>
                  <a:pt x="24" y="2165"/>
                </a:lnTo>
                <a:lnTo>
                  <a:pt x="48" y="2377"/>
                </a:lnTo>
                <a:lnTo>
                  <a:pt x="95" y="2565"/>
                </a:lnTo>
                <a:lnTo>
                  <a:pt x="165" y="2753"/>
                </a:lnTo>
                <a:lnTo>
                  <a:pt x="259" y="2918"/>
                </a:lnTo>
                <a:lnTo>
                  <a:pt x="353" y="3082"/>
                </a:lnTo>
                <a:lnTo>
                  <a:pt x="471" y="3223"/>
                </a:lnTo>
                <a:lnTo>
                  <a:pt x="589" y="3365"/>
                </a:lnTo>
                <a:lnTo>
                  <a:pt x="730" y="3506"/>
                </a:lnTo>
                <a:lnTo>
                  <a:pt x="894" y="3623"/>
                </a:lnTo>
                <a:lnTo>
                  <a:pt x="1036" y="3717"/>
                </a:lnTo>
                <a:lnTo>
                  <a:pt x="1224" y="3788"/>
                </a:lnTo>
                <a:lnTo>
                  <a:pt x="1388" y="3859"/>
                </a:lnTo>
                <a:lnTo>
                  <a:pt x="1600" y="3906"/>
                </a:lnTo>
                <a:lnTo>
                  <a:pt x="1788" y="3929"/>
                </a:lnTo>
                <a:lnTo>
                  <a:pt x="1977" y="3953"/>
                </a:lnTo>
                <a:lnTo>
                  <a:pt x="2188" y="3929"/>
                </a:lnTo>
                <a:lnTo>
                  <a:pt x="2376" y="3906"/>
                </a:lnTo>
                <a:lnTo>
                  <a:pt x="2565" y="3859"/>
                </a:lnTo>
                <a:lnTo>
                  <a:pt x="2753" y="3788"/>
                </a:lnTo>
                <a:lnTo>
                  <a:pt x="2941" y="3717"/>
                </a:lnTo>
                <a:lnTo>
                  <a:pt x="3082" y="3623"/>
                </a:lnTo>
                <a:lnTo>
                  <a:pt x="3247" y="3506"/>
                </a:lnTo>
                <a:lnTo>
                  <a:pt x="3388" y="3365"/>
                </a:lnTo>
                <a:lnTo>
                  <a:pt x="3506" y="3223"/>
                </a:lnTo>
                <a:lnTo>
                  <a:pt x="3623" y="3082"/>
                </a:lnTo>
                <a:lnTo>
                  <a:pt x="3717" y="2918"/>
                </a:lnTo>
                <a:lnTo>
                  <a:pt x="3811" y="2753"/>
                </a:lnTo>
                <a:lnTo>
                  <a:pt x="3882" y="2565"/>
                </a:lnTo>
                <a:lnTo>
                  <a:pt x="3929" y="2377"/>
                </a:lnTo>
                <a:lnTo>
                  <a:pt x="3953" y="2165"/>
                </a:lnTo>
                <a:lnTo>
                  <a:pt x="3976" y="1977"/>
                </a:lnTo>
                <a:lnTo>
                  <a:pt x="3953" y="1765"/>
                </a:lnTo>
                <a:lnTo>
                  <a:pt x="3929" y="1577"/>
                </a:lnTo>
                <a:lnTo>
                  <a:pt x="3882" y="1389"/>
                </a:lnTo>
                <a:lnTo>
                  <a:pt x="3811" y="1200"/>
                </a:lnTo>
                <a:lnTo>
                  <a:pt x="3717" y="1036"/>
                </a:lnTo>
                <a:lnTo>
                  <a:pt x="3623" y="871"/>
                </a:lnTo>
                <a:lnTo>
                  <a:pt x="3506" y="706"/>
                </a:lnTo>
                <a:lnTo>
                  <a:pt x="3388" y="565"/>
                </a:lnTo>
                <a:lnTo>
                  <a:pt x="3247" y="448"/>
                </a:lnTo>
                <a:lnTo>
                  <a:pt x="3082" y="330"/>
                </a:lnTo>
                <a:lnTo>
                  <a:pt x="2941" y="236"/>
                </a:lnTo>
                <a:lnTo>
                  <a:pt x="2753" y="142"/>
                </a:lnTo>
                <a:lnTo>
                  <a:pt x="2565" y="95"/>
                </a:lnTo>
                <a:lnTo>
                  <a:pt x="2376" y="24"/>
                </a:lnTo>
                <a:lnTo>
                  <a:pt x="2188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9" name="Google Shape;309;p18"/>
          <p:cNvSpPr/>
          <p:nvPr/>
        </p:nvSpPr>
        <p:spPr>
          <a:xfrm>
            <a:off x="523801" y="4682249"/>
            <a:ext cx="315277" cy="319501"/>
          </a:xfrm>
          <a:custGeom>
            <a:rect b="b" l="l" r="r" t="t"/>
            <a:pathLst>
              <a:path extrusionOk="0" h="3953" w="3977">
                <a:moveTo>
                  <a:pt x="1788" y="1"/>
                </a:moveTo>
                <a:lnTo>
                  <a:pt x="1600" y="24"/>
                </a:lnTo>
                <a:lnTo>
                  <a:pt x="1388" y="95"/>
                </a:lnTo>
                <a:lnTo>
                  <a:pt x="1224" y="142"/>
                </a:lnTo>
                <a:lnTo>
                  <a:pt x="1036" y="236"/>
                </a:lnTo>
                <a:lnTo>
                  <a:pt x="894" y="330"/>
                </a:lnTo>
                <a:lnTo>
                  <a:pt x="730" y="448"/>
                </a:lnTo>
                <a:lnTo>
                  <a:pt x="589" y="565"/>
                </a:lnTo>
                <a:lnTo>
                  <a:pt x="471" y="706"/>
                </a:lnTo>
                <a:lnTo>
                  <a:pt x="353" y="871"/>
                </a:lnTo>
                <a:lnTo>
                  <a:pt x="259" y="1036"/>
                </a:lnTo>
                <a:lnTo>
                  <a:pt x="165" y="1200"/>
                </a:lnTo>
                <a:lnTo>
                  <a:pt x="95" y="1389"/>
                </a:lnTo>
                <a:lnTo>
                  <a:pt x="48" y="1577"/>
                </a:lnTo>
                <a:lnTo>
                  <a:pt x="24" y="1765"/>
                </a:lnTo>
                <a:lnTo>
                  <a:pt x="0" y="1977"/>
                </a:lnTo>
                <a:lnTo>
                  <a:pt x="24" y="2165"/>
                </a:lnTo>
                <a:lnTo>
                  <a:pt x="48" y="2377"/>
                </a:lnTo>
                <a:lnTo>
                  <a:pt x="95" y="2565"/>
                </a:lnTo>
                <a:lnTo>
                  <a:pt x="165" y="2753"/>
                </a:lnTo>
                <a:lnTo>
                  <a:pt x="259" y="2918"/>
                </a:lnTo>
                <a:lnTo>
                  <a:pt x="353" y="3082"/>
                </a:lnTo>
                <a:lnTo>
                  <a:pt x="471" y="3223"/>
                </a:lnTo>
                <a:lnTo>
                  <a:pt x="589" y="3365"/>
                </a:lnTo>
                <a:lnTo>
                  <a:pt x="730" y="3506"/>
                </a:lnTo>
                <a:lnTo>
                  <a:pt x="894" y="3623"/>
                </a:lnTo>
                <a:lnTo>
                  <a:pt x="1036" y="3717"/>
                </a:lnTo>
                <a:lnTo>
                  <a:pt x="1224" y="3788"/>
                </a:lnTo>
                <a:lnTo>
                  <a:pt x="1388" y="3859"/>
                </a:lnTo>
                <a:lnTo>
                  <a:pt x="1600" y="3906"/>
                </a:lnTo>
                <a:lnTo>
                  <a:pt x="1788" y="3929"/>
                </a:lnTo>
                <a:lnTo>
                  <a:pt x="1977" y="3953"/>
                </a:lnTo>
                <a:lnTo>
                  <a:pt x="2188" y="3929"/>
                </a:lnTo>
                <a:lnTo>
                  <a:pt x="2376" y="3906"/>
                </a:lnTo>
                <a:lnTo>
                  <a:pt x="2565" y="3859"/>
                </a:lnTo>
                <a:lnTo>
                  <a:pt x="2753" y="3788"/>
                </a:lnTo>
                <a:lnTo>
                  <a:pt x="2941" y="3717"/>
                </a:lnTo>
                <a:lnTo>
                  <a:pt x="3082" y="3623"/>
                </a:lnTo>
                <a:lnTo>
                  <a:pt x="3247" y="3506"/>
                </a:lnTo>
                <a:lnTo>
                  <a:pt x="3388" y="3365"/>
                </a:lnTo>
                <a:lnTo>
                  <a:pt x="3506" y="3223"/>
                </a:lnTo>
                <a:lnTo>
                  <a:pt x="3623" y="3082"/>
                </a:lnTo>
                <a:lnTo>
                  <a:pt x="3717" y="2918"/>
                </a:lnTo>
                <a:lnTo>
                  <a:pt x="3811" y="2753"/>
                </a:lnTo>
                <a:lnTo>
                  <a:pt x="3882" y="2565"/>
                </a:lnTo>
                <a:lnTo>
                  <a:pt x="3929" y="2377"/>
                </a:lnTo>
                <a:lnTo>
                  <a:pt x="3953" y="2165"/>
                </a:lnTo>
                <a:lnTo>
                  <a:pt x="3976" y="1977"/>
                </a:lnTo>
                <a:lnTo>
                  <a:pt x="3953" y="1765"/>
                </a:lnTo>
                <a:lnTo>
                  <a:pt x="3929" y="1577"/>
                </a:lnTo>
                <a:lnTo>
                  <a:pt x="3882" y="1389"/>
                </a:lnTo>
                <a:lnTo>
                  <a:pt x="3811" y="1200"/>
                </a:lnTo>
                <a:lnTo>
                  <a:pt x="3717" y="1036"/>
                </a:lnTo>
                <a:lnTo>
                  <a:pt x="3623" y="871"/>
                </a:lnTo>
                <a:lnTo>
                  <a:pt x="3506" y="706"/>
                </a:lnTo>
                <a:lnTo>
                  <a:pt x="3388" y="565"/>
                </a:lnTo>
                <a:lnTo>
                  <a:pt x="3247" y="448"/>
                </a:lnTo>
                <a:lnTo>
                  <a:pt x="3082" y="330"/>
                </a:lnTo>
                <a:lnTo>
                  <a:pt x="2941" y="236"/>
                </a:lnTo>
                <a:lnTo>
                  <a:pt x="2753" y="142"/>
                </a:lnTo>
                <a:lnTo>
                  <a:pt x="2565" y="95"/>
                </a:lnTo>
                <a:lnTo>
                  <a:pt x="2376" y="24"/>
                </a:lnTo>
                <a:lnTo>
                  <a:pt x="2188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0" name="Google Shape;310;p18"/>
          <p:cNvSpPr/>
          <p:nvPr/>
        </p:nvSpPr>
        <p:spPr>
          <a:xfrm>
            <a:off x="6318428" y="4682073"/>
            <a:ext cx="315275" cy="319864"/>
          </a:xfrm>
          <a:custGeom>
            <a:rect b="b" l="l" r="r" t="t"/>
            <a:pathLst>
              <a:path extrusionOk="0" h="4495" w="4517">
                <a:moveTo>
                  <a:pt x="2023" y="1"/>
                </a:moveTo>
                <a:lnTo>
                  <a:pt x="1812" y="48"/>
                </a:lnTo>
                <a:lnTo>
                  <a:pt x="1576" y="95"/>
                </a:lnTo>
                <a:lnTo>
                  <a:pt x="1388" y="166"/>
                </a:lnTo>
                <a:lnTo>
                  <a:pt x="1176" y="260"/>
                </a:lnTo>
                <a:lnTo>
                  <a:pt x="988" y="377"/>
                </a:lnTo>
                <a:lnTo>
                  <a:pt x="824" y="518"/>
                </a:lnTo>
                <a:lnTo>
                  <a:pt x="659" y="660"/>
                </a:lnTo>
                <a:lnTo>
                  <a:pt x="518" y="801"/>
                </a:lnTo>
                <a:lnTo>
                  <a:pt x="377" y="989"/>
                </a:lnTo>
                <a:lnTo>
                  <a:pt x="282" y="1177"/>
                </a:lnTo>
                <a:lnTo>
                  <a:pt x="188" y="1365"/>
                </a:lnTo>
                <a:lnTo>
                  <a:pt x="94" y="1577"/>
                </a:lnTo>
                <a:lnTo>
                  <a:pt x="47" y="1789"/>
                </a:lnTo>
                <a:lnTo>
                  <a:pt x="24" y="2024"/>
                </a:lnTo>
                <a:lnTo>
                  <a:pt x="0" y="2236"/>
                </a:lnTo>
                <a:lnTo>
                  <a:pt x="24" y="2471"/>
                </a:lnTo>
                <a:lnTo>
                  <a:pt x="47" y="2706"/>
                </a:lnTo>
                <a:lnTo>
                  <a:pt x="94" y="2918"/>
                </a:lnTo>
                <a:lnTo>
                  <a:pt x="188" y="3130"/>
                </a:lnTo>
                <a:lnTo>
                  <a:pt x="282" y="3318"/>
                </a:lnTo>
                <a:lnTo>
                  <a:pt x="377" y="3506"/>
                </a:lnTo>
                <a:lnTo>
                  <a:pt x="518" y="3671"/>
                </a:lnTo>
                <a:lnTo>
                  <a:pt x="659" y="3835"/>
                </a:lnTo>
                <a:lnTo>
                  <a:pt x="824" y="3977"/>
                </a:lnTo>
                <a:lnTo>
                  <a:pt x="988" y="4118"/>
                </a:lnTo>
                <a:lnTo>
                  <a:pt x="1176" y="4235"/>
                </a:lnTo>
                <a:lnTo>
                  <a:pt x="1388" y="4329"/>
                </a:lnTo>
                <a:lnTo>
                  <a:pt x="1576" y="4400"/>
                </a:lnTo>
                <a:lnTo>
                  <a:pt x="1812" y="4447"/>
                </a:lnTo>
                <a:lnTo>
                  <a:pt x="2023" y="4494"/>
                </a:lnTo>
                <a:lnTo>
                  <a:pt x="2494" y="4494"/>
                </a:lnTo>
                <a:lnTo>
                  <a:pt x="2705" y="4447"/>
                </a:lnTo>
                <a:lnTo>
                  <a:pt x="2917" y="4400"/>
                </a:lnTo>
                <a:lnTo>
                  <a:pt x="3129" y="4329"/>
                </a:lnTo>
                <a:lnTo>
                  <a:pt x="3341" y="4235"/>
                </a:lnTo>
                <a:lnTo>
                  <a:pt x="3505" y="4118"/>
                </a:lnTo>
                <a:lnTo>
                  <a:pt x="3693" y="3977"/>
                </a:lnTo>
                <a:lnTo>
                  <a:pt x="3858" y="3835"/>
                </a:lnTo>
                <a:lnTo>
                  <a:pt x="3999" y="3671"/>
                </a:lnTo>
                <a:lnTo>
                  <a:pt x="4117" y="3506"/>
                </a:lnTo>
                <a:lnTo>
                  <a:pt x="4235" y="3318"/>
                </a:lnTo>
                <a:lnTo>
                  <a:pt x="4329" y="3130"/>
                </a:lnTo>
                <a:lnTo>
                  <a:pt x="4399" y="2918"/>
                </a:lnTo>
                <a:lnTo>
                  <a:pt x="4470" y="2706"/>
                </a:lnTo>
                <a:lnTo>
                  <a:pt x="4493" y="2471"/>
                </a:lnTo>
                <a:lnTo>
                  <a:pt x="4517" y="2236"/>
                </a:lnTo>
                <a:lnTo>
                  <a:pt x="4493" y="2024"/>
                </a:lnTo>
                <a:lnTo>
                  <a:pt x="4470" y="1789"/>
                </a:lnTo>
                <a:lnTo>
                  <a:pt x="4399" y="1577"/>
                </a:lnTo>
                <a:lnTo>
                  <a:pt x="4329" y="1365"/>
                </a:lnTo>
                <a:lnTo>
                  <a:pt x="4235" y="1177"/>
                </a:lnTo>
                <a:lnTo>
                  <a:pt x="4117" y="989"/>
                </a:lnTo>
                <a:lnTo>
                  <a:pt x="3999" y="801"/>
                </a:lnTo>
                <a:lnTo>
                  <a:pt x="3858" y="660"/>
                </a:lnTo>
                <a:lnTo>
                  <a:pt x="3693" y="518"/>
                </a:lnTo>
                <a:lnTo>
                  <a:pt x="3505" y="377"/>
                </a:lnTo>
                <a:lnTo>
                  <a:pt x="3341" y="260"/>
                </a:lnTo>
                <a:lnTo>
                  <a:pt x="3129" y="166"/>
                </a:lnTo>
                <a:lnTo>
                  <a:pt x="2917" y="95"/>
                </a:lnTo>
                <a:lnTo>
                  <a:pt x="2705" y="48"/>
                </a:lnTo>
                <a:lnTo>
                  <a:pt x="2494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1" name="Google Shape;311;p18"/>
          <p:cNvSpPr txBox="1"/>
          <p:nvPr>
            <p:ph type="title"/>
          </p:nvPr>
        </p:nvSpPr>
        <p:spPr>
          <a:xfrm>
            <a:off x="1069850" y="445025"/>
            <a:ext cx="7004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12" name="Google Shape;312;p18"/>
          <p:cNvSpPr txBox="1"/>
          <p:nvPr>
            <p:ph idx="2" type="title"/>
          </p:nvPr>
        </p:nvSpPr>
        <p:spPr>
          <a:xfrm>
            <a:off x="720000" y="1859743"/>
            <a:ext cx="23055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313" name="Google Shape;313;p18"/>
          <p:cNvSpPr txBox="1"/>
          <p:nvPr>
            <p:ph idx="1" type="subTitle"/>
          </p:nvPr>
        </p:nvSpPr>
        <p:spPr>
          <a:xfrm>
            <a:off x="720000" y="2255768"/>
            <a:ext cx="23055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4" name="Google Shape;314;p18"/>
          <p:cNvSpPr txBox="1"/>
          <p:nvPr>
            <p:ph idx="3" type="title"/>
          </p:nvPr>
        </p:nvSpPr>
        <p:spPr>
          <a:xfrm>
            <a:off x="3419269" y="1859743"/>
            <a:ext cx="23055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315" name="Google Shape;315;p18"/>
          <p:cNvSpPr txBox="1"/>
          <p:nvPr>
            <p:ph idx="4" type="subTitle"/>
          </p:nvPr>
        </p:nvSpPr>
        <p:spPr>
          <a:xfrm>
            <a:off x="3419269" y="2255768"/>
            <a:ext cx="23055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6" name="Google Shape;316;p18"/>
          <p:cNvSpPr txBox="1"/>
          <p:nvPr>
            <p:ph idx="5" type="title"/>
          </p:nvPr>
        </p:nvSpPr>
        <p:spPr>
          <a:xfrm>
            <a:off x="720000" y="3674143"/>
            <a:ext cx="23055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317" name="Google Shape;317;p18"/>
          <p:cNvSpPr txBox="1"/>
          <p:nvPr>
            <p:ph idx="6" type="subTitle"/>
          </p:nvPr>
        </p:nvSpPr>
        <p:spPr>
          <a:xfrm>
            <a:off x="720000" y="4070168"/>
            <a:ext cx="23055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8" name="Google Shape;318;p18"/>
          <p:cNvSpPr txBox="1"/>
          <p:nvPr>
            <p:ph idx="7" type="title"/>
          </p:nvPr>
        </p:nvSpPr>
        <p:spPr>
          <a:xfrm>
            <a:off x="3419269" y="3674143"/>
            <a:ext cx="23055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319" name="Google Shape;319;p18"/>
          <p:cNvSpPr txBox="1"/>
          <p:nvPr>
            <p:ph idx="8" type="subTitle"/>
          </p:nvPr>
        </p:nvSpPr>
        <p:spPr>
          <a:xfrm>
            <a:off x="3419269" y="4070168"/>
            <a:ext cx="23055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0" name="Google Shape;320;p18"/>
          <p:cNvSpPr txBox="1"/>
          <p:nvPr>
            <p:ph idx="9" type="title"/>
          </p:nvPr>
        </p:nvSpPr>
        <p:spPr>
          <a:xfrm>
            <a:off x="6118545" y="1859743"/>
            <a:ext cx="23055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321" name="Google Shape;321;p18"/>
          <p:cNvSpPr txBox="1"/>
          <p:nvPr>
            <p:ph idx="13" type="subTitle"/>
          </p:nvPr>
        </p:nvSpPr>
        <p:spPr>
          <a:xfrm>
            <a:off x="6118545" y="2255768"/>
            <a:ext cx="23055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2" name="Google Shape;322;p18"/>
          <p:cNvSpPr txBox="1"/>
          <p:nvPr>
            <p:ph idx="14" type="title"/>
          </p:nvPr>
        </p:nvSpPr>
        <p:spPr>
          <a:xfrm>
            <a:off x="6118545" y="3674143"/>
            <a:ext cx="23055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323" name="Google Shape;323;p18"/>
          <p:cNvSpPr txBox="1"/>
          <p:nvPr>
            <p:ph idx="15" type="subTitle"/>
          </p:nvPr>
        </p:nvSpPr>
        <p:spPr>
          <a:xfrm>
            <a:off x="6118545" y="4070168"/>
            <a:ext cx="23055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4" name="Google Shape;324;p18"/>
          <p:cNvSpPr/>
          <p:nvPr/>
        </p:nvSpPr>
        <p:spPr>
          <a:xfrm rot="10800000">
            <a:off x="8817834" y="2073920"/>
            <a:ext cx="235747" cy="238929"/>
          </a:xfrm>
          <a:custGeom>
            <a:rect b="b" l="l" r="r" t="t"/>
            <a:pathLst>
              <a:path extrusionOk="0" h="3953" w="3977">
                <a:moveTo>
                  <a:pt x="1788" y="1"/>
                </a:moveTo>
                <a:lnTo>
                  <a:pt x="1600" y="24"/>
                </a:lnTo>
                <a:lnTo>
                  <a:pt x="1388" y="95"/>
                </a:lnTo>
                <a:lnTo>
                  <a:pt x="1224" y="142"/>
                </a:lnTo>
                <a:lnTo>
                  <a:pt x="1036" y="236"/>
                </a:lnTo>
                <a:lnTo>
                  <a:pt x="894" y="330"/>
                </a:lnTo>
                <a:lnTo>
                  <a:pt x="730" y="448"/>
                </a:lnTo>
                <a:lnTo>
                  <a:pt x="589" y="565"/>
                </a:lnTo>
                <a:lnTo>
                  <a:pt x="471" y="706"/>
                </a:lnTo>
                <a:lnTo>
                  <a:pt x="353" y="871"/>
                </a:lnTo>
                <a:lnTo>
                  <a:pt x="259" y="1036"/>
                </a:lnTo>
                <a:lnTo>
                  <a:pt x="165" y="1200"/>
                </a:lnTo>
                <a:lnTo>
                  <a:pt x="95" y="1389"/>
                </a:lnTo>
                <a:lnTo>
                  <a:pt x="48" y="1577"/>
                </a:lnTo>
                <a:lnTo>
                  <a:pt x="24" y="1765"/>
                </a:lnTo>
                <a:lnTo>
                  <a:pt x="0" y="1977"/>
                </a:lnTo>
                <a:lnTo>
                  <a:pt x="24" y="2165"/>
                </a:lnTo>
                <a:lnTo>
                  <a:pt x="48" y="2377"/>
                </a:lnTo>
                <a:lnTo>
                  <a:pt x="95" y="2565"/>
                </a:lnTo>
                <a:lnTo>
                  <a:pt x="165" y="2753"/>
                </a:lnTo>
                <a:lnTo>
                  <a:pt x="259" y="2918"/>
                </a:lnTo>
                <a:lnTo>
                  <a:pt x="353" y="3082"/>
                </a:lnTo>
                <a:lnTo>
                  <a:pt x="471" y="3223"/>
                </a:lnTo>
                <a:lnTo>
                  <a:pt x="589" y="3365"/>
                </a:lnTo>
                <a:lnTo>
                  <a:pt x="730" y="3506"/>
                </a:lnTo>
                <a:lnTo>
                  <a:pt x="894" y="3623"/>
                </a:lnTo>
                <a:lnTo>
                  <a:pt x="1036" y="3717"/>
                </a:lnTo>
                <a:lnTo>
                  <a:pt x="1224" y="3788"/>
                </a:lnTo>
                <a:lnTo>
                  <a:pt x="1388" y="3859"/>
                </a:lnTo>
                <a:lnTo>
                  <a:pt x="1600" y="3906"/>
                </a:lnTo>
                <a:lnTo>
                  <a:pt x="1788" y="3929"/>
                </a:lnTo>
                <a:lnTo>
                  <a:pt x="1977" y="3953"/>
                </a:lnTo>
                <a:lnTo>
                  <a:pt x="2188" y="3929"/>
                </a:lnTo>
                <a:lnTo>
                  <a:pt x="2376" y="3906"/>
                </a:lnTo>
                <a:lnTo>
                  <a:pt x="2565" y="3859"/>
                </a:lnTo>
                <a:lnTo>
                  <a:pt x="2753" y="3788"/>
                </a:lnTo>
                <a:lnTo>
                  <a:pt x="2941" y="3717"/>
                </a:lnTo>
                <a:lnTo>
                  <a:pt x="3082" y="3623"/>
                </a:lnTo>
                <a:lnTo>
                  <a:pt x="3247" y="3506"/>
                </a:lnTo>
                <a:lnTo>
                  <a:pt x="3388" y="3365"/>
                </a:lnTo>
                <a:lnTo>
                  <a:pt x="3506" y="3223"/>
                </a:lnTo>
                <a:lnTo>
                  <a:pt x="3623" y="3082"/>
                </a:lnTo>
                <a:lnTo>
                  <a:pt x="3717" y="2918"/>
                </a:lnTo>
                <a:lnTo>
                  <a:pt x="3811" y="2753"/>
                </a:lnTo>
                <a:lnTo>
                  <a:pt x="3882" y="2565"/>
                </a:lnTo>
                <a:lnTo>
                  <a:pt x="3929" y="2377"/>
                </a:lnTo>
                <a:lnTo>
                  <a:pt x="3953" y="2165"/>
                </a:lnTo>
                <a:lnTo>
                  <a:pt x="3976" y="1977"/>
                </a:lnTo>
                <a:lnTo>
                  <a:pt x="3953" y="1765"/>
                </a:lnTo>
                <a:lnTo>
                  <a:pt x="3929" y="1577"/>
                </a:lnTo>
                <a:lnTo>
                  <a:pt x="3882" y="1389"/>
                </a:lnTo>
                <a:lnTo>
                  <a:pt x="3811" y="1200"/>
                </a:lnTo>
                <a:lnTo>
                  <a:pt x="3717" y="1036"/>
                </a:lnTo>
                <a:lnTo>
                  <a:pt x="3623" y="871"/>
                </a:lnTo>
                <a:lnTo>
                  <a:pt x="3506" y="706"/>
                </a:lnTo>
                <a:lnTo>
                  <a:pt x="3388" y="565"/>
                </a:lnTo>
                <a:lnTo>
                  <a:pt x="3247" y="448"/>
                </a:lnTo>
                <a:lnTo>
                  <a:pt x="3082" y="330"/>
                </a:lnTo>
                <a:lnTo>
                  <a:pt x="2941" y="236"/>
                </a:lnTo>
                <a:lnTo>
                  <a:pt x="2753" y="142"/>
                </a:lnTo>
                <a:lnTo>
                  <a:pt x="2565" y="95"/>
                </a:lnTo>
                <a:lnTo>
                  <a:pt x="2376" y="24"/>
                </a:lnTo>
                <a:lnTo>
                  <a:pt x="2188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Google Shape;325;p18"/>
          <p:cNvSpPr/>
          <p:nvPr/>
        </p:nvSpPr>
        <p:spPr>
          <a:xfrm rot="10800000">
            <a:off x="5984035" y="199764"/>
            <a:ext cx="197796" cy="200447"/>
          </a:xfrm>
          <a:custGeom>
            <a:rect b="b" l="l" r="r" t="t"/>
            <a:pathLst>
              <a:path extrusionOk="0" h="3953" w="3977">
                <a:moveTo>
                  <a:pt x="1788" y="1"/>
                </a:moveTo>
                <a:lnTo>
                  <a:pt x="1600" y="24"/>
                </a:lnTo>
                <a:lnTo>
                  <a:pt x="1388" y="95"/>
                </a:lnTo>
                <a:lnTo>
                  <a:pt x="1224" y="142"/>
                </a:lnTo>
                <a:lnTo>
                  <a:pt x="1036" y="236"/>
                </a:lnTo>
                <a:lnTo>
                  <a:pt x="894" y="330"/>
                </a:lnTo>
                <a:lnTo>
                  <a:pt x="730" y="448"/>
                </a:lnTo>
                <a:lnTo>
                  <a:pt x="589" y="565"/>
                </a:lnTo>
                <a:lnTo>
                  <a:pt x="471" y="706"/>
                </a:lnTo>
                <a:lnTo>
                  <a:pt x="353" y="871"/>
                </a:lnTo>
                <a:lnTo>
                  <a:pt x="259" y="1036"/>
                </a:lnTo>
                <a:lnTo>
                  <a:pt x="165" y="1200"/>
                </a:lnTo>
                <a:lnTo>
                  <a:pt x="95" y="1389"/>
                </a:lnTo>
                <a:lnTo>
                  <a:pt x="48" y="1577"/>
                </a:lnTo>
                <a:lnTo>
                  <a:pt x="24" y="1765"/>
                </a:lnTo>
                <a:lnTo>
                  <a:pt x="0" y="1977"/>
                </a:lnTo>
                <a:lnTo>
                  <a:pt x="24" y="2165"/>
                </a:lnTo>
                <a:lnTo>
                  <a:pt x="48" y="2377"/>
                </a:lnTo>
                <a:lnTo>
                  <a:pt x="95" y="2565"/>
                </a:lnTo>
                <a:lnTo>
                  <a:pt x="165" y="2753"/>
                </a:lnTo>
                <a:lnTo>
                  <a:pt x="259" y="2918"/>
                </a:lnTo>
                <a:lnTo>
                  <a:pt x="353" y="3082"/>
                </a:lnTo>
                <a:lnTo>
                  <a:pt x="471" y="3223"/>
                </a:lnTo>
                <a:lnTo>
                  <a:pt x="589" y="3365"/>
                </a:lnTo>
                <a:lnTo>
                  <a:pt x="730" y="3506"/>
                </a:lnTo>
                <a:lnTo>
                  <a:pt x="894" y="3623"/>
                </a:lnTo>
                <a:lnTo>
                  <a:pt x="1036" y="3717"/>
                </a:lnTo>
                <a:lnTo>
                  <a:pt x="1224" y="3788"/>
                </a:lnTo>
                <a:lnTo>
                  <a:pt x="1388" y="3859"/>
                </a:lnTo>
                <a:lnTo>
                  <a:pt x="1600" y="3906"/>
                </a:lnTo>
                <a:lnTo>
                  <a:pt x="1788" y="3929"/>
                </a:lnTo>
                <a:lnTo>
                  <a:pt x="1977" y="3953"/>
                </a:lnTo>
                <a:lnTo>
                  <a:pt x="2188" y="3929"/>
                </a:lnTo>
                <a:lnTo>
                  <a:pt x="2376" y="3906"/>
                </a:lnTo>
                <a:lnTo>
                  <a:pt x="2565" y="3859"/>
                </a:lnTo>
                <a:lnTo>
                  <a:pt x="2753" y="3788"/>
                </a:lnTo>
                <a:lnTo>
                  <a:pt x="2941" y="3717"/>
                </a:lnTo>
                <a:lnTo>
                  <a:pt x="3082" y="3623"/>
                </a:lnTo>
                <a:lnTo>
                  <a:pt x="3247" y="3506"/>
                </a:lnTo>
                <a:lnTo>
                  <a:pt x="3388" y="3365"/>
                </a:lnTo>
                <a:lnTo>
                  <a:pt x="3506" y="3223"/>
                </a:lnTo>
                <a:lnTo>
                  <a:pt x="3623" y="3082"/>
                </a:lnTo>
                <a:lnTo>
                  <a:pt x="3717" y="2918"/>
                </a:lnTo>
                <a:lnTo>
                  <a:pt x="3811" y="2753"/>
                </a:lnTo>
                <a:lnTo>
                  <a:pt x="3882" y="2565"/>
                </a:lnTo>
                <a:lnTo>
                  <a:pt x="3929" y="2377"/>
                </a:lnTo>
                <a:lnTo>
                  <a:pt x="3953" y="2165"/>
                </a:lnTo>
                <a:lnTo>
                  <a:pt x="3976" y="1977"/>
                </a:lnTo>
                <a:lnTo>
                  <a:pt x="3953" y="1765"/>
                </a:lnTo>
                <a:lnTo>
                  <a:pt x="3929" y="1577"/>
                </a:lnTo>
                <a:lnTo>
                  <a:pt x="3882" y="1389"/>
                </a:lnTo>
                <a:lnTo>
                  <a:pt x="3811" y="1200"/>
                </a:lnTo>
                <a:lnTo>
                  <a:pt x="3717" y="1036"/>
                </a:lnTo>
                <a:lnTo>
                  <a:pt x="3623" y="871"/>
                </a:lnTo>
                <a:lnTo>
                  <a:pt x="3506" y="706"/>
                </a:lnTo>
                <a:lnTo>
                  <a:pt x="3388" y="565"/>
                </a:lnTo>
                <a:lnTo>
                  <a:pt x="3247" y="448"/>
                </a:lnTo>
                <a:lnTo>
                  <a:pt x="3082" y="330"/>
                </a:lnTo>
                <a:lnTo>
                  <a:pt x="2941" y="236"/>
                </a:lnTo>
                <a:lnTo>
                  <a:pt x="2753" y="142"/>
                </a:lnTo>
                <a:lnTo>
                  <a:pt x="2565" y="95"/>
                </a:lnTo>
                <a:lnTo>
                  <a:pt x="2376" y="24"/>
                </a:lnTo>
                <a:lnTo>
                  <a:pt x="2188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p18"/>
          <p:cNvSpPr/>
          <p:nvPr/>
        </p:nvSpPr>
        <p:spPr>
          <a:xfrm rot="10800000">
            <a:off x="8368251" y="-75711"/>
            <a:ext cx="315277" cy="319501"/>
          </a:xfrm>
          <a:custGeom>
            <a:rect b="b" l="l" r="r" t="t"/>
            <a:pathLst>
              <a:path extrusionOk="0" h="3953" w="3977">
                <a:moveTo>
                  <a:pt x="1788" y="1"/>
                </a:moveTo>
                <a:lnTo>
                  <a:pt x="1600" y="24"/>
                </a:lnTo>
                <a:lnTo>
                  <a:pt x="1388" y="95"/>
                </a:lnTo>
                <a:lnTo>
                  <a:pt x="1224" y="142"/>
                </a:lnTo>
                <a:lnTo>
                  <a:pt x="1036" y="236"/>
                </a:lnTo>
                <a:lnTo>
                  <a:pt x="894" y="330"/>
                </a:lnTo>
                <a:lnTo>
                  <a:pt x="730" y="448"/>
                </a:lnTo>
                <a:lnTo>
                  <a:pt x="589" y="565"/>
                </a:lnTo>
                <a:lnTo>
                  <a:pt x="471" y="706"/>
                </a:lnTo>
                <a:lnTo>
                  <a:pt x="353" y="871"/>
                </a:lnTo>
                <a:lnTo>
                  <a:pt x="259" y="1036"/>
                </a:lnTo>
                <a:lnTo>
                  <a:pt x="165" y="1200"/>
                </a:lnTo>
                <a:lnTo>
                  <a:pt x="95" y="1389"/>
                </a:lnTo>
                <a:lnTo>
                  <a:pt x="48" y="1577"/>
                </a:lnTo>
                <a:lnTo>
                  <a:pt x="24" y="1765"/>
                </a:lnTo>
                <a:lnTo>
                  <a:pt x="0" y="1977"/>
                </a:lnTo>
                <a:lnTo>
                  <a:pt x="24" y="2165"/>
                </a:lnTo>
                <a:lnTo>
                  <a:pt x="48" y="2377"/>
                </a:lnTo>
                <a:lnTo>
                  <a:pt x="95" y="2565"/>
                </a:lnTo>
                <a:lnTo>
                  <a:pt x="165" y="2753"/>
                </a:lnTo>
                <a:lnTo>
                  <a:pt x="259" y="2918"/>
                </a:lnTo>
                <a:lnTo>
                  <a:pt x="353" y="3082"/>
                </a:lnTo>
                <a:lnTo>
                  <a:pt x="471" y="3223"/>
                </a:lnTo>
                <a:lnTo>
                  <a:pt x="589" y="3365"/>
                </a:lnTo>
                <a:lnTo>
                  <a:pt x="730" y="3506"/>
                </a:lnTo>
                <a:lnTo>
                  <a:pt x="894" y="3623"/>
                </a:lnTo>
                <a:lnTo>
                  <a:pt x="1036" y="3717"/>
                </a:lnTo>
                <a:lnTo>
                  <a:pt x="1224" y="3788"/>
                </a:lnTo>
                <a:lnTo>
                  <a:pt x="1388" y="3859"/>
                </a:lnTo>
                <a:lnTo>
                  <a:pt x="1600" y="3906"/>
                </a:lnTo>
                <a:lnTo>
                  <a:pt x="1788" y="3929"/>
                </a:lnTo>
                <a:lnTo>
                  <a:pt x="1977" y="3953"/>
                </a:lnTo>
                <a:lnTo>
                  <a:pt x="2188" y="3929"/>
                </a:lnTo>
                <a:lnTo>
                  <a:pt x="2376" y="3906"/>
                </a:lnTo>
                <a:lnTo>
                  <a:pt x="2565" y="3859"/>
                </a:lnTo>
                <a:lnTo>
                  <a:pt x="2753" y="3788"/>
                </a:lnTo>
                <a:lnTo>
                  <a:pt x="2941" y="3717"/>
                </a:lnTo>
                <a:lnTo>
                  <a:pt x="3082" y="3623"/>
                </a:lnTo>
                <a:lnTo>
                  <a:pt x="3247" y="3506"/>
                </a:lnTo>
                <a:lnTo>
                  <a:pt x="3388" y="3365"/>
                </a:lnTo>
                <a:lnTo>
                  <a:pt x="3506" y="3223"/>
                </a:lnTo>
                <a:lnTo>
                  <a:pt x="3623" y="3082"/>
                </a:lnTo>
                <a:lnTo>
                  <a:pt x="3717" y="2918"/>
                </a:lnTo>
                <a:lnTo>
                  <a:pt x="3811" y="2753"/>
                </a:lnTo>
                <a:lnTo>
                  <a:pt x="3882" y="2565"/>
                </a:lnTo>
                <a:lnTo>
                  <a:pt x="3929" y="2377"/>
                </a:lnTo>
                <a:lnTo>
                  <a:pt x="3953" y="2165"/>
                </a:lnTo>
                <a:lnTo>
                  <a:pt x="3976" y="1977"/>
                </a:lnTo>
                <a:lnTo>
                  <a:pt x="3953" y="1765"/>
                </a:lnTo>
                <a:lnTo>
                  <a:pt x="3929" y="1577"/>
                </a:lnTo>
                <a:lnTo>
                  <a:pt x="3882" y="1389"/>
                </a:lnTo>
                <a:lnTo>
                  <a:pt x="3811" y="1200"/>
                </a:lnTo>
                <a:lnTo>
                  <a:pt x="3717" y="1036"/>
                </a:lnTo>
                <a:lnTo>
                  <a:pt x="3623" y="871"/>
                </a:lnTo>
                <a:lnTo>
                  <a:pt x="3506" y="706"/>
                </a:lnTo>
                <a:lnTo>
                  <a:pt x="3388" y="565"/>
                </a:lnTo>
                <a:lnTo>
                  <a:pt x="3247" y="448"/>
                </a:lnTo>
                <a:lnTo>
                  <a:pt x="3082" y="330"/>
                </a:lnTo>
                <a:lnTo>
                  <a:pt x="2941" y="236"/>
                </a:lnTo>
                <a:lnTo>
                  <a:pt x="2753" y="142"/>
                </a:lnTo>
                <a:lnTo>
                  <a:pt x="2565" y="95"/>
                </a:lnTo>
                <a:lnTo>
                  <a:pt x="2376" y="24"/>
                </a:lnTo>
                <a:lnTo>
                  <a:pt x="2188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7" name="Google Shape;327;p18"/>
          <p:cNvSpPr/>
          <p:nvPr/>
        </p:nvSpPr>
        <p:spPr>
          <a:xfrm rot="10800000">
            <a:off x="857178" y="408082"/>
            <a:ext cx="560121" cy="567651"/>
          </a:xfrm>
          <a:custGeom>
            <a:rect b="b" l="l" r="r" t="t"/>
            <a:pathLst>
              <a:path extrusionOk="0" h="3953" w="3977">
                <a:moveTo>
                  <a:pt x="1788" y="1"/>
                </a:moveTo>
                <a:lnTo>
                  <a:pt x="1600" y="24"/>
                </a:lnTo>
                <a:lnTo>
                  <a:pt x="1388" y="95"/>
                </a:lnTo>
                <a:lnTo>
                  <a:pt x="1224" y="142"/>
                </a:lnTo>
                <a:lnTo>
                  <a:pt x="1036" y="236"/>
                </a:lnTo>
                <a:lnTo>
                  <a:pt x="894" y="330"/>
                </a:lnTo>
                <a:lnTo>
                  <a:pt x="730" y="448"/>
                </a:lnTo>
                <a:lnTo>
                  <a:pt x="589" y="565"/>
                </a:lnTo>
                <a:lnTo>
                  <a:pt x="471" y="706"/>
                </a:lnTo>
                <a:lnTo>
                  <a:pt x="353" y="871"/>
                </a:lnTo>
                <a:lnTo>
                  <a:pt x="259" y="1036"/>
                </a:lnTo>
                <a:lnTo>
                  <a:pt x="165" y="1200"/>
                </a:lnTo>
                <a:lnTo>
                  <a:pt x="95" y="1389"/>
                </a:lnTo>
                <a:lnTo>
                  <a:pt x="48" y="1577"/>
                </a:lnTo>
                <a:lnTo>
                  <a:pt x="24" y="1765"/>
                </a:lnTo>
                <a:lnTo>
                  <a:pt x="0" y="1977"/>
                </a:lnTo>
                <a:lnTo>
                  <a:pt x="24" y="2165"/>
                </a:lnTo>
                <a:lnTo>
                  <a:pt x="48" y="2377"/>
                </a:lnTo>
                <a:lnTo>
                  <a:pt x="95" y="2565"/>
                </a:lnTo>
                <a:lnTo>
                  <a:pt x="165" y="2753"/>
                </a:lnTo>
                <a:lnTo>
                  <a:pt x="259" y="2918"/>
                </a:lnTo>
                <a:lnTo>
                  <a:pt x="353" y="3082"/>
                </a:lnTo>
                <a:lnTo>
                  <a:pt x="471" y="3223"/>
                </a:lnTo>
                <a:lnTo>
                  <a:pt x="589" y="3365"/>
                </a:lnTo>
                <a:lnTo>
                  <a:pt x="730" y="3506"/>
                </a:lnTo>
                <a:lnTo>
                  <a:pt x="894" y="3623"/>
                </a:lnTo>
                <a:lnTo>
                  <a:pt x="1036" y="3717"/>
                </a:lnTo>
                <a:lnTo>
                  <a:pt x="1224" y="3788"/>
                </a:lnTo>
                <a:lnTo>
                  <a:pt x="1388" y="3859"/>
                </a:lnTo>
                <a:lnTo>
                  <a:pt x="1600" y="3906"/>
                </a:lnTo>
                <a:lnTo>
                  <a:pt x="1788" y="3929"/>
                </a:lnTo>
                <a:lnTo>
                  <a:pt x="1977" y="3953"/>
                </a:lnTo>
                <a:lnTo>
                  <a:pt x="2188" y="3929"/>
                </a:lnTo>
                <a:lnTo>
                  <a:pt x="2376" y="3906"/>
                </a:lnTo>
                <a:lnTo>
                  <a:pt x="2565" y="3859"/>
                </a:lnTo>
                <a:lnTo>
                  <a:pt x="2753" y="3788"/>
                </a:lnTo>
                <a:lnTo>
                  <a:pt x="2941" y="3717"/>
                </a:lnTo>
                <a:lnTo>
                  <a:pt x="3082" y="3623"/>
                </a:lnTo>
                <a:lnTo>
                  <a:pt x="3247" y="3506"/>
                </a:lnTo>
                <a:lnTo>
                  <a:pt x="3388" y="3365"/>
                </a:lnTo>
                <a:lnTo>
                  <a:pt x="3506" y="3223"/>
                </a:lnTo>
                <a:lnTo>
                  <a:pt x="3623" y="3082"/>
                </a:lnTo>
                <a:lnTo>
                  <a:pt x="3717" y="2918"/>
                </a:lnTo>
                <a:lnTo>
                  <a:pt x="3811" y="2753"/>
                </a:lnTo>
                <a:lnTo>
                  <a:pt x="3882" y="2565"/>
                </a:lnTo>
                <a:lnTo>
                  <a:pt x="3929" y="2377"/>
                </a:lnTo>
                <a:lnTo>
                  <a:pt x="3953" y="2165"/>
                </a:lnTo>
                <a:lnTo>
                  <a:pt x="3976" y="1977"/>
                </a:lnTo>
                <a:lnTo>
                  <a:pt x="3953" y="1765"/>
                </a:lnTo>
                <a:lnTo>
                  <a:pt x="3929" y="1577"/>
                </a:lnTo>
                <a:lnTo>
                  <a:pt x="3882" y="1389"/>
                </a:lnTo>
                <a:lnTo>
                  <a:pt x="3811" y="1200"/>
                </a:lnTo>
                <a:lnTo>
                  <a:pt x="3717" y="1036"/>
                </a:lnTo>
                <a:lnTo>
                  <a:pt x="3623" y="871"/>
                </a:lnTo>
                <a:lnTo>
                  <a:pt x="3506" y="706"/>
                </a:lnTo>
                <a:lnTo>
                  <a:pt x="3388" y="565"/>
                </a:lnTo>
                <a:lnTo>
                  <a:pt x="3247" y="448"/>
                </a:lnTo>
                <a:lnTo>
                  <a:pt x="3082" y="330"/>
                </a:lnTo>
                <a:lnTo>
                  <a:pt x="2941" y="236"/>
                </a:lnTo>
                <a:lnTo>
                  <a:pt x="2753" y="142"/>
                </a:lnTo>
                <a:lnTo>
                  <a:pt x="2565" y="95"/>
                </a:lnTo>
                <a:lnTo>
                  <a:pt x="2376" y="24"/>
                </a:lnTo>
                <a:lnTo>
                  <a:pt x="2188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>
  <p:cSld name="CUSTOM_6"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19"/>
          <p:cNvSpPr/>
          <p:nvPr/>
        </p:nvSpPr>
        <p:spPr>
          <a:xfrm>
            <a:off x="-819646" y="4633"/>
            <a:ext cx="5085629" cy="5132504"/>
          </a:xfrm>
          <a:custGeom>
            <a:rect b="b" l="l" r="r" t="t"/>
            <a:pathLst>
              <a:path extrusionOk="0" h="38722" w="38699">
                <a:moveTo>
                  <a:pt x="19361" y="0"/>
                </a:moveTo>
                <a:lnTo>
                  <a:pt x="18350" y="24"/>
                </a:lnTo>
                <a:lnTo>
                  <a:pt x="17362" y="94"/>
                </a:lnTo>
                <a:lnTo>
                  <a:pt x="16397" y="235"/>
                </a:lnTo>
                <a:lnTo>
                  <a:pt x="15456" y="400"/>
                </a:lnTo>
                <a:lnTo>
                  <a:pt x="14515" y="612"/>
                </a:lnTo>
                <a:lnTo>
                  <a:pt x="13598" y="871"/>
                </a:lnTo>
                <a:lnTo>
                  <a:pt x="12704" y="1176"/>
                </a:lnTo>
                <a:lnTo>
                  <a:pt x="11810" y="1529"/>
                </a:lnTo>
                <a:lnTo>
                  <a:pt x="10963" y="1906"/>
                </a:lnTo>
                <a:lnTo>
                  <a:pt x="10116" y="2329"/>
                </a:lnTo>
                <a:lnTo>
                  <a:pt x="9316" y="2800"/>
                </a:lnTo>
                <a:lnTo>
                  <a:pt x="8517" y="3317"/>
                </a:lnTo>
                <a:lnTo>
                  <a:pt x="7764" y="3858"/>
                </a:lnTo>
                <a:lnTo>
                  <a:pt x="7034" y="4423"/>
                </a:lnTo>
                <a:lnTo>
                  <a:pt x="6329" y="5034"/>
                </a:lnTo>
                <a:lnTo>
                  <a:pt x="5670" y="5670"/>
                </a:lnTo>
                <a:lnTo>
                  <a:pt x="5011" y="6352"/>
                </a:lnTo>
                <a:lnTo>
                  <a:pt x="4423" y="7034"/>
                </a:lnTo>
                <a:lnTo>
                  <a:pt x="3835" y="7787"/>
                </a:lnTo>
                <a:lnTo>
                  <a:pt x="3294" y="8540"/>
                </a:lnTo>
                <a:lnTo>
                  <a:pt x="2800" y="9316"/>
                </a:lnTo>
                <a:lnTo>
                  <a:pt x="2330" y="10139"/>
                </a:lnTo>
                <a:lnTo>
                  <a:pt x="1906" y="10963"/>
                </a:lnTo>
                <a:lnTo>
                  <a:pt x="1506" y="11833"/>
                </a:lnTo>
                <a:lnTo>
                  <a:pt x="1177" y="12703"/>
                </a:lnTo>
                <a:lnTo>
                  <a:pt x="871" y="13597"/>
                </a:lnTo>
                <a:lnTo>
                  <a:pt x="612" y="14515"/>
                </a:lnTo>
                <a:lnTo>
                  <a:pt x="377" y="15456"/>
                </a:lnTo>
                <a:lnTo>
                  <a:pt x="212" y="16420"/>
                </a:lnTo>
                <a:lnTo>
                  <a:pt x="95" y="17385"/>
                </a:lnTo>
                <a:lnTo>
                  <a:pt x="24" y="18373"/>
                </a:lnTo>
                <a:lnTo>
                  <a:pt x="1" y="19361"/>
                </a:lnTo>
                <a:lnTo>
                  <a:pt x="24" y="20349"/>
                </a:lnTo>
                <a:lnTo>
                  <a:pt x="95" y="21337"/>
                </a:lnTo>
                <a:lnTo>
                  <a:pt x="212" y="22301"/>
                </a:lnTo>
                <a:lnTo>
                  <a:pt x="377" y="23266"/>
                </a:lnTo>
                <a:lnTo>
                  <a:pt x="612" y="24207"/>
                </a:lnTo>
                <a:lnTo>
                  <a:pt x="871" y="25124"/>
                </a:lnTo>
                <a:lnTo>
                  <a:pt x="1177" y="26018"/>
                </a:lnTo>
                <a:lnTo>
                  <a:pt x="1506" y="26889"/>
                </a:lnTo>
                <a:lnTo>
                  <a:pt x="1906" y="27759"/>
                </a:lnTo>
                <a:lnTo>
                  <a:pt x="2330" y="28582"/>
                </a:lnTo>
                <a:lnTo>
                  <a:pt x="2800" y="29406"/>
                </a:lnTo>
                <a:lnTo>
                  <a:pt x="3294" y="30182"/>
                </a:lnTo>
                <a:lnTo>
                  <a:pt x="3835" y="30935"/>
                </a:lnTo>
                <a:lnTo>
                  <a:pt x="4423" y="31664"/>
                </a:lnTo>
                <a:lnTo>
                  <a:pt x="5011" y="32370"/>
                </a:lnTo>
                <a:lnTo>
                  <a:pt x="5670" y="33052"/>
                </a:lnTo>
                <a:lnTo>
                  <a:pt x="6329" y="33687"/>
                </a:lnTo>
                <a:lnTo>
                  <a:pt x="7034" y="34299"/>
                </a:lnTo>
                <a:lnTo>
                  <a:pt x="7764" y="34863"/>
                </a:lnTo>
                <a:lnTo>
                  <a:pt x="8517" y="35404"/>
                </a:lnTo>
                <a:lnTo>
                  <a:pt x="9316" y="35922"/>
                </a:lnTo>
                <a:lnTo>
                  <a:pt x="10116" y="36369"/>
                </a:lnTo>
                <a:lnTo>
                  <a:pt x="10963" y="36816"/>
                </a:lnTo>
                <a:lnTo>
                  <a:pt x="11810" y="37192"/>
                </a:lnTo>
                <a:lnTo>
                  <a:pt x="12704" y="37545"/>
                </a:lnTo>
                <a:lnTo>
                  <a:pt x="13598" y="37851"/>
                </a:lnTo>
                <a:lnTo>
                  <a:pt x="14515" y="38110"/>
                </a:lnTo>
                <a:lnTo>
                  <a:pt x="15456" y="38321"/>
                </a:lnTo>
                <a:lnTo>
                  <a:pt x="16397" y="38486"/>
                </a:lnTo>
                <a:lnTo>
                  <a:pt x="17362" y="38627"/>
                </a:lnTo>
                <a:lnTo>
                  <a:pt x="18350" y="38698"/>
                </a:lnTo>
                <a:lnTo>
                  <a:pt x="19361" y="38721"/>
                </a:lnTo>
                <a:lnTo>
                  <a:pt x="20349" y="38698"/>
                </a:lnTo>
                <a:lnTo>
                  <a:pt x="21337" y="38627"/>
                </a:lnTo>
                <a:lnTo>
                  <a:pt x="22302" y="38486"/>
                </a:lnTo>
                <a:lnTo>
                  <a:pt x="23243" y="38321"/>
                </a:lnTo>
                <a:lnTo>
                  <a:pt x="24184" y="38110"/>
                </a:lnTo>
                <a:lnTo>
                  <a:pt x="25101" y="37851"/>
                </a:lnTo>
                <a:lnTo>
                  <a:pt x="25995" y="37545"/>
                </a:lnTo>
                <a:lnTo>
                  <a:pt x="26889" y="37192"/>
                </a:lnTo>
                <a:lnTo>
                  <a:pt x="27736" y="36816"/>
                </a:lnTo>
                <a:lnTo>
                  <a:pt x="28583" y="36369"/>
                </a:lnTo>
                <a:lnTo>
                  <a:pt x="29383" y="35922"/>
                </a:lnTo>
                <a:lnTo>
                  <a:pt x="30182" y="35404"/>
                </a:lnTo>
                <a:lnTo>
                  <a:pt x="30935" y="34863"/>
                </a:lnTo>
                <a:lnTo>
                  <a:pt x="31664" y="34299"/>
                </a:lnTo>
                <a:lnTo>
                  <a:pt x="32370" y="33687"/>
                </a:lnTo>
                <a:lnTo>
                  <a:pt x="33029" y="33052"/>
                </a:lnTo>
                <a:lnTo>
                  <a:pt x="33688" y="32370"/>
                </a:lnTo>
                <a:lnTo>
                  <a:pt x="34299" y="31664"/>
                </a:lnTo>
                <a:lnTo>
                  <a:pt x="34864" y="30935"/>
                </a:lnTo>
                <a:lnTo>
                  <a:pt x="35405" y="30182"/>
                </a:lnTo>
                <a:lnTo>
                  <a:pt x="35899" y="29406"/>
                </a:lnTo>
                <a:lnTo>
                  <a:pt x="36369" y="28582"/>
                </a:lnTo>
                <a:lnTo>
                  <a:pt x="36793" y="27759"/>
                </a:lnTo>
                <a:lnTo>
                  <a:pt x="37193" y="26889"/>
                </a:lnTo>
                <a:lnTo>
                  <a:pt x="37522" y="26018"/>
                </a:lnTo>
                <a:lnTo>
                  <a:pt x="37828" y="25124"/>
                </a:lnTo>
                <a:lnTo>
                  <a:pt x="38110" y="24207"/>
                </a:lnTo>
                <a:lnTo>
                  <a:pt x="38322" y="23266"/>
                </a:lnTo>
                <a:lnTo>
                  <a:pt x="38486" y="22301"/>
                </a:lnTo>
                <a:lnTo>
                  <a:pt x="38604" y="21337"/>
                </a:lnTo>
                <a:lnTo>
                  <a:pt x="38675" y="20349"/>
                </a:lnTo>
                <a:lnTo>
                  <a:pt x="38698" y="19361"/>
                </a:lnTo>
                <a:lnTo>
                  <a:pt x="38675" y="18373"/>
                </a:lnTo>
                <a:lnTo>
                  <a:pt x="38604" y="17385"/>
                </a:lnTo>
                <a:lnTo>
                  <a:pt x="38486" y="16420"/>
                </a:lnTo>
                <a:lnTo>
                  <a:pt x="38322" y="15456"/>
                </a:lnTo>
                <a:lnTo>
                  <a:pt x="38110" y="14515"/>
                </a:lnTo>
                <a:lnTo>
                  <a:pt x="37828" y="13597"/>
                </a:lnTo>
                <a:lnTo>
                  <a:pt x="37522" y="12703"/>
                </a:lnTo>
                <a:lnTo>
                  <a:pt x="37193" y="11833"/>
                </a:lnTo>
                <a:lnTo>
                  <a:pt x="36793" y="10963"/>
                </a:lnTo>
                <a:lnTo>
                  <a:pt x="36369" y="10139"/>
                </a:lnTo>
                <a:lnTo>
                  <a:pt x="35899" y="9316"/>
                </a:lnTo>
                <a:lnTo>
                  <a:pt x="35405" y="8540"/>
                </a:lnTo>
                <a:lnTo>
                  <a:pt x="34864" y="7787"/>
                </a:lnTo>
                <a:lnTo>
                  <a:pt x="34299" y="7034"/>
                </a:lnTo>
                <a:lnTo>
                  <a:pt x="33688" y="6352"/>
                </a:lnTo>
                <a:lnTo>
                  <a:pt x="33029" y="5670"/>
                </a:lnTo>
                <a:lnTo>
                  <a:pt x="32370" y="5034"/>
                </a:lnTo>
                <a:lnTo>
                  <a:pt x="31664" y="4423"/>
                </a:lnTo>
                <a:lnTo>
                  <a:pt x="30935" y="3858"/>
                </a:lnTo>
                <a:lnTo>
                  <a:pt x="30182" y="3317"/>
                </a:lnTo>
                <a:lnTo>
                  <a:pt x="29383" y="2800"/>
                </a:lnTo>
                <a:lnTo>
                  <a:pt x="28583" y="2329"/>
                </a:lnTo>
                <a:lnTo>
                  <a:pt x="27736" y="1906"/>
                </a:lnTo>
                <a:lnTo>
                  <a:pt x="26889" y="1529"/>
                </a:lnTo>
                <a:lnTo>
                  <a:pt x="25995" y="1176"/>
                </a:lnTo>
                <a:lnTo>
                  <a:pt x="25101" y="871"/>
                </a:lnTo>
                <a:lnTo>
                  <a:pt x="24184" y="612"/>
                </a:lnTo>
                <a:lnTo>
                  <a:pt x="23243" y="400"/>
                </a:lnTo>
                <a:lnTo>
                  <a:pt x="22302" y="235"/>
                </a:lnTo>
                <a:lnTo>
                  <a:pt x="21337" y="94"/>
                </a:lnTo>
                <a:lnTo>
                  <a:pt x="20349" y="24"/>
                </a:lnTo>
                <a:lnTo>
                  <a:pt x="19361" y="0"/>
                </a:lnTo>
                <a:close/>
              </a:path>
            </a:pathLst>
          </a:custGeom>
          <a:noFill/>
          <a:ln cap="flat" cmpd="sng" w="28575">
            <a:solidFill>
              <a:schemeClr val="lt2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" name="Google Shape;330;p19"/>
          <p:cNvSpPr/>
          <p:nvPr/>
        </p:nvSpPr>
        <p:spPr>
          <a:xfrm flipH="1">
            <a:off x="7590677" y="1158675"/>
            <a:ext cx="914895" cy="881399"/>
          </a:xfrm>
          <a:custGeom>
            <a:rect b="b" l="l" r="r" t="t"/>
            <a:pathLst>
              <a:path extrusionOk="0" h="12234" w="12210">
                <a:moveTo>
                  <a:pt x="6093" y="0"/>
                </a:moveTo>
                <a:lnTo>
                  <a:pt x="5787" y="24"/>
                </a:lnTo>
                <a:lnTo>
                  <a:pt x="5482" y="47"/>
                </a:lnTo>
                <a:lnTo>
                  <a:pt x="5176" y="71"/>
                </a:lnTo>
                <a:lnTo>
                  <a:pt x="4870" y="142"/>
                </a:lnTo>
                <a:lnTo>
                  <a:pt x="4564" y="212"/>
                </a:lnTo>
                <a:lnTo>
                  <a:pt x="4282" y="283"/>
                </a:lnTo>
                <a:lnTo>
                  <a:pt x="3999" y="377"/>
                </a:lnTo>
                <a:lnTo>
                  <a:pt x="3717" y="494"/>
                </a:lnTo>
                <a:lnTo>
                  <a:pt x="3458" y="612"/>
                </a:lnTo>
                <a:lnTo>
                  <a:pt x="3200" y="753"/>
                </a:lnTo>
                <a:lnTo>
                  <a:pt x="2941" y="894"/>
                </a:lnTo>
                <a:lnTo>
                  <a:pt x="2682" y="1059"/>
                </a:lnTo>
                <a:lnTo>
                  <a:pt x="2212" y="1412"/>
                </a:lnTo>
                <a:lnTo>
                  <a:pt x="1788" y="1788"/>
                </a:lnTo>
                <a:lnTo>
                  <a:pt x="1388" y="2235"/>
                </a:lnTo>
                <a:lnTo>
                  <a:pt x="1035" y="2706"/>
                </a:lnTo>
                <a:lnTo>
                  <a:pt x="871" y="2941"/>
                </a:lnTo>
                <a:lnTo>
                  <a:pt x="730" y="3200"/>
                </a:lnTo>
                <a:lnTo>
                  <a:pt x="588" y="3458"/>
                </a:lnTo>
                <a:lnTo>
                  <a:pt x="471" y="3741"/>
                </a:lnTo>
                <a:lnTo>
                  <a:pt x="353" y="4023"/>
                </a:lnTo>
                <a:lnTo>
                  <a:pt x="259" y="4305"/>
                </a:lnTo>
                <a:lnTo>
                  <a:pt x="189" y="4588"/>
                </a:lnTo>
                <a:lnTo>
                  <a:pt x="118" y="4893"/>
                </a:lnTo>
                <a:lnTo>
                  <a:pt x="71" y="5176"/>
                </a:lnTo>
                <a:lnTo>
                  <a:pt x="24" y="5482"/>
                </a:lnTo>
                <a:lnTo>
                  <a:pt x="0" y="5811"/>
                </a:lnTo>
                <a:lnTo>
                  <a:pt x="0" y="6117"/>
                </a:lnTo>
                <a:lnTo>
                  <a:pt x="0" y="6423"/>
                </a:lnTo>
                <a:lnTo>
                  <a:pt x="24" y="6752"/>
                </a:lnTo>
                <a:lnTo>
                  <a:pt x="71" y="7058"/>
                </a:lnTo>
                <a:lnTo>
                  <a:pt x="118" y="7340"/>
                </a:lnTo>
                <a:lnTo>
                  <a:pt x="189" y="7646"/>
                </a:lnTo>
                <a:lnTo>
                  <a:pt x="259" y="7928"/>
                </a:lnTo>
                <a:lnTo>
                  <a:pt x="353" y="8210"/>
                </a:lnTo>
                <a:lnTo>
                  <a:pt x="471" y="8493"/>
                </a:lnTo>
                <a:lnTo>
                  <a:pt x="588" y="8775"/>
                </a:lnTo>
                <a:lnTo>
                  <a:pt x="730" y="9034"/>
                </a:lnTo>
                <a:lnTo>
                  <a:pt x="871" y="9293"/>
                </a:lnTo>
                <a:lnTo>
                  <a:pt x="1035" y="9528"/>
                </a:lnTo>
                <a:lnTo>
                  <a:pt x="1388" y="9998"/>
                </a:lnTo>
                <a:lnTo>
                  <a:pt x="1788" y="10445"/>
                </a:lnTo>
                <a:lnTo>
                  <a:pt x="2212" y="10822"/>
                </a:lnTo>
                <a:lnTo>
                  <a:pt x="2682" y="11174"/>
                </a:lnTo>
                <a:lnTo>
                  <a:pt x="2941" y="11339"/>
                </a:lnTo>
                <a:lnTo>
                  <a:pt x="3200" y="11480"/>
                </a:lnTo>
                <a:lnTo>
                  <a:pt x="3458" y="11621"/>
                </a:lnTo>
                <a:lnTo>
                  <a:pt x="3717" y="11739"/>
                </a:lnTo>
                <a:lnTo>
                  <a:pt x="3999" y="11857"/>
                </a:lnTo>
                <a:lnTo>
                  <a:pt x="4282" y="11951"/>
                </a:lnTo>
                <a:lnTo>
                  <a:pt x="4564" y="12045"/>
                </a:lnTo>
                <a:lnTo>
                  <a:pt x="4870" y="12092"/>
                </a:lnTo>
                <a:lnTo>
                  <a:pt x="5176" y="12162"/>
                </a:lnTo>
                <a:lnTo>
                  <a:pt x="5482" y="12186"/>
                </a:lnTo>
                <a:lnTo>
                  <a:pt x="5787" y="12210"/>
                </a:lnTo>
                <a:lnTo>
                  <a:pt x="6093" y="12233"/>
                </a:lnTo>
                <a:lnTo>
                  <a:pt x="6422" y="12210"/>
                </a:lnTo>
                <a:lnTo>
                  <a:pt x="6728" y="12186"/>
                </a:lnTo>
                <a:lnTo>
                  <a:pt x="7034" y="12162"/>
                </a:lnTo>
                <a:lnTo>
                  <a:pt x="7340" y="12092"/>
                </a:lnTo>
                <a:lnTo>
                  <a:pt x="7622" y="12045"/>
                </a:lnTo>
                <a:lnTo>
                  <a:pt x="7905" y="11951"/>
                </a:lnTo>
                <a:lnTo>
                  <a:pt x="8210" y="11857"/>
                </a:lnTo>
                <a:lnTo>
                  <a:pt x="8469" y="11739"/>
                </a:lnTo>
                <a:lnTo>
                  <a:pt x="8751" y="11621"/>
                </a:lnTo>
                <a:lnTo>
                  <a:pt x="9010" y="11480"/>
                </a:lnTo>
                <a:lnTo>
                  <a:pt x="9269" y="11339"/>
                </a:lnTo>
                <a:lnTo>
                  <a:pt x="9504" y="11174"/>
                </a:lnTo>
                <a:lnTo>
                  <a:pt x="9975" y="10822"/>
                </a:lnTo>
                <a:lnTo>
                  <a:pt x="10422" y="10445"/>
                </a:lnTo>
                <a:lnTo>
                  <a:pt x="10822" y="9998"/>
                </a:lnTo>
                <a:lnTo>
                  <a:pt x="11174" y="9528"/>
                </a:lnTo>
                <a:lnTo>
                  <a:pt x="11316" y="9293"/>
                </a:lnTo>
                <a:lnTo>
                  <a:pt x="11480" y="9034"/>
                </a:lnTo>
                <a:lnTo>
                  <a:pt x="11598" y="8775"/>
                </a:lnTo>
                <a:lnTo>
                  <a:pt x="11715" y="8493"/>
                </a:lnTo>
                <a:lnTo>
                  <a:pt x="11833" y="8210"/>
                </a:lnTo>
                <a:lnTo>
                  <a:pt x="11927" y="7928"/>
                </a:lnTo>
                <a:lnTo>
                  <a:pt x="12021" y="7646"/>
                </a:lnTo>
                <a:lnTo>
                  <a:pt x="12092" y="7340"/>
                </a:lnTo>
                <a:lnTo>
                  <a:pt x="12139" y="7058"/>
                </a:lnTo>
                <a:lnTo>
                  <a:pt x="12186" y="6752"/>
                </a:lnTo>
                <a:lnTo>
                  <a:pt x="12209" y="6423"/>
                </a:lnTo>
                <a:lnTo>
                  <a:pt x="12209" y="6117"/>
                </a:lnTo>
                <a:lnTo>
                  <a:pt x="12209" y="5811"/>
                </a:lnTo>
                <a:lnTo>
                  <a:pt x="12186" y="5482"/>
                </a:lnTo>
                <a:lnTo>
                  <a:pt x="12139" y="5176"/>
                </a:lnTo>
                <a:lnTo>
                  <a:pt x="12092" y="4893"/>
                </a:lnTo>
                <a:lnTo>
                  <a:pt x="12021" y="4588"/>
                </a:lnTo>
                <a:lnTo>
                  <a:pt x="11927" y="4305"/>
                </a:lnTo>
                <a:lnTo>
                  <a:pt x="11833" y="4023"/>
                </a:lnTo>
                <a:lnTo>
                  <a:pt x="11715" y="3741"/>
                </a:lnTo>
                <a:lnTo>
                  <a:pt x="11598" y="3458"/>
                </a:lnTo>
                <a:lnTo>
                  <a:pt x="11480" y="3200"/>
                </a:lnTo>
                <a:lnTo>
                  <a:pt x="11316" y="2941"/>
                </a:lnTo>
                <a:lnTo>
                  <a:pt x="11174" y="2706"/>
                </a:lnTo>
                <a:lnTo>
                  <a:pt x="10822" y="2235"/>
                </a:lnTo>
                <a:lnTo>
                  <a:pt x="10422" y="1788"/>
                </a:lnTo>
                <a:lnTo>
                  <a:pt x="9975" y="1412"/>
                </a:lnTo>
                <a:lnTo>
                  <a:pt x="9504" y="1059"/>
                </a:lnTo>
                <a:lnTo>
                  <a:pt x="9269" y="894"/>
                </a:lnTo>
                <a:lnTo>
                  <a:pt x="9010" y="753"/>
                </a:lnTo>
                <a:lnTo>
                  <a:pt x="8751" y="612"/>
                </a:lnTo>
                <a:lnTo>
                  <a:pt x="8469" y="494"/>
                </a:lnTo>
                <a:lnTo>
                  <a:pt x="8210" y="377"/>
                </a:lnTo>
                <a:lnTo>
                  <a:pt x="7905" y="283"/>
                </a:lnTo>
                <a:lnTo>
                  <a:pt x="7622" y="212"/>
                </a:lnTo>
                <a:lnTo>
                  <a:pt x="7340" y="142"/>
                </a:lnTo>
                <a:lnTo>
                  <a:pt x="7034" y="71"/>
                </a:lnTo>
                <a:lnTo>
                  <a:pt x="6728" y="47"/>
                </a:lnTo>
                <a:lnTo>
                  <a:pt x="6422" y="24"/>
                </a:lnTo>
                <a:lnTo>
                  <a:pt x="6093" y="0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" name="Google Shape;331;p19"/>
          <p:cNvSpPr/>
          <p:nvPr/>
        </p:nvSpPr>
        <p:spPr>
          <a:xfrm flipH="1">
            <a:off x="560465" y="4297003"/>
            <a:ext cx="326500" cy="331248"/>
          </a:xfrm>
          <a:custGeom>
            <a:rect b="b" l="l" r="r" t="t"/>
            <a:pathLst>
              <a:path extrusionOk="0" h="4495" w="4517">
                <a:moveTo>
                  <a:pt x="2023" y="1"/>
                </a:moveTo>
                <a:lnTo>
                  <a:pt x="1812" y="48"/>
                </a:lnTo>
                <a:lnTo>
                  <a:pt x="1576" y="95"/>
                </a:lnTo>
                <a:lnTo>
                  <a:pt x="1388" y="166"/>
                </a:lnTo>
                <a:lnTo>
                  <a:pt x="1176" y="260"/>
                </a:lnTo>
                <a:lnTo>
                  <a:pt x="988" y="377"/>
                </a:lnTo>
                <a:lnTo>
                  <a:pt x="824" y="518"/>
                </a:lnTo>
                <a:lnTo>
                  <a:pt x="659" y="660"/>
                </a:lnTo>
                <a:lnTo>
                  <a:pt x="518" y="801"/>
                </a:lnTo>
                <a:lnTo>
                  <a:pt x="377" y="989"/>
                </a:lnTo>
                <a:lnTo>
                  <a:pt x="282" y="1177"/>
                </a:lnTo>
                <a:lnTo>
                  <a:pt x="188" y="1365"/>
                </a:lnTo>
                <a:lnTo>
                  <a:pt x="94" y="1577"/>
                </a:lnTo>
                <a:lnTo>
                  <a:pt x="47" y="1789"/>
                </a:lnTo>
                <a:lnTo>
                  <a:pt x="24" y="2024"/>
                </a:lnTo>
                <a:lnTo>
                  <a:pt x="0" y="2236"/>
                </a:lnTo>
                <a:lnTo>
                  <a:pt x="24" y="2471"/>
                </a:lnTo>
                <a:lnTo>
                  <a:pt x="47" y="2706"/>
                </a:lnTo>
                <a:lnTo>
                  <a:pt x="94" y="2918"/>
                </a:lnTo>
                <a:lnTo>
                  <a:pt x="188" y="3130"/>
                </a:lnTo>
                <a:lnTo>
                  <a:pt x="282" y="3318"/>
                </a:lnTo>
                <a:lnTo>
                  <a:pt x="377" y="3506"/>
                </a:lnTo>
                <a:lnTo>
                  <a:pt x="518" y="3671"/>
                </a:lnTo>
                <a:lnTo>
                  <a:pt x="659" y="3835"/>
                </a:lnTo>
                <a:lnTo>
                  <a:pt x="824" y="3977"/>
                </a:lnTo>
                <a:lnTo>
                  <a:pt x="988" y="4118"/>
                </a:lnTo>
                <a:lnTo>
                  <a:pt x="1176" y="4235"/>
                </a:lnTo>
                <a:lnTo>
                  <a:pt x="1388" y="4329"/>
                </a:lnTo>
                <a:lnTo>
                  <a:pt x="1576" y="4400"/>
                </a:lnTo>
                <a:lnTo>
                  <a:pt x="1812" y="4447"/>
                </a:lnTo>
                <a:lnTo>
                  <a:pt x="2023" y="4494"/>
                </a:lnTo>
                <a:lnTo>
                  <a:pt x="2494" y="4494"/>
                </a:lnTo>
                <a:lnTo>
                  <a:pt x="2705" y="4447"/>
                </a:lnTo>
                <a:lnTo>
                  <a:pt x="2917" y="4400"/>
                </a:lnTo>
                <a:lnTo>
                  <a:pt x="3129" y="4329"/>
                </a:lnTo>
                <a:lnTo>
                  <a:pt x="3341" y="4235"/>
                </a:lnTo>
                <a:lnTo>
                  <a:pt x="3505" y="4118"/>
                </a:lnTo>
                <a:lnTo>
                  <a:pt x="3693" y="3977"/>
                </a:lnTo>
                <a:lnTo>
                  <a:pt x="3858" y="3835"/>
                </a:lnTo>
                <a:lnTo>
                  <a:pt x="3999" y="3671"/>
                </a:lnTo>
                <a:lnTo>
                  <a:pt x="4117" y="3506"/>
                </a:lnTo>
                <a:lnTo>
                  <a:pt x="4235" y="3318"/>
                </a:lnTo>
                <a:lnTo>
                  <a:pt x="4329" y="3130"/>
                </a:lnTo>
                <a:lnTo>
                  <a:pt x="4399" y="2918"/>
                </a:lnTo>
                <a:lnTo>
                  <a:pt x="4470" y="2706"/>
                </a:lnTo>
                <a:lnTo>
                  <a:pt x="4493" y="2471"/>
                </a:lnTo>
                <a:lnTo>
                  <a:pt x="4517" y="2236"/>
                </a:lnTo>
                <a:lnTo>
                  <a:pt x="4493" y="2024"/>
                </a:lnTo>
                <a:lnTo>
                  <a:pt x="4470" y="1789"/>
                </a:lnTo>
                <a:lnTo>
                  <a:pt x="4399" y="1577"/>
                </a:lnTo>
                <a:lnTo>
                  <a:pt x="4329" y="1365"/>
                </a:lnTo>
                <a:lnTo>
                  <a:pt x="4235" y="1177"/>
                </a:lnTo>
                <a:lnTo>
                  <a:pt x="4117" y="989"/>
                </a:lnTo>
                <a:lnTo>
                  <a:pt x="3999" y="801"/>
                </a:lnTo>
                <a:lnTo>
                  <a:pt x="3858" y="660"/>
                </a:lnTo>
                <a:lnTo>
                  <a:pt x="3693" y="518"/>
                </a:lnTo>
                <a:lnTo>
                  <a:pt x="3505" y="377"/>
                </a:lnTo>
                <a:lnTo>
                  <a:pt x="3341" y="260"/>
                </a:lnTo>
                <a:lnTo>
                  <a:pt x="3129" y="166"/>
                </a:lnTo>
                <a:lnTo>
                  <a:pt x="2917" y="95"/>
                </a:lnTo>
                <a:lnTo>
                  <a:pt x="2705" y="48"/>
                </a:lnTo>
                <a:lnTo>
                  <a:pt x="2494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p19"/>
          <p:cNvSpPr/>
          <p:nvPr/>
        </p:nvSpPr>
        <p:spPr>
          <a:xfrm flipH="1">
            <a:off x="4520329" y="4222175"/>
            <a:ext cx="538279" cy="548752"/>
          </a:xfrm>
          <a:custGeom>
            <a:rect b="b" l="l" r="r" t="t"/>
            <a:pathLst>
              <a:path extrusionOk="0" h="6188" w="6188">
                <a:moveTo>
                  <a:pt x="2777" y="1"/>
                </a:moveTo>
                <a:lnTo>
                  <a:pt x="2471" y="48"/>
                </a:lnTo>
                <a:lnTo>
                  <a:pt x="2189" y="118"/>
                </a:lnTo>
                <a:lnTo>
                  <a:pt x="1906" y="236"/>
                </a:lnTo>
                <a:lnTo>
                  <a:pt x="1624" y="354"/>
                </a:lnTo>
                <a:lnTo>
                  <a:pt x="1365" y="518"/>
                </a:lnTo>
                <a:lnTo>
                  <a:pt x="1130" y="706"/>
                </a:lnTo>
                <a:lnTo>
                  <a:pt x="918" y="895"/>
                </a:lnTo>
                <a:lnTo>
                  <a:pt x="707" y="1106"/>
                </a:lnTo>
                <a:lnTo>
                  <a:pt x="542" y="1365"/>
                </a:lnTo>
                <a:lnTo>
                  <a:pt x="377" y="1600"/>
                </a:lnTo>
                <a:lnTo>
                  <a:pt x="236" y="1883"/>
                </a:lnTo>
                <a:lnTo>
                  <a:pt x="142" y="2165"/>
                </a:lnTo>
                <a:lnTo>
                  <a:pt x="71" y="2471"/>
                </a:lnTo>
                <a:lnTo>
                  <a:pt x="24" y="2777"/>
                </a:lnTo>
                <a:lnTo>
                  <a:pt x="1" y="3082"/>
                </a:lnTo>
                <a:lnTo>
                  <a:pt x="24" y="3412"/>
                </a:lnTo>
                <a:lnTo>
                  <a:pt x="71" y="3718"/>
                </a:lnTo>
                <a:lnTo>
                  <a:pt x="142" y="4000"/>
                </a:lnTo>
                <a:lnTo>
                  <a:pt x="236" y="4282"/>
                </a:lnTo>
                <a:lnTo>
                  <a:pt x="377" y="4564"/>
                </a:lnTo>
                <a:lnTo>
                  <a:pt x="542" y="4823"/>
                </a:lnTo>
                <a:lnTo>
                  <a:pt x="707" y="5058"/>
                </a:lnTo>
                <a:lnTo>
                  <a:pt x="918" y="5270"/>
                </a:lnTo>
                <a:lnTo>
                  <a:pt x="1130" y="5482"/>
                </a:lnTo>
                <a:lnTo>
                  <a:pt x="1365" y="5647"/>
                </a:lnTo>
                <a:lnTo>
                  <a:pt x="1624" y="5811"/>
                </a:lnTo>
                <a:lnTo>
                  <a:pt x="1906" y="5929"/>
                </a:lnTo>
                <a:lnTo>
                  <a:pt x="2189" y="6046"/>
                </a:lnTo>
                <a:lnTo>
                  <a:pt x="2471" y="6117"/>
                </a:lnTo>
                <a:lnTo>
                  <a:pt x="2777" y="6164"/>
                </a:lnTo>
                <a:lnTo>
                  <a:pt x="3106" y="6188"/>
                </a:lnTo>
                <a:lnTo>
                  <a:pt x="3412" y="6164"/>
                </a:lnTo>
                <a:lnTo>
                  <a:pt x="3718" y="6117"/>
                </a:lnTo>
                <a:lnTo>
                  <a:pt x="4024" y="6046"/>
                </a:lnTo>
                <a:lnTo>
                  <a:pt x="4306" y="5929"/>
                </a:lnTo>
                <a:lnTo>
                  <a:pt x="4565" y="5811"/>
                </a:lnTo>
                <a:lnTo>
                  <a:pt x="4823" y="5647"/>
                </a:lnTo>
                <a:lnTo>
                  <a:pt x="5059" y="5482"/>
                </a:lnTo>
                <a:lnTo>
                  <a:pt x="5294" y="5270"/>
                </a:lnTo>
                <a:lnTo>
                  <a:pt x="5482" y="5058"/>
                </a:lnTo>
                <a:lnTo>
                  <a:pt x="5670" y="4823"/>
                </a:lnTo>
                <a:lnTo>
                  <a:pt x="5811" y="4564"/>
                </a:lnTo>
                <a:lnTo>
                  <a:pt x="5953" y="4282"/>
                </a:lnTo>
                <a:lnTo>
                  <a:pt x="6047" y="4000"/>
                </a:lnTo>
                <a:lnTo>
                  <a:pt x="6141" y="3718"/>
                </a:lnTo>
                <a:lnTo>
                  <a:pt x="6188" y="3412"/>
                </a:lnTo>
                <a:lnTo>
                  <a:pt x="6188" y="3082"/>
                </a:lnTo>
                <a:lnTo>
                  <a:pt x="6188" y="2777"/>
                </a:lnTo>
                <a:lnTo>
                  <a:pt x="6141" y="2471"/>
                </a:lnTo>
                <a:lnTo>
                  <a:pt x="6047" y="2165"/>
                </a:lnTo>
                <a:lnTo>
                  <a:pt x="5953" y="1883"/>
                </a:lnTo>
                <a:lnTo>
                  <a:pt x="5811" y="1600"/>
                </a:lnTo>
                <a:lnTo>
                  <a:pt x="5670" y="1365"/>
                </a:lnTo>
                <a:lnTo>
                  <a:pt x="5482" y="1106"/>
                </a:lnTo>
                <a:lnTo>
                  <a:pt x="5294" y="895"/>
                </a:lnTo>
                <a:lnTo>
                  <a:pt x="5059" y="706"/>
                </a:lnTo>
                <a:lnTo>
                  <a:pt x="4823" y="518"/>
                </a:lnTo>
                <a:lnTo>
                  <a:pt x="4565" y="354"/>
                </a:lnTo>
                <a:lnTo>
                  <a:pt x="4306" y="236"/>
                </a:lnTo>
                <a:lnTo>
                  <a:pt x="4024" y="118"/>
                </a:lnTo>
                <a:lnTo>
                  <a:pt x="3718" y="48"/>
                </a:lnTo>
                <a:lnTo>
                  <a:pt x="3412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3" name="Google Shape;333;p19"/>
          <p:cNvSpPr/>
          <p:nvPr/>
        </p:nvSpPr>
        <p:spPr>
          <a:xfrm flipH="1">
            <a:off x="5906036" y="335939"/>
            <a:ext cx="287468" cy="291306"/>
          </a:xfrm>
          <a:custGeom>
            <a:rect b="b" l="l" r="r" t="t"/>
            <a:pathLst>
              <a:path extrusionOk="0" h="3953" w="3977">
                <a:moveTo>
                  <a:pt x="1788" y="1"/>
                </a:moveTo>
                <a:lnTo>
                  <a:pt x="1600" y="24"/>
                </a:lnTo>
                <a:lnTo>
                  <a:pt x="1388" y="95"/>
                </a:lnTo>
                <a:lnTo>
                  <a:pt x="1224" y="142"/>
                </a:lnTo>
                <a:lnTo>
                  <a:pt x="1036" y="236"/>
                </a:lnTo>
                <a:lnTo>
                  <a:pt x="894" y="330"/>
                </a:lnTo>
                <a:lnTo>
                  <a:pt x="730" y="448"/>
                </a:lnTo>
                <a:lnTo>
                  <a:pt x="589" y="565"/>
                </a:lnTo>
                <a:lnTo>
                  <a:pt x="471" y="706"/>
                </a:lnTo>
                <a:lnTo>
                  <a:pt x="353" y="871"/>
                </a:lnTo>
                <a:lnTo>
                  <a:pt x="259" y="1036"/>
                </a:lnTo>
                <a:lnTo>
                  <a:pt x="165" y="1200"/>
                </a:lnTo>
                <a:lnTo>
                  <a:pt x="95" y="1389"/>
                </a:lnTo>
                <a:lnTo>
                  <a:pt x="48" y="1577"/>
                </a:lnTo>
                <a:lnTo>
                  <a:pt x="24" y="1765"/>
                </a:lnTo>
                <a:lnTo>
                  <a:pt x="0" y="1977"/>
                </a:lnTo>
                <a:lnTo>
                  <a:pt x="24" y="2165"/>
                </a:lnTo>
                <a:lnTo>
                  <a:pt x="48" y="2377"/>
                </a:lnTo>
                <a:lnTo>
                  <a:pt x="95" y="2565"/>
                </a:lnTo>
                <a:lnTo>
                  <a:pt x="165" y="2753"/>
                </a:lnTo>
                <a:lnTo>
                  <a:pt x="259" y="2918"/>
                </a:lnTo>
                <a:lnTo>
                  <a:pt x="353" y="3082"/>
                </a:lnTo>
                <a:lnTo>
                  <a:pt x="471" y="3223"/>
                </a:lnTo>
                <a:lnTo>
                  <a:pt x="589" y="3365"/>
                </a:lnTo>
                <a:lnTo>
                  <a:pt x="730" y="3506"/>
                </a:lnTo>
                <a:lnTo>
                  <a:pt x="894" y="3623"/>
                </a:lnTo>
                <a:lnTo>
                  <a:pt x="1036" y="3717"/>
                </a:lnTo>
                <a:lnTo>
                  <a:pt x="1224" y="3788"/>
                </a:lnTo>
                <a:lnTo>
                  <a:pt x="1388" y="3859"/>
                </a:lnTo>
                <a:lnTo>
                  <a:pt x="1600" y="3906"/>
                </a:lnTo>
                <a:lnTo>
                  <a:pt x="1788" y="3929"/>
                </a:lnTo>
                <a:lnTo>
                  <a:pt x="1977" y="3953"/>
                </a:lnTo>
                <a:lnTo>
                  <a:pt x="2188" y="3929"/>
                </a:lnTo>
                <a:lnTo>
                  <a:pt x="2376" y="3906"/>
                </a:lnTo>
                <a:lnTo>
                  <a:pt x="2565" y="3859"/>
                </a:lnTo>
                <a:lnTo>
                  <a:pt x="2753" y="3788"/>
                </a:lnTo>
                <a:lnTo>
                  <a:pt x="2941" y="3717"/>
                </a:lnTo>
                <a:lnTo>
                  <a:pt x="3082" y="3623"/>
                </a:lnTo>
                <a:lnTo>
                  <a:pt x="3247" y="3506"/>
                </a:lnTo>
                <a:lnTo>
                  <a:pt x="3388" y="3365"/>
                </a:lnTo>
                <a:lnTo>
                  <a:pt x="3506" y="3223"/>
                </a:lnTo>
                <a:lnTo>
                  <a:pt x="3623" y="3082"/>
                </a:lnTo>
                <a:lnTo>
                  <a:pt x="3717" y="2918"/>
                </a:lnTo>
                <a:lnTo>
                  <a:pt x="3811" y="2753"/>
                </a:lnTo>
                <a:lnTo>
                  <a:pt x="3882" y="2565"/>
                </a:lnTo>
                <a:lnTo>
                  <a:pt x="3929" y="2377"/>
                </a:lnTo>
                <a:lnTo>
                  <a:pt x="3953" y="2165"/>
                </a:lnTo>
                <a:lnTo>
                  <a:pt x="3976" y="1977"/>
                </a:lnTo>
                <a:lnTo>
                  <a:pt x="3953" y="1765"/>
                </a:lnTo>
                <a:lnTo>
                  <a:pt x="3929" y="1577"/>
                </a:lnTo>
                <a:lnTo>
                  <a:pt x="3882" y="1389"/>
                </a:lnTo>
                <a:lnTo>
                  <a:pt x="3811" y="1200"/>
                </a:lnTo>
                <a:lnTo>
                  <a:pt x="3717" y="1036"/>
                </a:lnTo>
                <a:lnTo>
                  <a:pt x="3623" y="871"/>
                </a:lnTo>
                <a:lnTo>
                  <a:pt x="3506" y="706"/>
                </a:lnTo>
                <a:lnTo>
                  <a:pt x="3388" y="565"/>
                </a:lnTo>
                <a:lnTo>
                  <a:pt x="3247" y="448"/>
                </a:lnTo>
                <a:lnTo>
                  <a:pt x="3082" y="330"/>
                </a:lnTo>
                <a:lnTo>
                  <a:pt x="2941" y="236"/>
                </a:lnTo>
                <a:lnTo>
                  <a:pt x="2753" y="142"/>
                </a:lnTo>
                <a:lnTo>
                  <a:pt x="2565" y="95"/>
                </a:lnTo>
                <a:lnTo>
                  <a:pt x="2376" y="24"/>
                </a:lnTo>
                <a:lnTo>
                  <a:pt x="2188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4" name="Google Shape;334;p19"/>
          <p:cNvSpPr/>
          <p:nvPr/>
        </p:nvSpPr>
        <p:spPr>
          <a:xfrm flipH="1">
            <a:off x="1680736" y="276089"/>
            <a:ext cx="287468" cy="291306"/>
          </a:xfrm>
          <a:custGeom>
            <a:rect b="b" l="l" r="r" t="t"/>
            <a:pathLst>
              <a:path extrusionOk="0" h="3953" w="3977">
                <a:moveTo>
                  <a:pt x="1788" y="1"/>
                </a:moveTo>
                <a:lnTo>
                  <a:pt x="1600" y="24"/>
                </a:lnTo>
                <a:lnTo>
                  <a:pt x="1388" y="95"/>
                </a:lnTo>
                <a:lnTo>
                  <a:pt x="1224" y="142"/>
                </a:lnTo>
                <a:lnTo>
                  <a:pt x="1036" y="236"/>
                </a:lnTo>
                <a:lnTo>
                  <a:pt x="894" y="330"/>
                </a:lnTo>
                <a:lnTo>
                  <a:pt x="730" y="448"/>
                </a:lnTo>
                <a:lnTo>
                  <a:pt x="589" y="565"/>
                </a:lnTo>
                <a:lnTo>
                  <a:pt x="471" y="706"/>
                </a:lnTo>
                <a:lnTo>
                  <a:pt x="353" y="871"/>
                </a:lnTo>
                <a:lnTo>
                  <a:pt x="259" y="1036"/>
                </a:lnTo>
                <a:lnTo>
                  <a:pt x="165" y="1200"/>
                </a:lnTo>
                <a:lnTo>
                  <a:pt x="95" y="1389"/>
                </a:lnTo>
                <a:lnTo>
                  <a:pt x="48" y="1577"/>
                </a:lnTo>
                <a:lnTo>
                  <a:pt x="24" y="1765"/>
                </a:lnTo>
                <a:lnTo>
                  <a:pt x="0" y="1977"/>
                </a:lnTo>
                <a:lnTo>
                  <a:pt x="24" y="2165"/>
                </a:lnTo>
                <a:lnTo>
                  <a:pt x="48" y="2377"/>
                </a:lnTo>
                <a:lnTo>
                  <a:pt x="95" y="2565"/>
                </a:lnTo>
                <a:lnTo>
                  <a:pt x="165" y="2753"/>
                </a:lnTo>
                <a:lnTo>
                  <a:pt x="259" y="2918"/>
                </a:lnTo>
                <a:lnTo>
                  <a:pt x="353" y="3082"/>
                </a:lnTo>
                <a:lnTo>
                  <a:pt x="471" y="3223"/>
                </a:lnTo>
                <a:lnTo>
                  <a:pt x="589" y="3365"/>
                </a:lnTo>
                <a:lnTo>
                  <a:pt x="730" y="3506"/>
                </a:lnTo>
                <a:lnTo>
                  <a:pt x="894" y="3623"/>
                </a:lnTo>
                <a:lnTo>
                  <a:pt x="1036" y="3717"/>
                </a:lnTo>
                <a:lnTo>
                  <a:pt x="1224" y="3788"/>
                </a:lnTo>
                <a:lnTo>
                  <a:pt x="1388" y="3859"/>
                </a:lnTo>
                <a:lnTo>
                  <a:pt x="1600" y="3906"/>
                </a:lnTo>
                <a:lnTo>
                  <a:pt x="1788" y="3929"/>
                </a:lnTo>
                <a:lnTo>
                  <a:pt x="1977" y="3953"/>
                </a:lnTo>
                <a:lnTo>
                  <a:pt x="2188" y="3929"/>
                </a:lnTo>
                <a:lnTo>
                  <a:pt x="2376" y="3906"/>
                </a:lnTo>
                <a:lnTo>
                  <a:pt x="2565" y="3859"/>
                </a:lnTo>
                <a:lnTo>
                  <a:pt x="2753" y="3788"/>
                </a:lnTo>
                <a:lnTo>
                  <a:pt x="2941" y="3717"/>
                </a:lnTo>
                <a:lnTo>
                  <a:pt x="3082" y="3623"/>
                </a:lnTo>
                <a:lnTo>
                  <a:pt x="3247" y="3506"/>
                </a:lnTo>
                <a:lnTo>
                  <a:pt x="3388" y="3365"/>
                </a:lnTo>
                <a:lnTo>
                  <a:pt x="3506" y="3223"/>
                </a:lnTo>
                <a:lnTo>
                  <a:pt x="3623" y="3082"/>
                </a:lnTo>
                <a:lnTo>
                  <a:pt x="3717" y="2918"/>
                </a:lnTo>
                <a:lnTo>
                  <a:pt x="3811" y="2753"/>
                </a:lnTo>
                <a:lnTo>
                  <a:pt x="3882" y="2565"/>
                </a:lnTo>
                <a:lnTo>
                  <a:pt x="3929" y="2377"/>
                </a:lnTo>
                <a:lnTo>
                  <a:pt x="3953" y="2165"/>
                </a:lnTo>
                <a:lnTo>
                  <a:pt x="3976" y="1977"/>
                </a:lnTo>
                <a:lnTo>
                  <a:pt x="3953" y="1765"/>
                </a:lnTo>
                <a:lnTo>
                  <a:pt x="3929" y="1577"/>
                </a:lnTo>
                <a:lnTo>
                  <a:pt x="3882" y="1389"/>
                </a:lnTo>
                <a:lnTo>
                  <a:pt x="3811" y="1200"/>
                </a:lnTo>
                <a:lnTo>
                  <a:pt x="3717" y="1036"/>
                </a:lnTo>
                <a:lnTo>
                  <a:pt x="3623" y="871"/>
                </a:lnTo>
                <a:lnTo>
                  <a:pt x="3506" y="706"/>
                </a:lnTo>
                <a:lnTo>
                  <a:pt x="3388" y="565"/>
                </a:lnTo>
                <a:lnTo>
                  <a:pt x="3247" y="448"/>
                </a:lnTo>
                <a:lnTo>
                  <a:pt x="3082" y="330"/>
                </a:lnTo>
                <a:lnTo>
                  <a:pt x="2941" y="236"/>
                </a:lnTo>
                <a:lnTo>
                  <a:pt x="2753" y="142"/>
                </a:lnTo>
                <a:lnTo>
                  <a:pt x="2565" y="95"/>
                </a:lnTo>
                <a:lnTo>
                  <a:pt x="2376" y="24"/>
                </a:lnTo>
                <a:lnTo>
                  <a:pt x="2188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" name="Google Shape;335;p19"/>
          <p:cNvSpPr/>
          <p:nvPr/>
        </p:nvSpPr>
        <p:spPr>
          <a:xfrm flipH="1">
            <a:off x="6059199" y="3739264"/>
            <a:ext cx="287468" cy="291306"/>
          </a:xfrm>
          <a:custGeom>
            <a:rect b="b" l="l" r="r" t="t"/>
            <a:pathLst>
              <a:path extrusionOk="0" h="3953" w="3977">
                <a:moveTo>
                  <a:pt x="1788" y="1"/>
                </a:moveTo>
                <a:lnTo>
                  <a:pt x="1600" y="24"/>
                </a:lnTo>
                <a:lnTo>
                  <a:pt x="1388" y="95"/>
                </a:lnTo>
                <a:lnTo>
                  <a:pt x="1224" y="142"/>
                </a:lnTo>
                <a:lnTo>
                  <a:pt x="1036" y="236"/>
                </a:lnTo>
                <a:lnTo>
                  <a:pt x="894" y="330"/>
                </a:lnTo>
                <a:lnTo>
                  <a:pt x="730" y="448"/>
                </a:lnTo>
                <a:lnTo>
                  <a:pt x="589" y="565"/>
                </a:lnTo>
                <a:lnTo>
                  <a:pt x="471" y="706"/>
                </a:lnTo>
                <a:lnTo>
                  <a:pt x="353" y="871"/>
                </a:lnTo>
                <a:lnTo>
                  <a:pt x="259" y="1036"/>
                </a:lnTo>
                <a:lnTo>
                  <a:pt x="165" y="1200"/>
                </a:lnTo>
                <a:lnTo>
                  <a:pt x="95" y="1389"/>
                </a:lnTo>
                <a:lnTo>
                  <a:pt x="48" y="1577"/>
                </a:lnTo>
                <a:lnTo>
                  <a:pt x="24" y="1765"/>
                </a:lnTo>
                <a:lnTo>
                  <a:pt x="0" y="1977"/>
                </a:lnTo>
                <a:lnTo>
                  <a:pt x="24" y="2165"/>
                </a:lnTo>
                <a:lnTo>
                  <a:pt x="48" y="2377"/>
                </a:lnTo>
                <a:lnTo>
                  <a:pt x="95" y="2565"/>
                </a:lnTo>
                <a:lnTo>
                  <a:pt x="165" y="2753"/>
                </a:lnTo>
                <a:lnTo>
                  <a:pt x="259" y="2918"/>
                </a:lnTo>
                <a:lnTo>
                  <a:pt x="353" y="3082"/>
                </a:lnTo>
                <a:lnTo>
                  <a:pt x="471" y="3223"/>
                </a:lnTo>
                <a:lnTo>
                  <a:pt x="589" y="3365"/>
                </a:lnTo>
                <a:lnTo>
                  <a:pt x="730" y="3506"/>
                </a:lnTo>
                <a:lnTo>
                  <a:pt x="894" y="3623"/>
                </a:lnTo>
                <a:lnTo>
                  <a:pt x="1036" y="3717"/>
                </a:lnTo>
                <a:lnTo>
                  <a:pt x="1224" y="3788"/>
                </a:lnTo>
                <a:lnTo>
                  <a:pt x="1388" y="3859"/>
                </a:lnTo>
                <a:lnTo>
                  <a:pt x="1600" y="3906"/>
                </a:lnTo>
                <a:lnTo>
                  <a:pt x="1788" y="3929"/>
                </a:lnTo>
                <a:lnTo>
                  <a:pt x="1977" y="3953"/>
                </a:lnTo>
                <a:lnTo>
                  <a:pt x="2188" y="3929"/>
                </a:lnTo>
                <a:lnTo>
                  <a:pt x="2376" y="3906"/>
                </a:lnTo>
                <a:lnTo>
                  <a:pt x="2565" y="3859"/>
                </a:lnTo>
                <a:lnTo>
                  <a:pt x="2753" y="3788"/>
                </a:lnTo>
                <a:lnTo>
                  <a:pt x="2941" y="3717"/>
                </a:lnTo>
                <a:lnTo>
                  <a:pt x="3082" y="3623"/>
                </a:lnTo>
                <a:lnTo>
                  <a:pt x="3247" y="3506"/>
                </a:lnTo>
                <a:lnTo>
                  <a:pt x="3388" y="3365"/>
                </a:lnTo>
                <a:lnTo>
                  <a:pt x="3506" y="3223"/>
                </a:lnTo>
                <a:lnTo>
                  <a:pt x="3623" y="3082"/>
                </a:lnTo>
                <a:lnTo>
                  <a:pt x="3717" y="2918"/>
                </a:lnTo>
                <a:lnTo>
                  <a:pt x="3811" y="2753"/>
                </a:lnTo>
                <a:lnTo>
                  <a:pt x="3882" y="2565"/>
                </a:lnTo>
                <a:lnTo>
                  <a:pt x="3929" y="2377"/>
                </a:lnTo>
                <a:lnTo>
                  <a:pt x="3953" y="2165"/>
                </a:lnTo>
                <a:lnTo>
                  <a:pt x="3976" y="1977"/>
                </a:lnTo>
                <a:lnTo>
                  <a:pt x="3953" y="1765"/>
                </a:lnTo>
                <a:lnTo>
                  <a:pt x="3929" y="1577"/>
                </a:lnTo>
                <a:lnTo>
                  <a:pt x="3882" y="1389"/>
                </a:lnTo>
                <a:lnTo>
                  <a:pt x="3811" y="1200"/>
                </a:lnTo>
                <a:lnTo>
                  <a:pt x="3717" y="1036"/>
                </a:lnTo>
                <a:lnTo>
                  <a:pt x="3623" y="871"/>
                </a:lnTo>
                <a:lnTo>
                  <a:pt x="3506" y="706"/>
                </a:lnTo>
                <a:lnTo>
                  <a:pt x="3388" y="565"/>
                </a:lnTo>
                <a:lnTo>
                  <a:pt x="3247" y="448"/>
                </a:lnTo>
                <a:lnTo>
                  <a:pt x="3082" y="330"/>
                </a:lnTo>
                <a:lnTo>
                  <a:pt x="2941" y="236"/>
                </a:lnTo>
                <a:lnTo>
                  <a:pt x="2753" y="142"/>
                </a:lnTo>
                <a:lnTo>
                  <a:pt x="2565" y="95"/>
                </a:lnTo>
                <a:lnTo>
                  <a:pt x="2376" y="24"/>
                </a:lnTo>
                <a:lnTo>
                  <a:pt x="2188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6" name="Google Shape;336;p19"/>
          <p:cNvSpPr/>
          <p:nvPr/>
        </p:nvSpPr>
        <p:spPr>
          <a:xfrm flipH="1">
            <a:off x="7878388" y="4030578"/>
            <a:ext cx="472080" cy="478402"/>
          </a:xfrm>
          <a:custGeom>
            <a:rect b="b" l="l" r="r" t="t"/>
            <a:pathLst>
              <a:path extrusionOk="0" h="3953" w="3977">
                <a:moveTo>
                  <a:pt x="1788" y="1"/>
                </a:moveTo>
                <a:lnTo>
                  <a:pt x="1600" y="24"/>
                </a:lnTo>
                <a:lnTo>
                  <a:pt x="1388" y="95"/>
                </a:lnTo>
                <a:lnTo>
                  <a:pt x="1224" y="142"/>
                </a:lnTo>
                <a:lnTo>
                  <a:pt x="1036" y="236"/>
                </a:lnTo>
                <a:lnTo>
                  <a:pt x="894" y="330"/>
                </a:lnTo>
                <a:lnTo>
                  <a:pt x="730" y="448"/>
                </a:lnTo>
                <a:lnTo>
                  <a:pt x="589" y="565"/>
                </a:lnTo>
                <a:lnTo>
                  <a:pt x="471" y="706"/>
                </a:lnTo>
                <a:lnTo>
                  <a:pt x="353" y="871"/>
                </a:lnTo>
                <a:lnTo>
                  <a:pt x="259" y="1036"/>
                </a:lnTo>
                <a:lnTo>
                  <a:pt x="165" y="1200"/>
                </a:lnTo>
                <a:lnTo>
                  <a:pt x="95" y="1389"/>
                </a:lnTo>
                <a:lnTo>
                  <a:pt x="48" y="1577"/>
                </a:lnTo>
                <a:lnTo>
                  <a:pt x="24" y="1765"/>
                </a:lnTo>
                <a:lnTo>
                  <a:pt x="0" y="1977"/>
                </a:lnTo>
                <a:lnTo>
                  <a:pt x="24" y="2165"/>
                </a:lnTo>
                <a:lnTo>
                  <a:pt x="48" y="2377"/>
                </a:lnTo>
                <a:lnTo>
                  <a:pt x="95" y="2565"/>
                </a:lnTo>
                <a:lnTo>
                  <a:pt x="165" y="2753"/>
                </a:lnTo>
                <a:lnTo>
                  <a:pt x="259" y="2918"/>
                </a:lnTo>
                <a:lnTo>
                  <a:pt x="353" y="3082"/>
                </a:lnTo>
                <a:lnTo>
                  <a:pt x="471" y="3223"/>
                </a:lnTo>
                <a:lnTo>
                  <a:pt x="589" y="3365"/>
                </a:lnTo>
                <a:lnTo>
                  <a:pt x="730" y="3506"/>
                </a:lnTo>
                <a:lnTo>
                  <a:pt x="894" y="3623"/>
                </a:lnTo>
                <a:lnTo>
                  <a:pt x="1036" y="3717"/>
                </a:lnTo>
                <a:lnTo>
                  <a:pt x="1224" y="3788"/>
                </a:lnTo>
                <a:lnTo>
                  <a:pt x="1388" y="3859"/>
                </a:lnTo>
                <a:lnTo>
                  <a:pt x="1600" y="3906"/>
                </a:lnTo>
                <a:lnTo>
                  <a:pt x="1788" y="3929"/>
                </a:lnTo>
                <a:lnTo>
                  <a:pt x="1977" y="3953"/>
                </a:lnTo>
                <a:lnTo>
                  <a:pt x="2188" y="3929"/>
                </a:lnTo>
                <a:lnTo>
                  <a:pt x="2376" y="3906"/>
                </a:lnTo>
                <a:lnTo>
                  <a:pt x="2565" y="3859"/>
                </a:lnTo>
                <a:lnTo>
                  <a:pt x="2753" y="3788"/>
                </a:lnTo>
                <a:lnTo>
                  <a:pt x="2941" y="3717"/>
                </a:lnTo>
                <a:lnTo>
                  <a:pt x="3082" y="3623"/>
                </a:lnTo>
                <a:lnTo>
                  <a:pt x="3247" y="3506"/>
                </a:lnTo>
                <a:lnTo>
                  <a:pt x="3388" y="3365"/>
                </a:lnTo>
                <a:lnTo>
                  <a:pt x="3506" y="3223"/>
                </a:lnTo>
                <a:lnTo>
                  <a:pt x="3623" y="3082"/>
                </a:lnTo>
                <a:lnTo>
                  <a:pt x="3717" y="2918"/>
                </a:lnTo>
                <a:lnTo>
                  <a:pt x="3811" y="2753"/>
                </a:lnTo>
                <a:lnTo>
                  <a:pt x="3882" y="2565"/>
                </a:lnTo>
                <a:lnTo>
                  <a:pt x="3929" y="2377"/>
                </a:lnTo>
                <a:lnTo>
                  <a:pt x="3953" y="2165"/>
                </a:lnTo>
                <a:lnTo>
                  <a:pt x="3976" y="1977"/>
                </a:lnTo>
                <a:lnTo>
                  <a:pt x="3953" y="1765"/>
                </a:lnTo>
                <a:lnTo>
                  <a:pt x="3929" y="1577"/>
                </a:lnTo>
                <a:lnTo>
                  <a:pt x="3882" y="1389"/>
                </a:lnTo>
                <a:lnTo>
                  <a:pt x="3811" y="1200"/>
                </a:lnTo>
                <a:lnTo>
                  <a:pt x="3717" y="1036"/>
                </a:lnTo>
                <a:lnTo>
                  <a:pt x="3623" y="871"/>
                </a:lnTo>
                <a:lnTo>
                  <a:pt x="3506" y="706"/>
                </a:lnTo>
                <a:lnTo>
                  <a:pt x="3388" y="565"/>
                </a:lnTo>
                <a:lnTo>
                  <a:pt x="3247" y="448"/>
                </a:lnTo>
                <a:lnTo>
                  <a:pt x="3082" y="330"/>
                </a:lnTo>
                <a:lnTo>
                  <a:pt x="2941" y="236"/>
                </a:lnTo>
                <a:lnTo>
                  <a:pt x="2753" y="142"/>
                </a:lnTo>
                <a:lnTo>
                  <a:pt x="2565" y="95"/>
                </a:lnTo>
                <a:lnTo>
                  <a:pt x="2376" y="24"/>
                </a:lnTo>
                <a:lnTo>
                  <a:pt x="2188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7" name="Google Shape;337;p19"/>
          <p:cNvSpPr/>
          <p:nvPr/>
        </p:nvSpPr>
        <p:spPr>
          <a:xfrm flipH="1">
            <a:off x="167229" y="737225"/>
            <a:ext cx="3858871" cy="3936479"/>
          </a:xfrm>
          <a:custGeom>
            <a:rect b="b" l="l" r="r" t="t"/>
            <a:pathLst>
              <a:path extrusionOk="0" h="38722" w="38699">
                <a:moveTo>
                  <a:pt x="19361" y="0"/>
                </a:moveTo>
                <a:lnTo>
                  <a:pt x="18350" y="24"/>
                </a:lnTo>
                <a:lnTo>
                  <a:pt x="17362" y="94"/>
                </a:lnTo>
                <a:lnTo>
                  <a:pt x="16397" y="235"/>
                </a:lnTo>
                <a:lnTo>
                  <a:pt x="15456" y="400"/>
                </a:lnTo>
                <a:lnTo>
                  <a:pt x="14515" y="612"/>
                </a:lnTo>
                <a:lnTo>
                  <a:pt x="13598" y="871"/>
                </a:lnTo>
                <a:lnTo>
                  <a:pt x="12704" y="1176"/>
                </a:lnTo>
                <a:lnTo>
                  <a:pt x="11810" y="1529"/>
                </a:lnTo>
                <a:lnTo>
                  <a:pt x="10963" y="1906"/>
                </a:lnTo>
                <a:lnTo>
                  <a:pt x="10116" y="2329"/>
                </a:lnTo>
                <a:lnTo>
                  <a:pt x="9316" y="2800"/>
                </a:lnTo>
                <a:lnTo>
                  <a:pt x="8517" y="3317"/>
                </a:lnTo>
                <a:lnTo>
                  <a:pt x="7764" y="3858"/>
                </a:lnTo>
                <a:lnTo>
                  <a:pt x="7034" y="4423"/>
                </a:lnTo>
                <a:lnTo>
                  <a:pt x="6329" y="5034"/>
                </a:lnTo>
                <a:lnTo>
                  <a:pt x="5670" y="5670"/>
                </a:lnTo>
                <a:lnTo>
                  <a:pt x="5011" y="6352"/>
                </a:lnTo>
                <a:lnTo>
                  <a:pt x="4423" y="7034"/>
                </a:lnTo>
                <a:lnTo>
                  <a:pt x="3835" y="7787"/>
                </a:lnTo>
                <a:lnTo>
                  <a:pt x="3294" y="8540"/>
                </a:lnTo>
                <a:lnTo>
                  <a:pt x="2800" y="9316"/>
                </a:lnTo>
                <a:lnTo>
                  <a:pt x="2330" y="10139"/>
                </a:lnTo>
                <a:lnTo>
                  <a:pt x="1906" y="10963"/>
                </a:lnTo>
                <a:lnTo>
                  <a:pt x="1506" y="11833"/>
                </a:lnTo>
                <a:lnTo>
                  <a:pt x="1177" y="12703"/>
                </a:lnTo>
                <a:lnTo>
                  <a:pt x="871" y="13597"/>
                </a:lnTo>
                <a:lnTo>
                  <a:pt x="612" y="14515"/>
                </a:lnTo>
                <a:lnTo>
                  <a:pt x="377" y="15456"/>
                </a:lnTo>
                <a:lnTo>
                  <a:pt x="212" y="16420"/>
                </a:lnTo>
                <a:lnTo>
                  <a:pt x="95" y="17385"/>
                </a:lnTo>
                <a:lnTo>
                  <a:pt x="24" y="18373"/>
                </a:lnTo>
                <a:lnTo>
                  <a:pt x="1" y="19361"/>
                </a:lnTo>
                <a:lnTo>
                  <a:pt x="24" y="20349"/>
                </a:lnTo>
                <a:lnTo>
                  <a:pt x="95" y="21337"/>
                </a:lnTo>
                <a:lnTo>
                  <a:pt x="212" y="22301"/>
                </a:lnTo>
                <a:lnTo>
                  <a:pt x="377" y="23266"/>
                </a:lnTo>
                <a:lnTo>
                  <a:pt x="612" y="24207"/>
                </a:lnTo>
                <a:lnTo>
                  <a:pt x="871" y="25124"/>
                </a:lnTo>
                <a:lnTo>
                  <a:pt x="1177" y="26018"/>
                </a:lnTo>
                <a:lnTo>
                  <a:pt x="1506" y="26889"/>
                </a:lnTo>
                <a:lnTo>
                  <a:pt x="1906" y="27759"/>
                </a:lnTo>
                <a:lnTo>
                  <a:pt x="2330" y="28582"/>
                </a:lnTo>
                <a:lnTo>
                  <a:pt x="2800" y="29406"/>
                </a:lnTo>
                <a:lnTo>
                  <a:pt x="3294" y="30182"/>
                </a:lnTo>
                <a:lnTo>
                  <a:pt x="3835" y="30935"/>
                </a:lnTo>
                <a:lnTo>
                  <a:pt x="4423" y="31664"/>
                </a:lnTo>
                <a:lnTo>
                  <a:pt x="5011" y="32370"/>
                </a:lnTo>
                <a:lnTo>
                  <a:pt x="5670" y="33052"/>
                </a:lnTo>
                <a:lnTo>
                  <a:pt x="6329" y="33687"/>
                </a:lnTo>
                <a:lnTo>
                  <a:pt x="7034" y="34299"/>
                </a:lnTo>
                <a:lnTo>
                  <a:pt x="7764" y="34863"/>
                </a:lnTo>
                <a:lnTo>
                  <a:pt x="8517" y="35404"/>
                </a:lnTo>
                <a:lnTo>
                  <a:pt x="9316" y="35922"/>
                </a:lnTo>
                <a:lnTo>
                  <a:pt x="10116" y="36369"/>
                </a:lnTo>
                <a:lnTo>
                  <a:pt x="10963" y="36816"/>
                </a:lnTo>
                <a:lnTo>
                  <a:pt x="11810" y="37192"/>
                </a:lnTo>
                <a:lnTo>
                  <a:pt x="12704" y="37545"/>
                </a:lnTo>
                <a:lnTo>
                  <a:pt x="13598" y="37851"/>
                </a:lnTo>
                <a:lnTo>
                  <a:pt x="14515" y="38110"/>
                </a:lnTo>
                <a:lnTo>
                  <a:pt x="15456" y="38321"/>
                </a:lnTo>
                <a:lnTo>
                  <a:pt x="16397" y="38486"/>
                </a:lnTo>
                <a:lnTo>
                  <a:pt x="17362" y="38627"/>
                </a:lnTo>
                <a:lnTo>
                  <a:pt x="18350" y="38698"/>
                </a:lnTo>
                <a:lnTo>
                  <a:pt x="19361" y="38721"/>
                </a:lnTo>
                <a:lnTo>
                  <a:pt x="20349" y="38698"/>
                </a:lnTo>
                <a:lnTo>
                  <a:pt x="21337" y="38627"/>
                </a:lnTo>
                <a:lnTo>
                  <a:pt x="22302" y="38486"/>
                </a:lnTo>
                <a:lnTo>
                  <a:pt x="23243" y="38321"/>
                </a:lnTo>
                <a:lnTo>
                  <a:pt x="24184" y="38110"/>
                </a:lnTo>
                <a:lnTo>
                  <a:pt x="25101" y="37851"/>
                </a:lnTo>
                <a:lnTo>
                  <a:pt x="25995" y="37545"/>
                </a:lnTo>
                <a:lnTo>
                  <a:pt x="26889" y="37192"/>
                </a:lnTo>
                <a:lnTo>
                  <a:pt x="27736" y="36816"/>
                </a:lnTo>
                <a:lnTo>
                  <a:pt x="28583" y="36369"/>
                </a:lnTo>
                <a:lnTo>
                  <a:pt x="29383" y="35922"/>
                </a:lnTo>
                <a:lnTo>
                  <a:pt x="30182" y="35404"/>
                </a:lnTo>
                <a:lnTo>
                  <a:pt x="30935" y="34863"/>
                </a:lnTo>
                <a:lnTo>
                  <a:pt x="31664" y="34299"/>
                </a:lnTo>
                <a:lnTo>
                  <a:pt x="32370" y="33687"/>
                </a:lnTo>
                <a:lnTo>
                  <a:pt x="33029" y="33052"/>
                </a:lnTo>
                <a:lnTo>
                  <a:pt x="33688" y="32370"/>
                </a:lnTo>
                <a:lnTo>
                  <a:pt x="34299" y="31664"/>
                </a:lnTo>
                <a:lnTo>
                  <a:pt x="34864" y="30935"/>
                </a:lnTo>
                <a:lnTo>
                  <a:pt x="35405" y="30182"/>
                </a:lnTo>
                <a:lnTo>
                  <a:pt x="35899" y="29406"/>
                </a:lnTo>
                <a:lnTo>
                  <a:pt x="36369" y="28582"/>
                </a:lnTo>
                <a:lnTo>
                  <a:pt x="36793" y="27759"/>
                </a:lnTo>
                <a:lnTo>
                  <a:pt x="37193" y="26889"/>
                </a:lnTo>
                <a:lnTo>
                  <a:pt x="37522" y="26018"/>
                </a:lnTo>
                <a:lnTo>
                  <a:pt x="37828" y="25124"/>
                </a:lnTo>
                <a:lnTo>
                  <a:pt x="38110" y="24207"/>
                </a:lnTo>
                <a:lnTo>
                  <a:pt x="38322" y="23266"/>
                </a:lnTo>
                <a:lnTo>
                  <a:pt x="38486" y="22301"/>
                </a:lnTo>
                <a:lnTo>
                  <a:pt x="38604" y="21337"/>
                </a:lnTo>
                <a:lnTo>
                  <a:pt x="38675" y="20349"/>
                </a:lnTo>
                <a:lnTo>
                  <a:pt x="38698" y="19361"/>
                </a:lnTo>
                <a:lnTo>
                  <a:pt x="38675" y="18373"/>
                </a:lnTo>
                <a:lnTo>
                  <a:pt x="38604" y="17385"/>
                </a:lnTo>
                <a:lnTo>
                  <a:pt x="38486" y="16420"/>
                </a:lnTo>
                <a:lnTo>
                  <a:pt x="38322" y="15456"/>
                </a:lnTo>
                <a:lnTo>
                  <a:pt x="38110" y="14515"/>
                </a:lnTo>
                <a:lnTo>
                  <a:pt x="37828" y="13597"/>
                </a:lnTo>
                <a:lnTo>
                  <a:pt x="37522" y="12703"/>
                </a:lnTo>
                <a:lnTo>
                  <a:pt x="37193" y="11833"/>
                </a:lnTo>
                <a:lnTo>
                  <a:pt x="36793" y="10963"/>
                </a:lnTo>
                <a:lnTo>
                  <a:pt x="36369" y="10139"/>
                </a:lnTo>
                <a:lnTo>
                  <a:pt x="35899" y="9316"/>
                </a:lnTo>
                <a:lnTo>
                  <a:pt x="35405" y="8540"/>
                </a:lnTo>
                <a:lnTo>
                  <a:pt x="34864" y="7787"/>
                </a:lnTo>
                <a:lnTo>
                  <a:pt x="34299" y="7034"/>
                </a:lnTo>
                <a:lnTo>
                  <a:pt x="33688" y="6352"/>
                </a:lnTo>
                <a:lnTo>
                  <a:pt x="33029" y="5670"/>
                </a:lnTo>
                <a:lnTo>
                  <a:pt x="32370" y="5034"/>
                </a:lnTo>
                <a:lnTo>
                  <a:pt x="31664" y="4423"/>
                </a:lnTo>
                <a:lnTo>
                  <a:pt x="30935" y="3858"/>
                </a:lnTo>
                <a:lnTo>
                  <a:pt x="30182" y="3317"/>
                </a:lnTo>
                <a:lnTo>
                  <a:pt x="29383" y="2800"/>
                </a:lnTo>
                <a:lnTo>
                  <a:pt x="28583" y="2329"/>
                </a:lnTo>
                <a:lnTo>
                  <a:pt x="27736" y="1906"/>
                </a:lnTo>
                <a:lnTo>
                  <a:pt x="26889" y="1529"/>
                </a:lnTo>
                <a:lnTo>
                  <a:pt x="25995" y="1176"/>
                </a:lnTo>
                <a:lnTo>
                  <a:pt x="25101" y="871"/>
                </a:lnTo>
                <a:lnTo>
                  <a:pt x="24184" y="612"/>
                </a:lnTo>
                <a:lnTo>
                  <a:pt x="23243" y="400"/>
                </a:lnTo>
                <a:lnTo>
                  <a:pt x="22302" y="235"/>
                </a:lnTo>
                <a:lnTo>
                  <a:pt x="21337" y="94"/>
                </a:lnTo>
                <a:lnTo>
                  <a:pt x="20349" y="24"/>
                </a:lnTo>
                <a:lnTo>
                  <a:pt x="19361" y="0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8" name="Google Shape;338;p19"/>
          <p:cNvSpPr txBox="1"/>
          <p:nvPr>
            <p:ph type="title"/>
          </p:nvPr>
        </p:nvSpPr>
        <p:spPr>
          <a:xfrm>
            <a:off x="5248100" y="2020824"/>
            <a:ext cx="30069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39" name="Google Shape;339;p19"/>
          <p:cNvSpPr txBox="1"/>
          <p:nvPr>
            <p:ph idx="1" type="subTitle"/>
          </p:nvPr>
        </p:nvSpPr>
        <p:spPr>
          <a:xfrm>
            <a:off x="5248100" y="2477275"/>
            <a:ext cx="2749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2">
  <p:cSld name="CUSTOM_7"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20"/>
          <p:cNvSpPr/>
          <p:nvPr/>
        </p:nvSpPr>
        <p:spPr>
          <a:xfrm flipH="1">
            <a:off x="654852" y="774125"/>
            <a:ext cx="914895" cy="881399"/>
          </a:xfrm>
          <a:custGeom>
            <a:rect b="b" l="l" r="r" t="t"/>
            <a:pathLst>
              <a:path extrusionOk="0" h="12234" w="12210">
                <a:moveTo>
                  <a:pt x="6093" y="0"/>
                </a:moveTo>
                <a:lnTo>
                  <a:pt x="5787" y="24"/>
                </a:lnTo>
                <a:lnTo>
                  <a:pt x="5482" y="47"/>
                </a:lnTo>
                <a:lnTo>
                  <a:pt x="5176" y="71"/>
                </a:lnTo>
                <a:lnTo>
                  <a:pt x="4870" y="142"/>
                </a:lnTo>
                <a:lnTo>
                  <a:pt x="4564" y="212"/>
                </a:lnTo>
                <a:lnTo>
                  <a:pt x="4282" y="283"/>
                </a:lnTo>
                <a:lnTo>
                  <a:pt x="3999" y="377"/>
                </a:lnTo>
                <a:lnTo>
                  <a:pt x="3717" y="494"/>
                </a:lnTo>
                <a:lnTo>
                  <a:pt x="3458" y="612"/>
                </a:lnTo>
                <a:lnTo>
                  <a:pt x="3200" y="753"/>
                </a:lnTo>
                <a:lnTo>
                  <a:pt x="2941" y="894"/>
                </a:lnTo>
                <a:lnTo>
                  <a:pt x="2682" y="1059"/>
                </a:lnTo>
                <a:lnTo>
                  <a:pt x="2212" y="1412"/>
                </a:lnTo>
                <a:lnTo>
                  <a:pt x="1788" y="1788"/>
                </a:lnTo>
                <a:lnTo>
                  <a:pt x="1388" y="2235"/>
                </a:lnTo>
                <a:lnTo>
                  <a:pt x="1035" y="2706"/>
                </a:lnTo>
                <a:lnTo>
                  <a:pt x="871" y="2941"/>
                </a:lnTo>
                <a:lnTo>
                  <a:pt x="730" y="3200"/>
                </a:lnTo>
                <a:lnTo>
                  <a:pt x="588" y="3458"/>
                </a:lnTo>
                <a:lnTo>
                  <a:pt x="471" y="3741"/>
                </a:lnTo>
                <a:lnTo>
                  <a:pt x="353" y="4023"/>
                </a:lnTo>
                <a:lnTo>
                  <a:pt x="259" y="4305"/>
                </a:lnTo>
                <a:lnTo>
                  <a:pt x="189" y="4588"/>
                </a:lnTo>
                <a:lnTo>
                  <a:pt x="118" y="4893"/>
                </a:lnTo>
                <a:lnTo>
                  <a:pt x="71" y="5176"/>
                </a:lnTo>
                <a:lnTo>
                  <a:pt x="24" y="5482"/>
                </a:lnTo>
                <a:lnTo>
                  <a:pt x="0" y="5811"/>
                </a:lnTo>
                <a:lnTo>
                  <a:pt x="0" y="6117"/>
                </a:lnTo>
                <a:lnTo>
                  <a:pt x="0" y="6423"/>
                </a:lnTo>
                <a:lnTo>
                  <a:pt x="24" y="6752"/>
                </a:lnTo>
                <a:lnTo>
                  <a:pt x="71" y="7058"/>
                </a:lnTo>
                <a:lnTo>
                  <a:pt x="118" y="7340"/>
                </a:lnTo>
                <a:lnTo>
                  <a:pt x="189" y="7646"/>
                </a:lnTo>
                <a:lnTo>
                  <a:pt x="259" y="7928"/>
                </a:lnTo>
                <a:lnTo>
                  <a:pt x="353" y="8210"/>
                </a:lnTo>
                <a:lnTo>
                  <a:pt x="471" y="8493"/>
                </a:lnTo>
                <a:lnTo>
                  <a:pt x="588" y="8775"/>
                </a:lnTo>
                <a:lnTo>
                  <a:pt x="730" y="9034"/>
                </a:lnTo>
                <a:lnTo>
                  <a:pt x="871" y="9293"/>
                </a:lnTo>
                <a:lnTo>
                  <a:pt x="1035" y="9528"/>
                </a:lnTo>
                <a:lnTo>
                  <a:pt x="1388" y="9998"/>
                </a:lnTo>
                <a:lnTo>
                  <a:pt x="1788" y="10445"/>
                </a:lnTo>
                <a:lnTo>
                  <a:pt x="2212" y="10822"/>
                </a:lnTo>
                <a:lnTo>
                  <a:pt x="2682" y="11174"/>
                </a:lnTo>
                <a:lnTo>
                  <a:pt x="2941" y="11339"/>
                </a:lnTo>
                <a:lnTo>
                  <a:pt x="3200" y="11480"/>
                </a:lnTo>
                <a:lnTo>
                  <a:pt x="3458" y="11621"/>
                </a:lnTo>
                <a:lnTo>
                  <a:pt x="3717" y="11739"/>
                </a:lnTo>
                <a:lnTo>
                  <a:pt x="3999" y="11857"/>
                </a:lnTo>
                <a:lnTo>
                  <a:pt x="4282" y="11951"/>
                </a:lnTo>
                <a:lnTo>
                  <a:pt x="4564" y="12045"/>
                </a:lnTo>
                <a:lnTo>
                  <a:pt x="4870" y="12092"/>
                </a:lnTo>
                <a:lnTo>
                  <a:pt x="5176" y="12162"/>
                </a:lnTo>
                <a:lnTo>
                  <a:pt x="5482" y="12186"/>
                </a:lnTo>
                <a:lnTo>
                  <a:pt x="5787" y="12210"/>
                </a:lnTo>
                <a:lnTo>
                  <a:pt x="6093" y="12233"/>
                </a:lnTo>
                <a:lnTo>
                  <a:pt x="6422" y="12210"/>
                </a:lnTo>
                <a:lnTo>
                  <a:pt x="6728" y="12186"/>
                </a:lnTo>
                <a:lnTo>
                  <a:pt x="7034" y="12162"/>
                </a:lnTo>
                <a:lnTo>
                  <a:pt x="7340" y="12092"/>
                </a:lnTo>
                <a:lnTo>
                  <a:pt x="7622" y="12045"/>
                </a:lnTo>
                <a:lnTo>
                  <a:pt x="7905" y="11951"/>
                </a:lnTo>
                <a:lnTo>
                  <a:pt x="8210" y="11857"/>
                </a:lnTo>
                <a:lnTo>
                  <a:pt x="8469" y="11739"/>
                </a:lnTo>
                <a:lnTo>
                  <a:pt x="8751" y="11621"/>
                </a:lnTo>
                <a:lnTo>
                  <a:pt x="9010" y="11480"/>
                </a:lnTo>
                <a:lnTo>
                  <a:pt x="9269" y="11339"/>
                </a:lnTo>
                <a:lnTo>
                  <a:pt x="9504" y="11174"/>
                </a:lnTo>
                <a:lnTo>
                  <a:pt x="9975" y="10822"/>
                </a:lnTo>
                <a:lnTo>
                  <a:pt x="10422" y="10445"/>
                </a:lnTo>
                <a:lnTo>
                  <a:pt x="10822" y="9998"/>
                </a:lnTo>
                <a:lnTo>
                  <a:pt x="11174" y="9528"/>
                </a:lnTo>
                <a:lnTo>
                  <a:pt x="11316" y="9293"/>
                </a:lnTo>
                <a:lnTo>
                  <a:pt x="11480" y="9034"/>
                </a:lnTo>
                <a:lnTo>
                  <a:pt x="11598" y="8775"/>
                </a:lnTo>
                <a:lnTo>
                  <a:pt x="11715" y="8493"/>
                </a:lnTo>
                <a:lnTo>
                  <a:pt x="11833" y="8210"/>
                </a:lnTo>
                <a:lnTo>
                  <a:pt x="11927" y="7928"/>
                </a:lnTo>
                <a:lnTo>
                  <a:pt x="12021" y="7646"/>
                </a:lnTo>
                <a:lnTo>
                  <a:pt x="12092" y="7340"/>
                </a:lnTo>
                <a:lnTo>
                  <a:pt x="12139" y="7058"/>
                </a:lnTo>
                <a:lnTo>
                  <a:pt x="12186" y="6752"/>
                </a:lnTo>
                <a:lnTo>
                  <a:pt x="12209" y="6423"/>
                </a:lnTo>
                <a:lnTo>
                  <a:pt x="12209" y="6117"/>
                </a:lnTo>
                <a:lnTo>
                  <a:pt x="12209" y="5811"/>
                </a:lnTo>
                <a:lnTo>
                  <a:pt x="12186" y="5482"/>
                </a:lnTo>
                <a:lnTo>
                  <a:pt x="12139" y="5176"/>
                </a:lnTo>
                <a:lnTo>
                  <a:pt x="12092" y="4893"/>
                </a:lnTo>
                <a:lnTo>
                  <a:pt x="12021" y="4588"/>
                </a:lnTo>
                <a:lnTo>
                  <a:pt x="11927" y="4305"/>
                </a:lnTo>
                <a:lnTo>
                  <a:pt x="11833" y="4023"/>
                </a:lnTo>
                <a:lnTo>
                  <a:pt x="11715" y="3741"/>
                </a:lnTo>
                <a:lnTo>
                  <a:pt x="11598" y="3458"/>
                </a:lnTo>
                <a:lnTo>
                  <a:pt x="11480" y="3200"/>
                </a:lnTo>
                <a:lnTo>
                  <a:pt x="11316" y="2941"/>
                </a:lnTo>
                <a:lnTo>
                  <a:pt x="11174" y="2706"/>
                </a:lnTo>
                <a:lnTo>
                  <a:pt x="10822" y="2235"/>
                </a:lnTo>
                <a:lnTo>
                  <a:pt x="10422" y="1788"/>
                </a:lnTo>
                <a:lnTo>
                  <a:pt x="9975" y="1412"/>
                </a:lnTo>
                <a:lnTo>
                  <a:pt x="9504" y="1059"/>
                </a:lnTo>
                <a:lnTo>
                  <a:pt x="9269" y="894"/>
                </a:lnTo>
                <a:lnTo>
                  <a:pt x="9010" y="753"/>
                </a:lnTo>
                <a:lnTo>
                  <a:pt x="8751" y="612"/>
                </a:lnTo>
                <a:lnTo>
                  <a:pt x="8469" y="494"/>
                </a:lnTo>
                <a:lnTo>
                  <a:pt x="8210" y="377"/>
                </a:lnTo>
                <a:lnTo>
                  <a:pt x="7905" y="283"/>
                </a:lnTo>
                <a:lnTo>
                  <a:pt x="7622" y="212"/>
                </a:lnTo>
                <a:lnTo>
                  <a:pt x="7340" y="142"/>
                </a:lnTo>
                <a:lnTo>
                  <a:pt x="7034" y="71"/>
                </a:lnTo>
                <a:lnTo>
                  <a:pt x="6728" y="47"/>
                </a:lnTo>
                <a:lnTo>
                  <a:pt x="6422" y="24"/>
                </a:lnTo>
                <a:lnTo>
                  <a:pt x="6093" y="0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" name="Google Shape;342;p20"/>
          <p:cNvSpPr/>
          <p:nvPr/>
        </p:nvSpPr>
        <p:spPr>
          <a:xfrm flipH="1">
            <a:off x="560465" y="4297003"/>
            <a:ext cx="326500" cy="331248"/>
          </a:xfrm>
          <a:custGeom>
            <a:rect b="b" l="l" r="r" t="t"/>
            <a:pathLst>
              <a:path extrusionOk="0" h="4495" w="4517">
                <a:moveTo>
                  <a:pt x="2023" y="1"/>
                </a:moveTo>
                <a:lnTo>
                  <a:pt x="1812" y="48"/>
                </a:lnTo>
                <a:lnTo>
                  <a:pt x="1576" y="95"/>
                </a:lnTo>
                <a:lnTo>
                  <a:pt x="1388" y="166"/>
                </a:lnTo>
                <a:lnTo>
                  <a:pt x="1176" y="260"/>
                </a:lnTo>
                <a:lnTo>
                  <a:pt x="988" y="377"/>
                </a:lnTo>
                <a:lnTo>
                  <a:pt x="824" y="518"/>
                </a:lnTo>
                <a:lnTo>
                  <a:pt x="659" y="660"/>
                </a:lnTo>
                <a:lnTo>
                  <a:pt x="518" y="801"/>
                </a:lnTo>
                <a:lnTo>
                  <a:pt x="377" y="989"/>
                </a:lnTo>
                <a:lnTo>
                  <a:pt x="282" y="1177"/>
                </a:lnTo>
                <a:lnTo>
                  <a:pt x="188" y="1365"/>
                </a:lnTo>
                <a:lnTo>
                  <a:pt x="94" y="1577"/>
                </a:lnTo>
                <a:lnTo>
                  <a:pt x="47" y="1789"/>
                </a:lnTo>
                <a:lnTo>
                  <a:pt x="24" y="2024"/>
                </a:lnTo>
                <a:lnTo>
                  <a:pt x="0" y="2236"/>
                </a:lnTo>
                <a:lnTo>
                  <a:pt x="24" y="2471"/>
                </a:lnTo>
                <a:lnTo>
                  <a:pt x="47" y="2706"/>
                </a:lnTo>
                <a:lnTo>
                  <a:pt x="94" y="2918"/>
                </a:lnTo>
                <a:lnTo>
                  <a:pt x="188" y="3130"/>
                </a:lnTo>
                <a:lnTo>
                  <a:pt x="282" y="3318"/>
                </a:lnTo>
                <a:lnTo>
                  <a:pt x="377" y="3506"/>
                </a:lnTo>
                <a:lnTo>
                  <a:pt x="518" y="3671"/>
                </a:lnTo>
                <a:lnTo>
                  <a:pt x="659" y="3835"/>
                </a:lnTo>
                <a:lnTo>
                  <a:pt x="824" y="3977"/>
                </a:lnTo>
                <a:lnTo>
                  <a:pt x="988" y="4118"/>
                </a:lnTo>
                <a:lnTo>
                  <a:pt x="1176" y="4235"/>
                </a:lnTo>
                <a:lnTo>
                  <a:pt x="1388" y="4329"/>
                </a:lnTo>
                <a:lnTo>
                  <a:pt x="1576" y="4400"/>
                </a:lnTo>
                <a:lnTo>
                  <a:pt x="1812" y="4447"/>
                </a:lnTo>
                <a:lnTo>
                  <a:pt x="2023" y="4494"/>
                </a:lnTo>
                <a:lnTo>
                  <a:pt x="2494" y="4494"/>
                </a:lnTo>
                <a:lnTo>
                  <a:pt x="2705" y="4447"/>
                </a:lnTo>
                <a:lnTo>
                  <a:pt x="2917" y="4400"/>
                </a:lnTo>
                <a:lnTo>
                  <a:pt x="3129" y="4329"/>
                </a:lnTo>
                <a:lnTo>
                  <a:pt x="3341" y="4235"/>
                </a:lnTo>
                <a:lnTo>
                  <a:pt x="3505" y="4118"/>
                </a:lnTo>
                <a:lnTo>
                  <a:pt x="3693" y="3977"/>
                </a:lnTo>
                <a:lnTo>
                  <a:pt x="3858" y="3835"/>
                </a:lnTo>
                <a:lnTo>
                  <a:pt x="3999" y="3671"/>
                </a:lnTo>
                <a:lnTo>
                  <a:pt x="4117" y="3506"/>
                </a:lnTo>
                <a:lnTo>
                  <a:pt x="4235" y="3318"/>
                </a:lnTo>
                <a:lnTo>
                  <a:pt x="4329" y="3130"/>
                </a:lnTo>
                <a:lnTo>
                  <a:pt x="4399" y="2918"/>
                </a:lnTo>
                <a:lnTo>
                  <a:pt x="4470" y="2706"/>
                </a:lnTo>
                <a:lnTo>
                  <a:pt x="4493" y="2471"/>
                </a:lnTo>
                <a:lnTo>
                  <a:pt x="4517" y="2236"/>
                </a:lnTo>
                <a:lnTo>
                  <a:pt x="4493" y="2024"/>
                </a:lnTo>
                <a:lnTo>
                  <a:pt x="4470" y="1789"/>
                </a:lnTo>
                <a:lnTo>
                  <a:pt x="4399" y="1577"/>
                </a:lnTo>
                <a:lnTo>
                  <a:pt x="4329" y="1365"/>
                </a:lnTo>
                <a:lnTo>
                  <a:pt x="4235" y="1177"/>
                </a:lnTo>
                <a:lnTo>
                  <a:pt x="4117" y="989"/>
                </a:lnTo>
                <a:lnTo>
                  <a:pt x="3999" y="801"/>
                </a:lnTo>
                <a:lnTo>
                  <a:pt x="3858" y="660"/>
                </a:lnTo>
                <a:lnTo>
                  <a:pt x="3693" y="518"/>
                </a:lnTo>
                <a:lnTo>
                  <a:pt x="3505" y="377"/>
                </a:lnTo>
                <a:lnTo>
                  <a:pt x="3341" y="260"/>
                </a:lnTo>
                <a:lnTo>
                  <a:pt x="3129" y="166"/>
                </a:lnTo>
                <a:lnTo>
                  <a:pt x="2917" y="95"/>
                </a:lnTo>
                <a:lnTo>
                  <a:pt x="2705" y="48"/>
                </a:lnTo>
                <a:lnTo>
                  <a:pt x="2494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3" name="Google Shape;343;p20"/>
          <p:cNvSpPr/>
          <p:nvPr/>
        </p:nvSpPr>
        <p:spPr>
          <a:xfrm flipH="1">
            <a:off x="4520329" y="4222175"/>
            <a:ext cx="538279" cy="548752"/>
          </a:xfrm>
          <a:custGeom>
            <a:rect b="b" l="l" r="r" t="t"/>
            <a:pathLst>
              <a:path extrusionOk="0" h="6188" w="6188">
                <a:moveTo>
                  <a:pt x="2777" y="1"/>
                </a:moveTo>
                <a:lnTo>
                  <a:pt x="2471" y="48"/>
                </a:lnTo>
                <a:lnTo>
                  <a:pt x="2189" y="118"/>
                </a:lnTo>
                <a:lnTo>
                  <a:pt x="1906" y="236"/>
                </a:lnTo>
                <a:lnTo>
                  <a:pt x="1624" y="354"/>
                </a:lnTo>
                <a:lnTo>
                  <a:pt x="1365" y="518"/>
                </a:lnTo>
                <a:lnTo>
                  <a:pt x="1130" y="706"/>
                </a:lnTo>
                <a:lnTo>
                  <a:pt x="918" y="895"/>
                </a:lnTo>
                <a:lnTo>
                  <a:pt x="707" y="1106"/>
                </a:lnTo>
                <a:lnTo>
                  <a:pt x="542" y="1365"/>
                </a:lnTo>
                <a:lnTo>
                  <a:pt x="377" y="1600"/>
                </a:lnTo>
                <a:lnTo>
                  <a:pt x="236" y="1883"/>
                </a:lnTo>
                <a:lnTo>
                  <a:pt x="142" y="2165"/>
                </a:lnTo>
                <a:lnTo>
                  <a:pt x="71" y="2471"/>
                </a:lnTo>
                <a:lnTo>
                  <a:pt x="24" y="2777"/>
                </a:lnTo>
                <a:lnTo>
                  <a:pt x="1" y="3082"/>
                </a:lnTo>
                <a:lnTo>
                  <a:pt x="24" y="3412"/>
                </a:lnTo>
                <a:lnTo>
                  <a:pt x="71" y="3718"/>
                </a:lnTo>
                <a:lnTo>
                  <a:pt x="142" y="4000"/>
                </a:lnTo>
                <a:lnTo>
                  <a:pt x="236" y="4282"/>
                </a:lnTo>
                <a:lnTo>
                  <a:pt x="377" y="4564"/>
                </a:lnTo>
                <a:lnTo>
                  <a:pt x="542" y="4823"/>
                </a:lnTo>
                <a:lnTo>
                  <a:pt x="707" y="5058"/>
                </a:lnTo>
                <a:lnTo>
                  <a:pt x="918" y="5270"/>
                </a:lnTo>
                <a:lnTo>
                  <a:pt x="1130" y="5482"/>
                </a:lnTo>
                <a:lnTo>
                  <a:pt x="1365" y="5647"/>
                </a:lnTo>
                <a:lnTo>
                  <a:pt x="1624" y="5811"/>
                </a:lnTo>
                <a:lnTo>
                  <a:pt x="1906" y="5929"/>
                </a:lnTo>
                <a:lnTo>
                  <a:pt x="2189" y="6046"/>
                </a:lnTo>
                <a:lnTo>
                  <a:pt x="2471" y="6117"/>
                </a:lnTo>
                <a:lnTo>
                  <a:pt x="2777" y="6164"/>
                </a:lnTo>
                <a:lnTo>
                  <a:pt x="3106" y="6188"/>
                </a:lnTo>
                <a:lnTo>
                  <a:pt x="3412" y="6164"/>
                </a:lnTo>
                <a:lnTo>
                  <a:pt x="3718" y="6117"/>
                </a:lnTo>
                <a:lnTo>
                  <a:pt x="4024" y="6046"/>
                </a:lnTo>
                <a:lnTo>
                  <a:pt x="4306" y="5929"/>
                </a:lnTo>
                <a:lnTo>
                  <a:pt x="4565" y="5811"/>
                </a:lnTo>
                <a:lnTo>
                  <a:pt x="4823" y="5647"/>
                </a:lnTo>
                <a:lnTo>
                  <a:pt x="5059" y="5482"/>
                </a:lnTo>
                <a:lnTo>
                  <a:pt x="5294" y="5270"/>
                </a:lnTo>
                <a:lnTo>
                  <a:pt x="5482" y="5058"/>
                </a:lnTo>
                <a:lnTo>
                  <a:pt x="5670" y="4823"/>
                </a:lnTo>
                <a:lnTo>
                  <a:pt x="5811" y="4564"/>
                </a:lnTo>
                <a:lnTo>
                  <a:pt x="5953" y="4282"/>
                </a:lnTo>
                <a:lnTo>
                  <a:pt x="6047" y="4000"/>
                </a:lnTo>
                <a:lnTo>
                  <a:pt x="6141" y="3718"/>
                </a:lnTo>
                <a:lnTo>
                  <a:pt x="6188" y="3412"/>
                </a:lnTo>
                <a:lnTo>
                  <a:pt x="6188" y="3082"/>
                </a:lnTo>
                <a:lnTo>
                  <a:pt x="6188" y="2777"/>
                </a:lnTo>
                <a:lnTo>
                  <a:pt x="6141" y="2471"/>
                </a:lnTo>
                <a:lnTo>
                  <a:pt x="6047" y="2165"/>
                </a:lnTo>
                <a:lnTo>
                  <a:pt x="5953" y="1883"/>
                </a:lnTo>
                <a:lnTo>
                  <a:pt x="5811" y="1600"/>
                </a:lnTo>
                <a:lnTo>
                  <a:pt x="5670" y="1365"/>
                </a:lnTo>
                <a:lnTo>
                  <a:pt x="5482" y="1106"/>
                </a:lnTo>
                <a:lnTo>
                  <a:pt x="5294" y="895"/>
                </a:lnTo>
                <a:lnTo>
                  <a:pt x="5059" y="706"/>
                </a:lnTo>
                <a:lnTo>
                  <a:pt x="4823" y="518"/>
                </a:lnTo>
                <a:lnTo>
                  <a:pt x="4565" y="354"/>
                </a:lnTo>
                <a:lnTo>
                  <a:pt x="4306" y="236"/>
                </a:lnTo>
                <a:lnTo>
                  <a:pt x="4024" y="118"/>
                </a:lnTo>
                <a:lnTo>
                  <a:pt x="3718" y="48"/>
                </a:lnTo>
                <a:lnTo>
                  <a:pt x="3412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4" name="Google Shape;344;p20"/>
          <p:cNvSpPr/>
          <p:nvPr/>
        </p:nvSpPr>
        <p:spPr>
          <a:xfrm flipH="1">
            <a:off x="5906036" y="335939"/>
            <a:ext cx="287468" cy="291306"/>
          </a:xfrm>
          <a:custGeom>
            <a:rect b="b" l="l" r="r" t="t"/>
            <a:pathLst>
              <a:path extrusionOk="0" h="3953" w="3977">
                <a:moveTo>
                  <a:pt x="1788" y="1"/>
                </a:moveTo>
                <a:lnTo>
                  <a:pt x="1600" y="24"/>
                </a:lnTo>
                <a:lnTo>
                  <a:pt x="1388" y="95"/>
                </a:lnTo>
                <a:lnTo>
                  <a:pt x="1224" y="142"/>
                </a:lnTo>
                <a:lnTo>
                  <a:pt x="1036" y="236"/>
                </a:lnTo>
                <a:lnTo>
                  <a:pt x="894" y="330"/>
                </a:lnTo>
                <a:lnTo>
                  <a:pt x="730" y="448"/>
                </a:lnTo>
                <a:lnTo>
                  <a:pt x="589" y="565"/>
                </a:lnTo>
                <a:lnTo>
                  <a:pt x="471" y="706"/>
                </a:lnTo>
                <a:lnTo>
                  <a:pt x="353" y="871"/>
                </a:lnTo>
                <a:lnTo>
                  <a:pt x="259" y="1036"/>
                </a:lnTo>
                <a:lnTo>
                  <a:pt x="165" y="1200"/>
                </a:lnTo>
                <a:lnTo>
                  <a:pt x="95" y="1389"/>
                </a:lnTo>
                <a:lnTo>
                  <a:pt x="48" y="1577"/>
                </a:lnTo>
                <a:lnTo>
                  <a:pt x="24" y="1765"/>
                </a:lnTo>
                <a:lnTo>
                  <a:pt x="0" y="1977"/>
                </a:lnTo>
                <a:lnTo>
                  <a:pt x="24" y="2165"/>
                </a:lnTo>
                <a:lnTo>
                  <a:pt x="48" y="2377"/>
                </a:lnTo>
                <a:lnTo>
                  <a:pt x="95" y="2565"/>
                </a:lnTo>
                <a:lnTo>
                  <a:pt x="165" y="2753"/>
                </a:lnTo>
                <a:lnTo>
                  <a:pt x="259" y="2918"/>
                </a:lnTo>
                <a:lnTo>
                  <a:pt x="353" y="3082"/>
                </a:lnTo>
                <a:lnTo>
                  <a:pt x="471" y="3223"/>
                </a:lnTo>
                <a:lnTo>
                  <a:pt x="589" y="3365"/>
                </a:lnTo>
                <a:lnTo>
                  <a:pt x="730" y="3506"/>
                </a:lnTo>
                <a:lnTo>
                  <a:pt x="894" y="3623"/>
                </a:lnTo>
                <a:lnTo>
                  <a:pt x="1036" y="3717"/>
                </a:lnTo>
                <a:lnTo>
                  <a:pt x="1224" y="3788"/>
                </a:lnTo>
                <a:lnTo>
                  <a:pt x="1388" y="3859"/>
                </a:lnTo>
                <a:lnTo>
                  <a:pt x="1600" y="3906"/>
                </a:lnTo>
                <a:lnTo>
                  <a:pt x="1788" y="3929"/>
                </a:lnTo>
                <a:lnTo>
                  <a:pt x="1977" y="3953"/>
                </a:lnTo>
                <a:lnTo>
                  <a:pt x="2188" y="3929"/>
                </a:lnTo>
                <a:lnTo>
                  <a:pt x="2376" y="3906"/>
                </a:lnTo>
                <a:lnTo>
                  <a:pt x="2565" y="3859"/>
                </a:lnTo>
                <a:lnTo>
                  <a:pt x="2753" y="3788"/>
                </a:lnTo>
                <a:lnTo>
                  <a:pt x="2941" y="3717"/>
                </a:lnTo>
                <a:lnTo>
                  <a:pt x="3082" y="3623"/>
                </a:lnTo>
                <a:lnTo>
                  <a:pt x="3247" y="3506"/>
                </a:lnTo>
                <a:lnTo>
                  <a:pt x="3388" y="3365"/>
                </a:lnTo>
                <a:lnTo>
                  <a:pt x="3506" y="3223"/>
                </a:lnTo>
                <a:lnTo>
                  <a:pt x="3623" y="3082"/>
                </a:lnTo>
                <a:lnTo>
                  <a:pt x="3717" y="2918"/>
                </a:lnTo>
                <a:lnTo>
                  <a:pt x="3811" y="2753"/>
                </a:lnTo>
                <a:lnTo>
                  <a:pt x="3882" y="2565"/>
                </a:lnTo>
                <a:lnTo>
                  <a:pt x="3929" y="2377"/>
                </a:lnTo>
                <a:lnTo>
                  <a:pt x="3953" y="2165"/>
                </a:lnTo>
                <a:lnTo>
                  <a:pt x="3976" y="1977"/>
                </a:lnTo>
                <a:lnTo>
                  <a:pt x="3953" y="1765"/>
                </a:lnTo>
                <a:lnTo>
                  <a:pt x="3929" y="1577"/>
                </a:lnTo>
                <a:lnTo>
                  <a:pt x="3882" y="1389"/>
                </a:lnTo>
                <a:lnTo>
                  <a:pt x="3811" y="1200"/>
                </a:lnTo>
                <a:lnTo>
                  <a:pt x="3717" y="1036"/>
                </a:lnTo>
                <a:lnTo>
                  <a:pt x="3623" y="871"/>
                </a:lnTo>
                <a:lnTo>
                  <a:pt x="3506" y="706"/>
                </a:lnTo>
                <a:lnTo>
                  <a:pt x="3388" y="565"/>
                </a:lnTo>
                <a:lnTo>
                  <a:pt x="3247" y="448"/>
                </a:lnTo>
                <a:lnTo>
                  <a:pt x="3082" y="330"/>
                </a:lnTo>
                <a:lnTo>
                  <a:pt x="2941" y="236"/>
                </a:lnTo>
                <a:lnTo>
                  <a:pt x="2753" y="142"/>
                </a:lnTo>
                <a:lnTo>
                  <a:pt x="2565" y="95"/>
                </a:lnTo>
                <a:lnTo>
                  <a:pt x="2376" y="24"/>
                </a:lnTo>
                <a:lnTo>
                  <a:pt x="2188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5" name="Google Shape;345;p20"/>
          <p:cNvSpPr/>
          <p:nvPr/>
        </p:nvSpPr>
        <p:spPr>
          <a:xfrm flipH="1">
            <a:off x="1680736" y="276089"/>
            <a:ext cx="287468" cy="291306"/>
          </a:xfrm>
          <a:custGeom>
            <a:rect b="b" l="l" r="r" t="t"/>
            <a:pathLst>
              <a:path extrusionOk="0" h="3953" w="3977">
                <a:moveTo>
                  <a:pt x="1788" y="1"/>
                </a:moveTo>
                <a:lnTo>
                  <a:pt x="1600" y="24"/>
                </a:lnTo>
                <a:lnTo>
                  <a:pt x="1388" y="95"/>
                </a:lnTo>
                <a:lnTo>
                  <a:pt x="1224" y="142"/>
                </a:lnTo>
                <a:lnTo>
                  <a:pt x="1036" y="236"/>
                </a:lnTo>
                <a:lnTo>
                  <a:pt x="894" y="330"/>
                </a:lnTo>
                <a:lnTo>
                  <a:pt x="730" y="448"/>
                </a:lnTo>
                <a:lnTo>
                  <a:pt x="589" y="565"/>
                </a:lnTo>
                <a:lnTo>
                  <a:pt x="471" y="706"/>
                </a:lnTo>
                <a:lnTo>
                  <a:pt x="353" y="871"/>
                </a:lnTo>
                <a:lnTo>
                  <a:pt x="259" y="1036"/>
                </a:lnTo>
                <a:lnTo>
                  <a:pt x="165" y="1200"/>
                </a:lnTo>
                <a:lnTo>
                  <a:pt x="95" y="1389"/>
                </a:lnTo>
                <a:lnTo>
                  <a:pt x="48" y="1577"/>
                </a:lnTo>
                <a:lnTo>
                  <a:pt x="24" y="1765"/>
                </a:lnTo>
                <a:lnTo>
                  <a:pt x="0" y="1977"/>
                </a:lnTo>
                <a:lnTo>
                  <a:pt x="24" y="2165"/>
                </a:lnTo>
                <a:lnTo>
                  <a:pt x="48" y="2377"/>
                </a:lnTo>
                <a:lnTo>
                  <a:pt x="95" y="2565"/>
                </a:lnTo>
                <a:lnTo>
                  <a:pt x="165" y="2753"/>
                </a:lnTo>
                <a:lnTo>
                  <a:pt x="259" y="2918"/>
                </a:lnTo>
                <a:lnTo>
                  <a:pt x="353" y="3082"/>
                </a:lnTo>
                <a:lnTo>
                  <a:pt x="471" y="3223"/>
                </a:lnTo>
                <a:lnTo>
                  <a:pt x="589" y="3365"/>
                </a:lnTo>
                <a:lnTo>
                  <a:pt x="730" y="3506"/>
                </a:lnTo>
                <a:lnTo>
                  <a:pt x="894" y="3623"/>
                </a:lnTo>
                <a:lnTo>
                  <a:pt x="1036" y="3717"/>
                </a:lnTo>
                <a:lnTo>
                  <a:pt x="1224" y="3788"/>
                </a:lnTo>
                <a:lnTo>
                  <a:pt x="1388" y="3859"/>
                </a:lnTo>
                <a:lnTo>
                  <a:pt x="1600" y="3906"/>
                </a:lnTo>
                <a:lnTo>
                  <a:pt x="1788" y="3929"/>
                </a:lnTo>
                <a:lnTo>
                  <a:pt x="1977" y="3953"/>
                </a:lnTo>
                <a:lnTo>
                  <a:pt x="2188" y="3929"/>
                </a:lnTo>
                <a:lnTo>
                  <a:pt x="2376" y="3906"/>
                </a:lnTo>
                <a:lnTo>
                  <a:pt x="2565" y="3859"/>
                </a:lnTo>
                <a:lnTo>
                  <a:pt x="2753" y="3788"/>
                </a:lnTo>
                <a:lnTo>
                  <a:pt x="2941" y="3717"/>
                </a:lnTo>
                <a:lnTo>
                  <a:pt x="3082" y="3623"/>
                </a:lnTo>
                <a:lnTo>
                  <a:pt x="3247" y="3506"/>
                </a:lnTo>
                <a:lnTo>
                  <a:pt x="3388" y="3365"/>
                </a:lnTo>
                <a:lnTo>
                  <a:pt x="3506" y="3223"/>
                </a:lnTo>
                <a:lnTo>
                  <a:pt x="3623" y="3082"/>
                </a:lnTo>
                <a:lnTo>
                  <a:pt x="3717" y="2918"/>
                </a:lnTo>
                <a:lnTo>
                  <a:pt x="3811" y="2753"/>
                </a:lnTo>
                <a:lnTo>
                  <a:pt x="3882" y="2565"/>
                </a:lnTo>
                <a:lnTo>
                  <a:pt x="3929" y="2377"/>
                </a:lnTo>
                <a:lnTo>
                  <a:pt x="3953" y="2165"/>
                </a:lnTo>
                <a:lnTo>
                  <a:pt x="3976" y="1977"/>
                </a:lnTo>
                <a:lnTo>
                  <a:pt x="3953" y="1765"/>
                </a:lnTo>
                <a:lnTo>
                  <a:pt x="3929" y="1577"/>
                </a:lnTo>
                <a:lnTo>
                  <a:pt x="3882" y="1389"/>
                </a:lnTo>
                <a:lnTo>
                  <a:pt x="3811" y="1200"/>
                </a:lnTo>
                <a:lnTo>
                  <a:pt x="3717" y="1036"/>
                </a:lnTo>
                <a:lnTo>
                  <a:pt x="3623" y="871"/>
                </a:lnTo>
                <a:lnTo>
                  <a:pt x="3506" y="706"/>
                </a:lnTo>
                <a:lnTo>
                  <a:pt x="3388" y="565"/>
                </a:lnTo>
                <a:lnTo>
                  <a:pt x="3247" y="448"/>
                </a:lnTo>
                <a:lnTo>
                  <a:pt x="3082" y="330"/>
                </a:lnTo>
                <a:lnTo>
                  <a:pt x="2941" y="236"/>
                </a:lnTo>
                <a:lnTo>
                  <a:pt x="2753" y="142"/>
                </a:lnTo>
                <a:lnTo>
                  <a:pt x="2565" y="95"/>
                </a:lnTo>
                <a:lnTo>
                  <a:pt x="2376" y="24"/>
                </a:lnTo>
                <a:lnTo>
                  <a:pt x="2188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6" name="Google Shape;346;p20"/>
          <p:cNvSpPr/>
          <p:nvPr/>
        </p:nvSpPr>
        <p:spPr>
          <a:xfrm flipH="1">
            <a:off x="6059199" y="3739264"/>
            <a:ext cx="287468" cy="291306"/>
          </a:xfrm>
          <a:custGeom>
            <a:rect b="b" l="l" r="r" t="t"/>
            <a:pathLst>
              <a:path extrusionOk="0" h="3953" w="3977">
                <a:moveTo>
                  <a:pt x="1788" y="1"/>
                </a:moveTo>
                <a:lnTo>
                  <a:pt x="1600" y="24"/>
                </a:lnTo>
                <a:lnTo>
                  <a:pt x="1388" y="95"/>
                </a:lnTo>
                <a:lnTo>
                  <a:pt x="1224" y="142"/>
                </a:lnTo>
                <a:lnTo>
                  <a:pt x="1036" y="236"/>
                </a:lnTo>
                <a:lnTo>
                  <a:pt x="894" y="330"/>
                </a:lnTo>
                <a:lnTo>
                  <a:pt x="730" y="448"/>
                </a:lnTo>
                <a:lnTo>
                  <a:pt x="589" y="565"/>
                </a:lnTo>
                <a:lnTo>
                  <a:pt x="471" y="706"/>
                </a:lnTo>
                <a:lnTo>
                  <a:pt x="353" y="871"/>
                </a:lnTo>
                <a:lnTo>
                  <a:pt x="259" y="1036"/>
                </a:lnTo>
                <a:lnTo>
                  <a:pt x="165" y="1200"/>
                </a:lnTo>
                <a:lnTo>
                  <a:pt x="95" y="1389"/>
                </a:lnTo>
                <a:lnTo>
                  <a:pt x="48" y="1577"/>
                </a:lnTo>
                <a:lnTo>
                  <a:pt x="24" y="1765"/>
                </a:lnTo>
                <a:lnTo>
                  <a:pt x="0" y="1977"/>
                </a:lnTo>
                <a:lnTo>
                  <a:pt x="24" y="2165"/>
                </a:lnTo>
                <a:lnTo>
                  <a:pt x="48" y="2377"/>
                </a:lnTo>
                <a:lnTo>
                  <a:pt x="95" y="2565"/>
                </a:lnTo>
                <a:lnTo>
                  <a:pt x="165" y="2753"/>
                </a:lnTo>
                <a:lnTo>
                  <a:pt x="259" y="2918"/>
                </a:lnTo>
                <a:lnTo>
                  <a:pt x="353" y="3082"/>
                </a:lnTo>
                <a:lnTo>
                  <a:pt x="471" y="3223"/>
                </a:lnTo>
                <a:lnTo>
                  <a:pt x="589" y="3365"/>
                </a:lnTo>
                <a:lnTo>
                  <a:pt x="730" y="3506"/>
                </a:lnTo>
                <a:lnTo>
                  <a:pt x="894" y="3623"/>
                </a:lnTo>
                <a:lnTo>
                  <a:pt x="1036" y="3717"/>
                </a:lnTo>
                <a:lnTo>
                  <a:pt x="1224" y="3788"/>
                </a:lnTo>
                <a:lnTo>
                  <a:pt x="1388" y="3859"/>
                </a:lnTo>
                <a:lnTo>
                  <a:pt x="1600" y="3906"/>
                </a:lnTo>
                <a:lnTo>
                  <a:pt x="1788" y="3929"/>
                </a:lnTo>
                <a:lnTo>
                  <a:pt x="1977" y="3953"/>
                </a:lnTo>
                <a:lnTo>
                  <a:pt x="2188" y="3929"/>
                </a:lnTo>
                <a:lnTo>
                  <a:pt x="2376" y="3906"/>
                </a:lnTo>
                <a:lnTo>
                  <a:pt x="2565" y="3859"/>
                </a:lnTo>
                <a:lnTo>
                  <a:pt x="2753" y="3788"/>
                </a:lnTo>
                <a:lnTo>
                  <a:pt x="2941" y="3717"/>
                </a:lnTo>
                <a:lnTo>
                  <a:pt x="3082" y="3623"/>
                </a:lnTo>
                <a:lnTo>
                  <a:pt x="3247" y="3506"/>
                </a:lnTo>
                <a:lnTo>
                  <a:pt x="3388" y="3365"/>
                </a:lnTo>
                <a:lnTo>
                  <a:pt x="3506" y="3223"/>
                </a:lnTo>
                <a:lnTo>
                  <a:pt x="3623" y="3082"/>
                </a:lnTo>
                <a:lnTo>
                  <a:pt x="3717" y="2918"/>
                </a:lnTo>
                <a:lnTo>
                  <a:pt x="3811" y="2753"/>
                </a:lnTo>
                <a:lnTo>
                  <a:pt x="3882" y="2565"/>
                </a:lnTo>
                <a:lnTo>
                  <a:pt x="3929" y="2377"/>
                </a:lnTo>
                <a:lnTo>
                  <a:pt x="3953" y="2165"/>
                </a:lnTo>
                <a:lnTo>
                  <a:pt x="3976" y="1977"/>
                </a:lnTo>
                <a:lnTo>
                  <a:pt x="3953" y="1765"/>
                </a:lnTo>
                <a:lnTo>
                  <a:pt x="3929" y="1577"/>
                </a:lnTo>
                <a:lnTo>
                  <a:pt x="3882" y="1389"/>
                </a:lnTo>
                <a:lnTo>
                  <a:pt x="3811" y="1200"/>
                </a:lnTo>
                <a:lnTo>
                  <a:pt x="3717" y="1036"/>
                </a:lnTo>
                <a:lnTo>
                  <a:pt x="3623" y="871"/>
                </a:lnTo>
                <a:lnTo>
                  <a:pt x="3506" y="706"/>
                </a:lnTo>
                <a:lnTo>
                  <a:pt x="3388" y="565"/>
                </a:lnTo>
                <a:lnTo>
                  <a:pt x="3247" y="448"/>
                </a:lnTo>
                <a:lnTo>
                  <a:pt x="3082" y="330"/>
                </a:lnTo>
                <a:lnTo>
                  <a:pt x="2941" y="236"/>
                </a:lnTo>
                <a:lnTo>
                  <a:pt x="2753" y="142"/>
                </a:lnTo>
                <a:lnTo>
                  <a:pt x="2565" y="95"/>
                </a:lnTo>
                <a:lnTo>
                  <a:pt x="2376" y="24"/>
                </a:lnTo>
                <a:lnTo>
                  <a:pt x="2188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" name="Google Shape;347;p20"/>
          <p:cNvSpPr/>
          <p:nvPr/>
        </p:nvSpPr>
        <p:spPr>
          <a:xfrm flipH="1">
            <a:off x="7878388" y="4030578"/>
            <a:ext cx="472080" cy="478402"/>
          </a:xfrm>
          <a:custGeom>
            <a:rect b="b" l="l" r="r" t="t"/>
            <a:pathLst>
              <a:path extrusionOk="0" h="3953" w="3977">
                <a:moveTo>
                  <a:pt x="1788" y="1"/>
                </a:moveTo>
                <a:lnTo>
                  <a:pt x="1600" y="24"/>
                </a:lnTo>
                <a:lnTo>
                  <a:pt x="1388" y="95"/>
                </a:lnTo>
                <a:lnTo>
                  <a:pt x="1224" y="142"/>
                </a:lnTo>
                <a:lnTo>
                  <a:pt x="1036" y="236"/>
                </a:lnTo>
                <a:lnTo>
                  <a:pt x="894" y="330"/>
                </a:lnTo>
                <a:lnTo>
                  <a:pt x="730" y="448"/>
                </a:lnTo>
                <a:lnTo>
                  <a:pt x="589" y="565"/>
                </a:lnTo>
                <a:lnTo>
                  <a:pt x="471" y="706"/>
                </a:lnTo>
                <a:lnTo>
                  <a:pt x="353" y="871"/>
                </a:lnTo>
                <a:lnTo>
                  <a:pt x="259" y="1036"/>
                </a:lnTo>
                <a:lnTo>
                  <a:pt x="165" y="1200"/>
                </a:lnTo>
                <a:lnTo>
                  <a:pt x="95" y="1389"/>
                </a:lnTo>
                <a:lnTo>
                  <a:pt x="48" y="1577"/>
                </a:lnTo>
                <a:lnTo>
                  <a:pt x="24" y="1765"/>
                </a:lnTo>
                <a:lnTo>
                  <a:pt x="0" y="1977"/>
                </a:lnTo>
                <a:lnTo>
                  <a:pt x="24" y="2165"/>
                </a:lnTo>
                <a:lnTo>
                  <a:pt x="48" y="2377"/>
                </a:lnTo>
                <a:lnTo>
                  <a:pt x="95" y="2565"/>
                </a:lnTo>
                <a:lnTo>
                  <a:pt x="165" y="2753"/>
                </a:lnTo>
                <a:lnTo>
                  <a:pt x="259" y="2918"/>
                </a:lnTo>
                <a:lnTo>
                  <a:pt x="353" y="3082"/>
                </a:lnTo>
                <a:lnTo>
                  <a:pt x="471" y="3223"/>
                </a:lnTo>
                <a:lnTo>
                  <a:pt x="589" y="3365"/>
                </a:lnTo>
                <a:lnTo>
                  <a:pt x="730" y="3506"/>
                </a:lnTo>
                <a:lnTo>
                  <a:pt x="894" y="3623"/>
                </a:lnTo>
                <a:lnTo>
                  <a:pt x="1036" y="3717"/>
                </a:lnTo>
                <a:lnTo>
                  <a:pt x="1224" y="3788"/>
                </a:lnTo>
                <a:lnTo>
                  <a:pt x="1388" y="3859"/>
                </a:lnTo>
                <a:lnTo>
                  <a:pt x="1600" y="3906"/>
                </a:lnTo>
                <a:lnTo>
                  <a:pt x="1788" y="3929"/>
                </a:lnTo>
                <a:lnTo>
                  <a:pt x="1977" y="3953"/>
                </a:lnTo>
                <a:lnTo>
                  <a:pt x="2188" y="3929"/>
                </a:lnTo>
                <a:lnTo>
                  <a:pt x="2376" y="3906"/>
                </a:lnTo>
                <a:lnTo>
                  <a:pt x="2565" y="3859"/>
                </a:lnTo>
                <a:lnTo>
                  <a:pt x="2753" y="3788"/>
                </a:lnTo>
                <a:lnTo>
                  <a:pt x="2941" y="3717"/>
                </a:lnTo>
                <a:lnTo>
                  <a:pt x="3082" y="3623"/>
                </a:lnTo>
                <a:lnTo>
                  <a:pt x="3247" y="3506"/>
                </a:lnTo>
                <a:lnTo>
                  <a:pt x="3388" y="3365"/>
                </a:lnTo>
                <a:lnTo>
                  <a:pt x="3506" y="3223"/>
                </a:lnTo>
                <a:lnTo>
                  <a:pt x="3623" y="3082"/>
                </a:lnTo>
                <a:lnTo>
                  <a:pt x="3717" y="2918"/>
                </a:lnTo>
                <a:lnTo>
                  <a:pt x="3811" y="2753"/>
                </a:lnTo>
                <a:lnTo>
                  <a:pt x="3882" y="2565"/>
                </a:lnTo>
                <a:lnTo>
                  <a:pt x="3929" y="2377"/>
                </a:lnTo>
                <a:lnTo>
                  <a:pt x="3953" y="2165"/>
                </a:lnTo>
                <a:lnTo>
                  <a:pt x="3976" y="1977"/>
                </a:lnTo>
                <a:lnTo>
                  <a:pt x="3953" y="1765"/>
                </a:lnTo>
                <a:lnTo>
                  <a:pt x="3929" y="1577"/>
                </a:lnTo>
                <a:lnTo>
                  <a:pt x="3882" y="1389"/>
                </a:lnTo>
                <a:lnTo>
                  <a:pt x="3811" y="1200"/>
                </a:lnTo>
                <a:lnTo>
                  <a:pt x="3717" y="1036"/>
                </a:lnTo>
                <a:lnTo>
                  <a:pt x="3623" y="871"/>
                </a:lnTo>
                <a:lnTo>
                  <a:pt x="3506" y="706"/>
                </a:lnTo>
                <a:lnTo>
                  <a:pt x="3388" y="565"/>
                </a:lnTo>
                <a:lnTo>
                  <a:pt x="3247" y="448"/>
                </a:lnTo>
                <a:lnTo>
                  <a:pt x="3082" y="330"/>
                </a:lnTo>
                <a:lnTo>
                  <a:pt x="2941" y="236"/>
                </a:lnTo>
                <a:lnTo>
                  <a:pt x="2753" y="142"/>
                </a:lnTo>
                <a:lnTo>
                  <a:pt x="2565" y="95"/>
                </a:lnTo>
                <a:lnTo>
                  <a:pt x="2376" y="24"/>
                </a:lnTo>
                <a:lnTo>
                  <a:pt x="2188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8" name="Google Shape;348;p20"/>
          <p:cNvSpPr txBox="1"/>
          <p:nvPr>
            <p:ph type="title"/>
          </p:nvPr>
        </p:nvSpPr>
        <p:spPr>
          <a:xfrm>
            <a:off x="1618250" y="1866900"/>
            <a:ext cx="3172800" cy="79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49" name="Google Shape;349;p20"/>
          <p:cNvSpPr txBox="1"/>
          <p:nvPr>
            <p:ph idx="1" type="subTitle"/>
          </p:nvPr>
        </p:nvSpPr>
        <p:spPr>
          <a:xfrm>
            <a:off x="1618150" y="2538224"/>
            <a:ext cx="3172800" cy="111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/>
          <p:nvPr/>
        </p:nvSpPr>
        <p:spPr>
          <a:xfrm>
            <a:off x="721520" y="540000"/>
            <a:ext cx="1288247" cy="1241078"/>
          </a:xfrm>
          <a:custGeom>
            <a:rect b="b" l="l" r="r" t="t"/>
            <a:pathLst>
              <a:path extrusionOk="0" h="12234" w="12210">
                <a:moveTo>
                  <a:pt x="6093" y="0"/>
                </a:moveTo>
                <a:lnTo>
                  <a:pt x="5787" y="24"/>
                </a:lnTo>
                <a:lnTo>
                  <a:pt x="5482" y="47"/>
                </a:lnTo>
                <a:lnTo>
                  <a:pt x="5176" y="71"/>
                </a:lnTo>
                <a:lnTo>
                  <a:pt x="4870" y="142"/>
                </a:lnTo>
                <a:lnTo>
                  <a:pt x="4564" y="212"/>
                </a:lnTo>
                <a:lnTo>
                  <a:pt x="4282" y="283"/>
                </a:lnTo>
                <a:lnTo>
                  <a:pt x="3999" y="377"/>
                </a:lnTo>
                <a:lnTo>
                  <a:pt x="3717" y="494"/>
                </a:lnTo>
                <a:lnTo>
                  <a:pt x="3458" y="612"/>
                </a:lnTo>
                <a:lnTo>
                  <a:pt x="3200" y="753"/>
                </a:lnTo>
                <a:lnTo>
                  <a:pt x="2941" y="894"/>
                </a:lnTo>
                <a:lnTo>
                  <a:pt x="2682" y="1059"/>
                </a:lnTo>
                <a:lnTo>
                  <a:pt x="2212" y="1412"/>
                </a:lnTo>
                <a:lnTo>
                  <a:pt x="1788" y="1788"/>
                </a:lnTo>
                <a:lnTo>
                  <a:pt x="1388" y="2235"/>
                </a:lnTo>
                <a:lnTo>
                  <a:pt x="1035" y="2706"/>
                </a:lnTo>
                <a:lnTo>
                  <a:pt x="871" y="2941"/>
                </a:lnTo>
                <a:lnTo>
                  <a:pt x="730" y="3200"/>
                </a:lnTo>
                <a:lnTo>
                  <a:pt x="588" y="3458"/>
                </a:lnTo>
                <a:lnTo>
                  <a:pt x="471" y="3741"/>
                </a:lnTo>
                <a:lnTo>
                  <a:pt x="353" y="4023"/>
                </a:lnTo>
                <a:lnTo>
                  <a:pt x="259" y="4305"/>
                </a:lnTo>
                <a:lnTo>
                  <a:pt x="189" y="4588"/>
                </a:lnTo>
                <a:lnTo>
                  <a:pt x="118" y="4893"/>
                </a:lnTo>
                <a:lnTo>
                  <a:pt x="71" y="5176"/>
                </a:lnTo>
                <a:lnTo>
                  <a:pt x="24" y="5482"/>
                </a:lnTo>
                <a:lnTo>
                  <a:pt x="0" y="5811"/>
                </a:lnTo>
                <a:lnTo>
                  <a:pt x="0" y="6117"/>
                </a:lnTo>
                <a:lnTo>
                  <a:pt x="0" y="6423"/>
                </a:lnTo>
                <a:lnTo>
                  <a:pt x="24" y="6752"/>
                </a:lnTo>
                <a:lnTo>
                  <a:pt x="71" y="7058"/>
                </a:lnTo>
                <a:lnTo>
                  <a:pt x="118" y="7340"/>
                </a:lnTo>
                <a:lnTo>
                  <a:pt x="189" y="7646"/>
                </a:lnTo>
                <a:lnTo>
                  <a:pt x="259" y="7928"/>
                </a:lnTo>
                <a:lnTo>
                  <a:pt x="353" y="8210"/>
                </a:lnTo>
                <a:lnTo>
                  <a:pt x="471" y="8493"/>
                </a:lnTo>
                <a:lnTo>
                  <a:pt x="588" y="8775"/>
                </a:lnTo>
                <a:lnTo>
                  <a:pt x="730" y="9034"/>
                </a:lnTo>
                <a:lnTo>
                  <a:pt x="871" y="9293"/>
                </a:lnTo>
                <a:lnTo>
                  <a:pt x="1035" y="9528"/>
                </a:lnTo>
                <a:lnTo>
                  <a:pt x="1388" y="9998"/>
                </a:lnTo>
                <a:lnTo>
                  <a:pt x="1788" y="10445"/>
                </a:lnTo>
                <a:lnTo>
                  <a:pt x="2212" y="10822"/>
                </a:lnTo>
                <a:lnTo>
                  <a:pt x="2682" y="11174"/>
                </a:lnTo>
                <a:lnTo>
                  <a:pt x="2941" y="11339"/>
                </a:lnTo>
                <a:lnTo>
                  <a:pt x="3200" y="11480"/>
                </a:lnTo>
                <a:lnTo>
                  <a:pt x="3458" y="11621"/>
                </a:lnTo>
                <a:lnTo>
                  <a:pt x="3717" y="11739"/>
                </a:lnTo>
                <a:lnTo>
                  <a:pt x="3999" y="11857"/>
                </a:lnTo>
                <a:lnTo>
                  <a:pt x="4282" y="11951"/>
                </a:lnTo>
                <a:lnTo>
                  <a:pt x="4564" y="12045"/>
                </a:lnTo>
                <a:lnTo>
                  <a:pt x="4870" y="12092"/>
                </a:lnTo>
                <a:lnTo>
                  <a:pt x="5176" y="12162"/>
                </a:lnTo>
                <a:lnTo>
                  <a:pt x="5482" y="12186"/>
                </a:lnTo>
                <a:lnTo>
                  <a:pt x="5787" y="12210"/>
                </a:lnTo>
                <a:lnTo>
                  <a:pt x="6093" y="12233"/>
                </a:lnTo>
                <a:lnTo>
                  <a:pt x="6422" y="12210"/>
                </a:lnTo>
                <a:lnTo>
                  <a:pt x="6728" y="12186"/>
                </a:lnTo>
                <a:lnTo>
                  <a:pt x="7034" y="12162"/>
                </a:lnTo>
                <a:lnTo>
                  <a:pt x="7340" y="12092"/>
                </a:lnTo>
                <a:lnTo>
                  <a:pt x="7622" y="12045"/>
                </a:lnTo>
                <a:lnTo>
                  <a:pt x="7905" y="11951"/>
                </a:lnTo>
                <a:lnTo>
                  <a:pt x="8210" y="11857"/>
                </a:lnTo>
                <a:lnTo>
                  <a:pt x="8469" y="11739"/>
                </a:lnTo>
                <a:lnTo>
                  <a:pt x="8751" y="11621"/>
                </a:lnTo>
                <a:lnTo>
                  <a:pt x="9010" y="11480"/>
                </a:lnTo>
                <a:lnTo>
                  <a:pt x="9269" y="11339"/>
                </a:lnTo>
                <a:lnTo>
                  <a:pt x="9504" y="11174"/>
                </a:lnTo>
                <a:lnTo>
                  <a:pt x="9975" y="10822"/>
                </a:lnTo>
                <a:lnTo>
                  <a:pt x="10422" y="10445"/>
                </a:lnTo>
                <a:lnTo>
                  <a:pt x="10822" y="9998"/>
                </a:lnTo>
                <a:lnTo>
                  <a:pt x="11174" y="9528"/>
                </a:lnTo>
                <a:lnTo>
                  <a:pt x="11316" y="9293"/>
                </a:lnTo>
                <a:lnTo>
                  <a:pt x="11480" y="9034"/>
                </a:lnTo>
                <a:lnTo>
                  <a:pt x="11598" y="8775"/>
                </a:lnTo>
                <a:lnTo>
                  <a:pt x="11715" y="8493"/>
                </a:lnTo>
                <a:lnTo>
                  <a:pt x="11833" y="8210"/>
                </a:lnTo>
                <a:lnTo>
                  <a:pt x="11927" y="7928"/>
                </a:lnTo>
                <a:lnTo>
                  <a:pt x="12021" y="7646"/>
                </a:lnTo>
                <a:lnTo>
                  <a:pt x="12092" y="7340"/>
                </a:lnTo>
                <a:lnTo>
                  <a:pt x="12139" y="7058"/>
                </a:lnTo>
                <a:lnTo>
                  <a:pt x="12186" y="6752"/>
                </a:lnTo>
                <a:lnTo>
                  <a:pt x="12209" y="6423"/>
                </a:lnTo>
                <a:lnTo>
                  <a:pt x="12209" y="6117"/>
                </a:lnTo>
                <a:lnTo>
                  <a:pt x="12209" y="5811"/>
                </a:lnTo>
                <a:lnTo>
                  <a:pt x="12186" y="5482"/>
                </a:lnTo>
                <a:lnTo>
                  <a:pt x="12139" y="5176"/>
                </a:lnTo>
                <a:lnTo>
                  <a:pt x="12092" y="4893"/>
                </a:lnTo>
                <a:lnTo>
                  <a:pt x="12021" y="4588"/>
                </a:lnTo>
                <a:lnTo>
                  <a:pt x="11927" y="4305"/>
                </a:lnTo>
                <a:lnTo>
                  <a:pt x="11833" y="4023"/>
                </a:lnTo>
                <a:lnTo>
                  <a:pt x="11715" y="3741"/>
                </a:lnTo>
                <a:lnTo>
                  <a:pt x="11598" y="3458"/>
                </a:lnTo>
                <a:lnTo>
                  <a:pt x="11480" y="3200"/>
                </a:lnTo>
                <a:lnTo>
                  <a:pt x="11316" y="2941"/>
                </a:lnTo>
                <a:lnTo>
                  <a:pt x="11174" y="2706"/>
                </a:lnTo>
                <a:lnTo>
                  <a:pt x="10822" y="2235"/>
                </a:lnTo>
                <a:lnTo>
                  <a:pt x="10422" y="1788"/>
                </a:lnTo>
                <a:lnTo>
                  <a:pt x="9975" y="1412"/>
                </a:lnTo>
                <a:lnTo>
                  <a:pt x="9504" y="1059"/>
                </a:lnTo>
                <a:lnTo>
                  <a:pt x="9269" y="894"/>
                </a:lnTo>
                <a:lnTo>
                  <a:pt x="9010" y="753"/>
                </a:lnTo>
                <a:lnTo>
                  <a:pt x="8751" y="612"/>
                </a:lnTo>
                <a:lnTo>
                  <a:pt x="8469" y="494"/>
                </a:lnTo>
                <a:lnTo>
                  <a:pt x="8210" y="377"/>
                </a:lnTo>
                <a:lnTo>
                  <a:pt x="7905" y="283"/>
                </a:lnTo>
                <a:lnTo>
                  <a:pt x="7622" y="212"/>
                </a:lnTo>
                <a:lnTo>
                  <a:pt x="7340" y="142"/>
                </a:lnTo>
                <a:lnTo>
                  <a:pt x="7034" y="71"/>
                </a:lnTo>
                <a:lnTo>
                  <a:pt x="6728" y="47"/>
                </a:lnTo>
                <a:lnTo>
                  <a:pt x="6422" y="24"/>
                </a:lnTo>
                <a:lnTo>
                  <a:pt x="6093" y="0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" name="Google Shape;22;p3"/>
          <p:cNvSpPr/>
          <p:nvPr/>
        </p:nvSpPr>
        <p:spPr>
          <a:xfrm>
            <a:off x="2849876" y="457516"/>
            <a:ext cx="3444211" cy="3475880"/>
          </a:xfrm>
          <a:custGeom>
            <a:rect b="b" l="l" r="r" t="t"/>
            <a:pathLst>
              <a:path extrusionOk="0" h="38722" w="38699">
                <a:moveTo>
                  <a:pt x="19361" y="0"/>
                </a:moveTo>
                <a:lnTo>
                  <a:pt x="18350" y="24"/>
                </a:lnTo>
                <a:lnTo>
                  <a:pt x="17362" y="94"/>
                </a:lnTo>
                <a:lnTo>
                  <a:pt x="16397" y="235"/>
                </a:lnTo>
                <a:lnTo>
                  <a:pt x="15456" y="400"/>
                </a:lnTo>
                <a:lnTo>
                  <a:pt x="14515" y="612"/>
                </a:lnTo>
                <a:lnTo>
                  <a:pt x="13598" y="871"/>
                </a:lnTo>
                <a:lnTo>
                  <a:pt x="12704" y="1176"/>
                </a:lnTo>
                <a:lnTo>
                  <a:pt x="11810" y="1529"/>
                </a:lnTo>
                <a:lnTo>
                  <a:pt x="10963" y="1906"/>
                </a:lnTo>
                <a:lnTo>
                  <a:pt x="10116" y="2329"/>
                </a:lnTo>
                <a:lnTo>
                  <a:pt x="9316" y="2800"/>
                </a:lnTo>
                <a:lnTo>
                  <a:pt x="8517" y="3317"/>
                </a:lnTo>
                <a:lnTo>
                  <a:pt x="7764" y="3858"/>
                </a:lnTo>
                <a:lnTo>
                  <a:pt x="7034" y="4423"/>
                </a:lnTo>
                <a:lnTo>
                  <a:pt x="6329" y="5034"/>
                </a:lnTo>
                <a:lnTo>
                  <a:pt x="5670" y="5670"/>
                </a:lnTo>
                <a:lnTo>
                  <a:pt x="5011" y="6352"/>
                </a:lnTo>
                <a:lnTo>
                  <a:pt x="4423" y="7034"/>
                </a:lnTo>
                <a:lnTo>
                  <a:pt x="3835" y="7787"/>
                </a:lnTo>
                <a:lnTo>
                  <a:pt x="3294" y="8540"/>
                </a:lnTo>
                <a:lnTo>
                  <a:pt x="2800" y="9316"/>
                </a:lnTo>
                <a:lnTo>
                  <a:pt x="2330" y="10139"/>
                </a:lnTo>
                <a:lnTo>
                  <a:pt x="1906" y="10963"/>
                </a:lnTo>
                <a:lnTo>
                  <a:pt x="1506" y="11833"/>
                </a:lnTo>
                <a:lnTo>
                  <a:pt x="1177" y="12703"/>
                </a:lnTo>
                <a:lnTo>
                  <a:pt x="871" y="13597"/>
                </a:lnTo>
                <a:lnTo>
                  <a:pt x="612" y="14515"/>
                </a:lnTo>
                <a:lnTo>
                  <a:pt x="377" y="15456"/>
                </a:lnTo>
                <a:lnTo>
                  <a:pt x="212" y="16420"/>
                </a:lnTo>
                <a:lnTo>
                  <a:pt x="95" y="17385"/>
                </a:lnTo>
                <a:lnTo>
                  <a:pt x="24" y="18373"/>
                </a:lnTo>
                <a:lnTo>
                  <a:pt x="1" y="19361"/>
                </a:lnTo>
                <a:lnTo>
                  <a:pt x="24" y="20349"/>
                </a:lnTo>
                <a:lnTo>
                  <a:pt x="95" y="21337"/>
                </a:lnTo>
                <a:lnTo>
                  <a:pt x="212" y="22301"/>
                </a:lnTo>
                <a:lnTo>
                  <a:pt x="377" y="23266"/>
                </a:lnTo>
                <a:lnTo>
                  <a:pt x="612" y="24207"/>
                </a:lnTo>
                <a:lnTo>
                  <a:pt x="871" y="25124"/>
                </a:lnTo>
                <a:lnTo>
                  <a:pt x="1177" y="26018"/>
                </a:lnTo>
                <a:lnTo>
                  <a:pt x="1506" y="26889"/>
                </a:lnTo>
                <a:lnTo>
                  <a:pt x="1906" y="27759"/>
                </a:lnTo>
                <a:lnTo>
                  <a:pt x="2330" y="28582"/>
                </a:lnTo>
                <a:lnTo>
                  <a:pt x="2800" y="29406"/>
                </a:lnTo>
                <a:lnTo>
                  <a:pt x="3294" y="30182"/>
                </a:lnTo>
                <a:lnTo>
                  <a:pt x="3835" y="30935"/>
                </a:lnTo>
                <a:lnTo>
                  <a:pt x="4423" y="31664"/>
                </a:lnTo>
                <a:lnTo>
                  <a:pt x="5011" y="32370"/>
                </a:lnTo>
                <a:lnTo>
                  <a:pt x="5670" y="33052"/>
                </a:lnTo>
                <a:lnTo>
                  <a:pt x="6329" y="33687"/>
                </a:lnTo>
                <a:lnTo>
                  <a:pt x="7034" y="34299"/>
                </a:lnTo>
                <a:lnTo>
                  <a:pt x="7764" y="34863"/>
                </a:lnTo>
                <a:lnTo>
                  <a:pt x="8517" y="35404"/>
                </a:lnTo>
                <a:lnTo>
                  <a:pt x="9316" y="35922"/>
                </a:lnTo>
                <a:lnTo>
                  <a:pt x="10116" y="36369"/>
                </a:lnTo>
                <a:lnTo>
                  <a:pt x="10963" y="36816"/>
                </a:lnTo>
                <a:lnTo>
                  <a:pt x="11810" y="37192"/>
                </a:lnTo>
                <a:lnTo>
                  <a:pt x="12704" y="37545"/>
                </a:lnTo>
                <a:lnTo>
                  <a:pt x="13598" y="37851"/>
                </a:lnTo>
                <a:lnTo>
                  <a:pt x="14515" y="38110"/>
                </a:lnTo>
                <a:lnTo>
                  <a:pt x="15456" y="38321"/>
                </a:lnTo>
                <a:lnTo>
                  <a:pt x="16397" y="38486"/>
                </a:lnTo>
                <a:lnTo>
                  <a:pt x="17362" y="38627"/>
                </a:lnTo>
                <a:lnTo>
                  <a:pt x="18350" y="38698"/>
                </a:lnTo>
                <a:lnTo>
                  <a:pt x="19361" y="38721"/>
                </a:lnTo>
                <a:lnTo>
                  <a:pt x="20349" y="38698"/>
                </a:lnTo>
                <a:lnTo>
                  <a:pt x="21337" y="38627"/>
                </a:lnTo>
                <a:lnTo>
                  <a:pt x="22302" y="38486"/>
                </a:lnTo>
                <a:lnTo>
                  <a:pt x="23243" y="38321"/>
                </a:lnTo>
                <a:lnTo>
                  <a:pt x="24184" y="38110"/>
                </a:lnTo>
                <a:lnTo>
                  <a:pt x="25101" y="37851"/>
                </a:lnTo>
                <a:lnTo>
                  <a:pt x="25995" y="37545"/>
                </a:lnTo>
                <a:lnTo>
                  <a:pt x="26889" y="37192"/>
                </a:lnTo>
                <a:lnTo>
                  <a:pt x="27736" y="36816"/>
                </a:lnTo>
                <a:lnTo>
                  <a:pt x="28583" y="36369"/>
                </a:lnTo>
                <a:lnTo>
                  <a:pt x="29383" y="35922"/>
                </a:lnTo>
                <a:lnTo>
                  <a:pt x="30182" y="35404"/>
                </a:lnTo>
                <a:lnTo>
                  <a:pt x="30935" y="34863"/>
                </a:lnTo>
                <a:lnTo>
                  <a:pt x="31664" y="34299"/>
                </a:lnTo>
                <a:lnTo>
                  <a:pt x="32370" y="33687"/>
                </a:lnTo>
                <a:lnTo>
                  <a:pt x="33029" y="33052"/>
                </a:lnTo>
                <a:lnTo>
                  <a:pt x="33688" y="32370"/>
                </a:lnTo>
                <a:lnTo>
                  <a:pt x="34299" y="31664"/>
                </a:lnTo>
                <a:lnTo>
                  <a:pt x="34864" y="30935"/>
                </a:lnTo>
                <a:lnTo>
                  <a:pt x="35405" y="30182"/>
                </a:lnTo>
                <a:lnTo>
                  <a:pt x="35899" y="29406"/>
                </a:lnTo>
                <a:lnTo>
                  <a:pt x="36369" y="28582"/>
                </a:lnTo>
                <a:lnTo>
                  <a:pt x="36793" y="27759"/>
                </a:lnTo>
                <a:lnTo>
                  <a:pt x="37193" y="26889"/>
                </a:lnTo>
                <a:lnTo>
                  <a:pt x="37522" y="26018"/>
                </a:lnTo>
                <a:lnTo>
                  <a:pt x="37828" y="25124"/>
                </a:lnTo>
                <a:lnTo>
                  <a:pt x="38110" y="24207"/>
                </a:lnTo>
                <a:lnTo>
                  <a:pt x="38322" y="23266"/>
                </a:lnTo>
                <a:lnTo>
                  <a:pt x="38486" y="22301"/>
                </a:lnTo>
                <a:lnTo>
                  <a:pt x="38604" y="21337"/>
                </a:lnTo>
                <a:lnTo>
                  <a:pt x="38675" y="20349"/>
                </a:lnTo>
                <a:lnTo>
                  <a:pt x="38698" y="19361"/>
                </a:lnTo>
                <a:lnTo>
                  <a:pt x="38675" y="18373"/>
                </a:lnTo>
                <a:lnTo>
                  <a:pt x="38604" y="17385"/>
                </a:lnTo>
                <a:lnTo>
                  <a:pt x="38486" y="16420"/>
                </a:lnTo>
                <a:lnTo>
                  <a:pt x="38322" y="15456"/>
                </a:lnTo>
                <a:lnTo>
                  <a:pt x="38110" y="14515"/>
                </a:lnTo>
                <a:lnTo>
                  <a:pt x="37828" y="13597"/>
                </a:lnTo>
                <a:lnTo>
                  <a:pt x="37522" y="12703"/>
                </a:lnTo>
                <a:lnTo>
                  <a:pt x="37193" y="11833"/>
                </a:lnTo>
                <a:lnTo>
                  <a:pt x="36793" y="10963"/>
                </a:lnTo>
                <a:lnTo>
                  <a:pt x="36369" y="10139"/>
                </a:lnTo>
                <a:lnTo>
                  <a:pt x="35899" y="9316"/>
                </a:lnTo>
                <a:lnTo>
                  <a:pt x="35405" y="8540"/>
                </a:lnTo>
                <a:lnTo>
                  <a:pt x="34864" y="7787"/>
                </a:lnTo>
                <a:lnTo>
                  <a:pt x="34299" y="7034"/>
                </a:lnTo>
                <a:lnTo>
                  <a:pt x="33688" y="6352"/>
                </a:lnTo>
                <a:lnTo>
                  <a:pt x="33029" y="5670"/>
                </a:lnTo>
                <a:lnTo>
                  <a:pt x="32370" y="5034"/>
                </a:lnTo>
                <a:lnTo>
                  <a:pt x="31664" y="4423"/>
                </a:lnTo>
                <a:lnTo>
                  <a:pt x="30935" y="3858"/>
                </a:lnTo>
                <a:lnTo>
                  <a:pt x="30182" y="3317"/>
                </a:lnTo>
                <a:lnTo>
                  <a:pt x="29383" y="2800"/>
                </a:lnTo>
                <a:lnTo>
                  <a:pt x="28583" y="2329"/>
                </a:lnTo>
                <a:lnTo>
                  <a:pt x="27736" y="1906"/>
                </a:lnTo>
                <a:lnTo>
                  <a:pt x="26889" y="1529"/>
                </a:lnTo>
                <a:lnTo>
                  <a:pt x="25995" y="1176"/>
                </a:lnTo>
                <a:lnTo>
                  <a:pt x="25101" y="871"/>
                </a:lnTo>
                <a:lnTo>
                  <a:pt x="24184" y="612"/>
                </a:lnTo>
                <a:lnTo>
                  <a:pt x="23243" y="400"/>
                </a:lnTo>
                <a:lnTo>
                  <a:pt x="22302" y="235"/>
                </a:lnTo>
                <a:lnTo>
                  <a:pt x="21337" y="94"/>
                </a:lnTo>
                <a:lnTo>
                  <a:pt x="20349" y="24"/>
                </a:lnTo>
                <a:lnTo>
                  <a:pt x="19361" y="0"/>
                </a:lnTo>
                <a:close/>
              </a:path>
            </a:pathLst>
          </a:custGeom>
          <a:noFill/>
          <a:ln cap="flat" cmpd="sng" w="28575">
            <a:solidFill>
              <a:schemeClr val="lt2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" name="Google Shape;23;p3"/>
          <p:cNvSpPr/>
          <p:nvPr/>
        </p:nvSpPr>
        <p:spPr>
          <a:xfrm>
            <a:off x="3022907" y="615234"/>
            <a:ext cx="3098145" cy="3160490"/>
          </a:xfrm>
          <a:custGeom>
            <a:rect b="b" l="l" r="r" t="t"/>
            <a:pathLst>
              <a:path extrusionOk="0" h="38722" w="38699">
                <a:moveTo>
                  <a:pt x="19361" y="0"/>
                </a:moveTo>
                <a:lnTo>
                  <a:pt x="18350" y="24"/>
                </a:lnTo>
                <a:lnTo>
                  <a:pt x="17362" y="94"/>
                </a:lnTo>
                <a:lnTo>
                  <a:pt x="16397" y="235"/>
                </a:lnTo>
                <a:lnTo>
                  <a:pt x="15456" y="400"/>
                </a:lnTo>
                <a:lnTo>
                  <a:pt x="14515" y="612"/>
                </a:lnTo>
                <a:lnTo>
                  <a:pt x="13598" y="871"/>
                </a:lnTo>
                <a:lnTo>
                  <a:pt x="12704" y="1176"/>
                </a:lnTo>
                <a:lnTo>
                  <a:pt x="11810" y="1529"/>
                </a:lnTo>
                <a:lnTo>
                  <a:pt x="10963" y="1906"/>
                </a:lnTo>
                <a:lnTo>
                  <a:pt x="10116" y="2329"/>
                </a:lnTo>
                <a:lnTo>
                  <a:pt x="9316" y="2800"/>
                </a:lnTo>
                <a:lnTo>
                  <a:pt x="8517" y="3317"/>
                </a:lnTo>
                <a:lnTo>
                  <a:pt x="7764" y="3858"/>
                </a:lnTo>
                <a:lnTo>
                  <a:pt x="7034" y="4423"/>
                </a:lnTo>
                <a:lnTo>
                  <a:pt x="6329" y="5034"/>
                </a:lnTo>
                <a:lnTo>
                  <a:pt x="5670" y="5670"/>
                </a:lnTo>
                <a:lnTo>
                  <a:pt x="5011" y="6352"/>
                </a:lnTo>
                <a:lnTo>
                  <a:pt x="4423" y="7034"/>
                </a:lnTo>
                <a:lnTo>
                  <a:pt x="3835" y="7787"/>
                </a:lnTo>
                <a:lnTo>
                  <a:pt x="3294" y="8540"/>
                </a:lnTo>
                <a:lnTo>
                  <a:pt x="2800" y="9316"/>
                </a:lnTo>
                <a:lnTo>
                  <a:pt x="2330" y="10139"/>
                </a:lnTo>
                <a:lnTo>
                  <a:pt x="1906" y="10963"/>
                </a:lnTo>
                <a:lnTo>
                  <a:pt x="1506" y="11833"/>
                </a:lnTo>
                <a:lnTo>
                  <a:pt x="1177" y="12703"/>
                </a:lnTo>
                <a:lnTo>
                  <a:pt x="871" y="13597"/>
                </a:lnTo>
                <a:lnTo>
                  <a:pt x="612" y="14515"/>
                </a:lnTo>
                <a:lnTo>
                  <a:pt x="377" y="15456"/>
                </a:lnTo>
                <a:lnTo>
                  <a:pt x="212" y="16420"/>
                </a:lnTo>
                <a:lnTo>
                  <a:pt x="95" y="17385"/>
                </a:lnTo>
                <a:lnTo>
                  <a:pt x="24" y="18373"/>
                </a:lnTo>
                <a:lnTo>
                  <a:pt x="1" y="19361"/>
                </a:lnTo>
                <a:lnTo>
                  <a:pt x="24" y="20349"/>
                </a:lnTo>
                <a:lnTo>
                  <a:pt x="95" y="21337"/>
                </a:lnTo>
                <a:lnTo>
                  <a:pt x="212" y="22301"/>
                </a:lnTo>
                <a:lnTo>
                  <a:pt x="377" y="23266"/>
                </a:lnTo>
                <a:lnTo>
                  <a:pt x="612" y="24207"/>
                </a:lnTo>
                <a:lnTo>
                  <a:pt x="871" y="25124"/>
                </a:lnTo>
                <a:lnTo>
                  <a:pt x="1177" y="26018"/>
                </a:lnTo>
                <a:lnTo>
                  <a:pt x="1506" y="26889"/>
                </a:lnTo>
                <a:lnTo>
                  <a:pt x="1906" y="27759"/>
                </a:lnTo>
                <a:lnTo>
                  <a:pt x="2330" y="28582"/>
                </a:lnTo>
                <a:lnTo>
                  <a:pt x="2800" y="29406"/>
                </a:lnTo>
                <a:lnTo>
                  <a:pt x="3294" y="30182"/>
                </a:lnTo>
                <a:lnTo>
                  <a:pt x="3835" y="30935"/>
                </a:lnTo>
                <a:lnTo>
                  <a:pt x="4423" y="31664"/>
                </a:lnTo>
                <a:lnTo>
                  <a:pt x="5011" y="32370"/>
                </a:lnTo>
                <a:lnTo>
                  <a:pt x="5670" y="33052"/>
                </a:lnTo>
                <a:lnTo>
                  <a:pt x="6329" y="33687"/>
                </a:lnTo>
                <a:lnTo>
                  <a:pt x="7034" y="34299"/>
                </a:lnTo>
                <a:lnTo>
                  <a:pt x="7764" y="34863"/>
                </a:lnTo>
                <a:lnTo>
                  <a:pt x="8517" y="35404"/>
                </a:lnTo>
                <a:lnTo>
                  <a:pt x="9316" y="35922"/>
                </a:lnTo>
                <a:lnTo>
                  <a:pt x="10116" y="36369"/>
                </a:lnTo>
                <a:lnTo>
                  <a:pt x="10963" y="36816"/>
                </a:lnTo>
                <a:lnTo>
                  <a:pt x="11810" y="37192"/>
                </a:lnTo>
                <a:lnTo>
                  <a:pt x="12704" y="37545"/>
                </a:lnTo>
                <a:lnTo>
                  <a:pt x="13598" y="37851"/>
                </a:lnTo>
                <a:lnTo>
                  <a:pt x="14515" y="38110"/>
                </a:lnTo>
                <a:lnTo>
                  <a:pt x="15456" y="38321"/>
                </a:lnTo>
                <a:lnTo>
                  <a:pt x="16397" y="38486"/>
                </a:lnTo>
                <a:lnTo>
                  <a:pt x="17362" y="38627"/>
                </a:lnTo>
                <a:lnTo>
                  <a:pt x="18350" y="38698"/>
                </a:lnTo>
                <a:lnTo>
                  <a:pt x="19361" y="38721"/>
                </a:lnTo>
                <a:lnTo>
                  <a:pt x="20349" y="38698"/>
                </a:lnTo>
                <a:lnTo>
                  <a:pt x="21337" y="38627"/>
                </a:lnTo>
                <a:lnTo>
                  <a:pt x="22302" y="38486"/>
                </a:lnTo>
                <a:lnTo>
                  <a:pt x="23243" y="38321"/>
                </a:lnTo>
                <a:lnTo>
                  <a:pt x="24184" y="38110"/>
                </a:lnTo>
                <a:lnTo>
                  <a:pt x="25101" y="37851"/>
                </a:lnTo>
                <a:lnTo>
                  <a:pt x="25995" y="37545"/>
                </a:lnTo>
                <a:lnTo>
                  <a:pt x="26889" y="37192"/>
                </a:lnTo>
                <a:lnTo>
                  <a:pt x="27736" y="36816"/>
                </a:lnTo>
                <a:lnTo>
                  <a:pt x="28583" y="36369"/>
                </a:lnTo>
                <a:lnTo>
                  <a:pt x="29383" y="35922"/>
                </a:lnTo>
                <a:lnTo>
                  <a:pt x="30182" y="35404"/>
                </a:lnTo>
                <a:lnTo>
                  <a:pt x="30935" y="34863"/>
                </a:lnTo>
                <a:lnTo>
                  <a:pt x="31664" y="34299"/>
                </a:lnTo>
                <a:lnTo>
                  <a:pt x="32370" y="33687"/>
                </a:lnTo>
                <a:lnTo>
                  <a:pt x="33029" y="33052"/>
                </a:lnTo>
                <a:lnTo>
                  <a:pt x="33688" y="32370"/>
                </a:lnTo>
                <a:lnTo>
                  <a:pt x="34299" y="31664"/>
                </a:lnTo>
                <a:lnTo>
                  <a:pt x="34864" y="30935"/>
                </a:lnTo>
                <a:lnTo>
                  <a:pt x="35405" y="30182"/>
                </a:lnTo>
                <a:lnTo>
                  <a:pt x="35899" y="29406"/>
                </a:lnTo>
                <a:lnTo>
                  <a:pt x="36369" y="28582"/>
                </a:lnTo>
                <a:lnTo>
                  <a:pt x="36793" y="27759"/>
                </a:lnTo>
                <a:lnTo>
                  <a:pt x="37193" y="26889"/>
                </a:lnTo>
                <a:lnTo>
                  <a:pt x="37522" y="26018"/>
                </a:lnTo>
                <a:lnTo>
                  <a:pt x="37828" y="25124"/>
                </a:lnTo>
                <a:lnTo>
                  <a:pt x="38110" y="24207"/>
                </a:lnTo>
                <a:lnTo>
                  <a:pt x="38322" y="23266"/>
                </a:lnTo>
                <a:lnTo>
                  <a:pt x="38486" y="22301"/>
                </a:lnTo>
                <a:lnTo>
                  <a:pt x="38604" y="21337"/>
                </a:lnTo>
                <a:lnTo>
                  <a:pt x="38675" y="20349"/>
                </a:lnTo>
                <a:lnTo>
                  <a:pt x="38698" y="19361"/>
                </a:lnTo>
                <a:lnTo>
                  <a:pt x="38675" y="18373"/>
                </a:lnTo>
                <a:lnTo>
                  <a:pt x="38604" y="17385"/>
                </a:lnTo>
                <a:lnTo>
                  <a:pt x="38486" y="16420"/>
                </a:lnTo>
                <a:lnTo>
                  <a:pt x="38322" y="15456"/>
                </a:lnTo>
                <a:lnTo>
                  <a:pt x="38110" y="14515"/>
                </a:lnTo>
                <a:lnTo>
                  <a:pt x="37828" y="13597"/>
                </a:lnTo>
                <a:lnTo>
                  <a:pt x="37522" y="12703"/>
                </a:lnTo>
                <a:lnTo>
                  <a:pt x="37193" y="11833"/>
                </a:lnTo>
                <a:lnTo>
                  <a:pt x="36793" y="10963"/>
                </a:lnTo>
                <a:lnTo>
                  <a:pt x="36369" y="10139"/>
                </a:lnTo>
                <a:lnTo>
                  <a:pt x="35899" y="9316"/>
                </a:lnTo>
                <a:lnTo>
                  <a:pt x="35405" y="8540"/>
                </a:lnTo>
                <a:lnTo>
                  <a:pt x="34864" y="7787"/>
                </a:lnTo>
                <a:lnTo>
                  <a:pt x="34299" y="7034"/>
                </a:lnTo>
                <a:lnTo>
                  <a:pt x="33688" y="6352"/>
                </a:lnTo>
                <a:lnTo>
                  <a:pt x="33029" y="5670"/>
                </a:lnTo>
                <a:lnTo>
                  <a:pt x="32370" y="5034"/>
                </a:lnTo>
                <a:lnTo>
                  <a:pt x="31664" y="4423"/>
                </a:lnTo>
                <a:lnTo>
                  <a:pt x="30935" y="3858"/>
                </a:lnTo>
                <a:lnTo>
                  <a:pt x="30182" y="3317"/>
                </a:lnTo>
                <a:lnTo>
                  <a:pt x="29383" y="2800"/>
                </a:lnTo>
                <a:lnTo>
                  <a:pt x="28583" y="2329"/>
                </a:lnTo>
                <a:lnTo>
                  <a:pt x="27736" y="1906"/>
                </a:lnTo>
                <a:lnTo>
                  <a:pt x="26889" y="1529"/>
                </a:lnTo>
                <a:lnTo>
                  <a:pt x="25995" y="1176"/>
                </a:lnTo>
                <a:lnTo>
                  <a:pt x="25101" y="871"/>
                </a:lnTo>
                <a:lnTo>
                  <a:pt x="24184" y="612"/>
                </a:lnTo>
                <a:lnTo>
                  <a:pt x="23243" y="400"/>
                </a:lnTo>
                <a:lnTo>
                  <a:pt x="22302" y="235"/>
                </a:lnTo>
                <a:lnTo>
                  <a:pt x="21337" y="94"/>
                </a:lnTo>
                <a:lnTo>
                  <a:pt x="20349" y="24"/>
                </a:lnTo>
                <a:lnTo>
                  <a:pt x="19361" y="0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" name="Google Shape;24;p3"/>
          <p:cNvSpPr/>
          <p:nvPr/>
        </p:nvSpPr>
        <p:spPr>
          <a:xfrm>
            <a:off x="1038092" y="4314739"/>
            <a:ext cx="676577" cy="291306"/>
          </a:xfrm>
          <a:custGeom>
            <a:rect b="b" l="l" r="r" t="t"/>
            <a:pathLst>
              <a:path extrusionOk="0" h="3953" w="3977">
                <a:moveTo>
                  <a:pt x="1788" y="1"/>
                </a:moveTo>
                <a:lnTo>
                  <a:pt x="1600" y="24"/>
                </a:lnTo>
                <a:lnTo>
                  <a:pt x="1388" y="95"/>
                </a:lnTo>
                <a:lnTo>
                  <a:pt x="1224" y="142"/>
                </a:lnTo>
                <a:lnTo>
                  <a:pt x="1036" y="236"/>
                </a:lnTo>
                <a:lnTo>
                  <a:pt x="894" y="330"/>
                </a:lnTo>
                <a:lnTo>
                  <a:pt x="730" y="448"/>
                </a:lnTo>
                <a:lnTo>
                  <a:pt x="589" y="565"/>
                </a:lnTo>
                <a:lnTo>
                  <a:pt x="471" y="706"/>
                </a:lnTo>
                <a:lnTo>
                  <a:pt x="353" y="871"/>
                </a:lnTo>
                <a:lnTo>
                  <a:pt x="259" y="1036"/>
                </a:lnTo>
                <a:lnTo>
                  <a:pt x="165" y="1200"/>
                </a:lnTo>
                <a:lnTo>
                  <a:pt x="95" y="1389"/>
                </a:lnTo>
                <a:lnTo>
                  <a:pt x="48" y="1577"/>
                </a:lnTo>
                <a:lnTo>
                  <a:pt x="24" y="1765"/>
                </a:lnTo>
                <a:lnTo>
                  <a:pt x="0" y="1977"/>
                </a:lnTo>
                <a:lnTo>
                  <a:pt x="24" y="2165"/>
                </a:lnTo>
                <a:lnTo>
                  <a:pt x="48" y="2377"/>
                </a:lnTo>
                <a:lnTo>
                  <a:pt x="95" y="2565"/>
                </a:lnTo>
                <a:lnTo>
                  <a:pt x="165" y="2753"/>
                </a:lnTo>
                <a:lnTo>
                  <a:pt x="259" y="2918"/>
                </a:lnTo>
                <a:lnTo>
                  <a:pt x="353" y="3082"/>
                </a:lnTo>
                <a:lnTo>
                  <a:pt x="471" y="3223"/>
                </a:lnTo>
                <a:lnTo>
                  <a:pt x="589" y="3365"/>
                </a:lnTo>
                <a:lnTo>
                  <a:pt x="730" y="3506"/>
                </a:lnTo>
                <a:lnTo>
                  <a:pt x="894" y="3623"/>
                </a:lnTo>
                <a:lnTo>
                  <a:pt x="1036" y="3717"/>
                </a:lnTo>
                <a:lnTo>
                  <a:pt x="1224" y="3788"/>
                </a:lnTo>
                <a:lnTo>
                  <a:pt x="1388" y="3859"/>
                </a:lnTo>
                <a:lnTo>
                  <a:pt x="1600" y="3906"/>
                </a:lnTo>
                <a:lnTo>
                  <a:pt x="1788" y="3929"/>
                </a:lnTo>
                <a:lnTo>
                  <a:pt x="1977" y="3953"/>
                </a:lnTo>
                <a:lnTo>
                  <a:pt x="2188" y="3929"/>
                </a:lnTo>
                <a:lnTo>
                  <a:pt x="2376" y="3906"/>
                </a:lnTo>
                <a:lnTo>
                  <a:pt x="2565" y="3859"/>
                </a:lnTo>
                <a:lnTo>
                  <a:pt x="2753" y="3788"/>
                </a:lnTo>
                <a:lnTo>
                  <a:pt x="2941" y="3717"/>
                </a:lnTo>
                <a:lnTo>
                  <a:pt x="3082" y="3623"/>
                </a:lnTo>
                <a:lnTo>
                  <a:pt x="3247" y="3506"/>
                </a:lnTo>
                <a:lnTo>
                  <a:pt x="3388" y="3365"/>
                </a:lnTo>
                <a:lnTo>
                  <a:pt x="3506" y="3223"/>
                </a:lnTo>
                <a:lnTo>
                  <a:pt x="3623" y="3082"/>
                </a:lnTo>
                <a:lnTo>
                  <a:pt x="3717" y="2918"/>
                </a:lnTo>
                <a:lnTo>
                  <a:pt x="3811" y="2753"/>
                </a:lnTo>
                <a:lnTo>
                  <a:pt x="3882" y="2565"/>
                </a:lnTo>
                <a:lnTo>
                  <a:pt x="3929" y="2377"/>
                </a:lnTo>
                <a:lnTo>
                  <a:pt x="3953" y="2165"/>
                </a:lnTo>
                <a:lnTo>
                  <a:pt x="3976" y="1977"/>
                </a:lnTo>
                <a:lnTo>
                  <a:pt x="3953" y="1765"/>
                </a:lnTo>
                <a:lnTo>
                  <a:pt x="3929" y="1577"/>
                </a:lnTo>
                <a:lnTo>
                  <a:pt x="3882" y="1389"/>
                </a:lnTo>
                <a:lnTo>
                  <a:pt x="3811" y="1200"/>
                </a:lnTo>
                <a:lnTo>
                  <a:pt x="3717" y="1036"/>
                </a:lnTo>
                <a:lnTo>
                  <a:pt x="3623" y="871"/>
                </a:lnTo>
                <a:lnTo>
                  <a:pt x="3506" y="706"/>
                </a:lnTo>
                <a:lnTo>
                  <a:pt x="3388" y="565"/>
                </a:lnTo>
                <a:lnTo>
                  <a:pt x="3247" y="448"/>
                </a:lnTo>
                <a:lnTo>
                  <a:pt x="3082" y="330"/>
                </a:lnTo>
                <a:lnTo>
                  <a:pt x="2941" y="236"/>
                </a:lnTo>
                <a:lnTo>
                  <a:pt x="2753" y="142"/>
                </a:lnTo>
                <a:lnTo>
                  <a:pt x="2565" y="95"/>
                </a:lnTo>
                <a:lnTo>
                  <a:pt x="2376" y="24"/>
                </a:lnTo>
                <a:lnTo>
                  <a:pt x="2188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" name="Google Shape;25;p3"/>
          <p:cNvSpPr/>
          <p:nvPr/>
        </p:nvSpPr>
        <p:spPr>
          <a:xfrm>
            <a:off x="713225" y="3103950"/>
            <a:ext cx="7717500" cy="2039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" name="Google Shape;26;p3"/>
          <p:cNvSpPr/>
          <p:nvPr/>
        </p:nvSpPr>
        <p:spPr>
          <a:xfrm>
            <a:off x="7312782" y="4439303"/>
            <a:ext cx="326500" cy="331248"/>
          </a:xfrm>
          <a:custGeom>
            <a:rect b="b" l="l" r="r" t="t"/>
            <a:pathLst>
              <a:path extrusionOk="0" h="4495" w="4517">
                <a:moveTo>
                  <a:pt x="2023" y="1"/>
                </a:moveTo>
                <a:lnTo>
                  <a:pt x="1812" y="48"/>
                </a:lnTo>
                <a:lnTo>
                  <a:pt x="1576" y="95"/>
                </a:lnTo>
                <a:lnTo>
                  <a:pt x="1388" y="166"/>
                </a:lnTo>
                <a:lnTo>
                  <a:pt x="1176" y="260"/>
                </a:lnTo>
                <a:lnTo>
                  <a:pt x="988" y="377"/>
                </a:lnTo>
                <a:lnTo>
                  <a:pt x="824" y="518"/>
                </a:lnTo>
                <a:lnTo>
                  <a:pt x="659" y="660"/>
                </a:lnTo>
                <a:lnTo>
                  <a:pt x="518" y="801"/>
                </a:lnTo>
                <a:lnTo>
                  <a:pt x="377" y="989"/>
                </a:lnTo>
                <a:lnTo>
                  <a:pt x="282" y="1177"/>
                </a:lnTo>
                <a:lnTo>
                  <a:pt x="188" y="1365"/>
                </a:lnTo>
                <a:lnTo>
                  <a:pt x="94" y="1577"/>
                </a:lnTo>
                <a:lnTo>
                  <a:pt x="47" y="1789"/>
                </a:lnTo>
                <a:lnTo>
                  <a:pt x="24" y="2024"/>
                </a:lnTo>
                <a:lnTo>
                  <a:pt x="0" y="2236"/>
                </a:lnTo>
                <a:lnTo>
                  <a:pt x="24" y="2471"/>
                </a:lnTo>
                <a:lnTo>
                  <a:pt x="47" y="2706"/>
                </a:lnTo>
                <a:lnTo>
                  <a:pt x="94" y="2918"/>
                </a:lnTo>
                <a:lnTo>
                  <a:pt x="188" y="3130"/>
                </a:lnTo>
                <a:lnTo>
                  <a:pt x="282" y="3318"/>
                </a:lnTo>
                <a:lnTo>
                  <a:pt x="377" y="3506"/>
                </a:lnTo>
                <a:lnTo>
                  <a:pt x="518" y="3671"/>
                </a:lnTo>
                <a:lnTo>
                  <a:pt x="659" y="3835"/>
                </a:lnTo>
                <a:lnTo>
                  <a:pt x="824" y="3977"/>
                </a:lnTo>
                <a:lnTo>
                  <a:pt x="988" y="4118"/>
                </a:lnTo>
                <a:lnTo>
                  <a:pt x="1176" y="4235"/>
                </a:lnTo>
                <a:lnTo>
                  <a:pt x="1388" y="4329"/>
                </a:lnTo>
                <a:lnTo>
                  <a:pt x="1576" y="4400"/>
                </a:lnTo>
                <a:lnTo>
                  <a:pt x="1812" y="4447"/>
                </a:lnTo>
                <a:lnTo>
                  <a:pt x="2023" y="4494"/>
                </a:lnTo>
                <a:lnTo>
                  <a:pt x="2494" y="4494"/>
                </a:lnTo>
                <a:lnTo>
                  <a:pt x="2705" y="4447"/>
                </a:lnTo>
                <a:lnTo>
                  <a:pt x="2917" y="4400"/>
                </a:lnTo>
                <a:lnTo>
                  <a:pt x="3129" y="4329"/>
                </a:lnTo>
                <a:lnTo>
                  <a:pt x="3341" y="4235"/>
                </a:lnTo>
                <a:lnTo>
                  <a:pt x="3505" y="4118"/>
                </a:lnTo>
                <a:lnTo>
                  <a:pt x="3693" y="3977"/>
                </a:lnTo>
                <a:lnTo>
                  <a:pt x="3858" y="3835"/>
                </a:lnTo>
                <a:lnTo>
                  <a:pt x="3999" y="3671"/>
                </a:lnTo>
                <a:lnTo>
                  <a:pt x="4117" y="3506"/>
                </a:lnTo>
                <a:lnTo>
                  <a:pt x="4235" y="3318"/>
                </a:lnTo>
                <a:lnTo>
                  <a:pt x="4329" y="3130"/>
                </a:lnTo>
                <a:lnTo>
                  <a:pt x="4399" y="2918"/>
                </a:lnTo>
                <a:lnTo>
                  <a:pt x="4470" y="2706"/>
                </a:lnTo>
                <a:lnTo>
                  <a:pt x="4493" y="2471"/>
                </a:lnTo>
                <a:lnTo>
                  <a:pt x="4517" y="2236"/>
                </a:lnTo>
                <a:lnTo>
                  <a:pt x="4493" y="2024"/>
                </a:lnTo>
                <a:lnTo>
                  <a:pt x="4470" y="1789"/>
                </a:lnTo>
                <a:lnTo>
                  <a:pt x="4399" y="1577"/>
                </a:lnTo>
                <a:lnTo>
                  <a:pt x="4329" y="1365"/>
                </a:lnTo>
                <a:lnTo>
                  <a:pt x="4235" y="1177"/>
                </a:lnTo>
                <a:lnTo>
                  <a:pt x="4117" y="989"/>
                </a:lnTo>
                <a:lnTo>
                  <a:pt x="3999" y="801"/>
                </a:lnTo>
                <a:lnTo>
                  <a:pt x="3858" y="660"/>
                </a:lnTo>
                <a:lnTo>
                  <a:pt x="3693" y="518"/>
                </a:lnTo>
                <a:lnTo>
                  <a:pt x="3505" y="377"/>
                </a:lnTo>
                <a:lnTo>
                  <a:pt x="3341" y="260"/>
                </a:lnTo>
                <a:lnTo>
                  <a:pt x="3129" y="166"/>
                </a:lnTo>
                <a:lnTo>
                  <a:pt x="2917" y="95"/>
                </a:lnTo>
                <a:lnTo>
                  <a:pt x="2705" y="48"/>
                </a:lnTo>
                <a:lnTo>
                  <a:pt x="2494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" name="Google Shape;27;p3"/>
          <p:cNvSpPr/>
          <p:nvPr/>
        </p:nvSpPr>
        <p:spPr>
          <a:xfrm>
            <a:off x="1300237" y="2041923"/>
            <a:ext cx="174254" cy="177627"/>
          </a:xfrm>
          <a:custGeom>
            <a:rect b="b" l="l" r="r" t="t"/>
            <a:pathLst>
              <a:path extrusionOk="0" h="6188" w="6188">
                <a:moveTo>
                  <a:pt x="2777" y="1"/>
                </a:moveTo>
                <a:lnTo>
                  <a:pt x="2471" y="48"/>
                </a:lnTo>
                <a:lnTo>
                  <a:pt x="2189" y="118"/>
                </a:lnTo>
                <a:lnTo>
                  <a:pt x="1906" y="236"/>
                </a:lnTo>
                <a:lnTo>
                  <a:pt x="1624" y="354"/>
                </a:lnTo>
                <a:lnTo>
                  <a:pt x="1365" y="518"/>
                </a:lnTo>
                <a:lnTo>
                  <a:pt x="1130" y="706"/>
                </a:lnTo>
                <a:lnTo>
                  <a:pt x="918" y="895"/>
                </a:lnTo>
                <a:lnTo>
                  <a:pt x="707" y="1106"/>
                </a:lnTo>
                <a:lnTo>
                  <a:pt x="542" y="1365"/>
                </a:lnTo>
                <a:lnTo>
                  <a:pt x="377" y="1600"/>
                </a:lnTo>
                <a:lnTo>
                  <a:pt x="236" y="1883"/>
                </a:lnTo>
                <a:lnTo>
                  <a:pt x="142" y="2165"/>
                </a:lnTo>
                <a:lnTo>
                  <a:pt x="71" y="2471"/>
                </a:lnTo>
                <a:lnTo>
                  <a:pt x="24" y="2777"/>
                </a:lnTo>
                <a:lnTo>
                  <a:pt x="1" y="3082"/>
                </a:lnTo>
                <a:lnTo>
                  <a:pt x="24" y="3412"/>
                </a:lnTo>
                <a:lnTo>
                  <a:pt x="71" y="3718"/>
                </a:lnTo>
                <a:lnTo>
                  <a:pt x="142" y="4000"/>
                </a:lnTo>
                <a:lnTo>
                  <a:pt x="236" y="4282"/>
                </a:lnTo>
                <a:lnTo>
                  <a:pt x="377" y="4564"/>
                </a:lnTo>
                <a:lnTo>
                  <a:pt x="542" y="4823"/>
                </a:lnTo>
                <a:lnTo>
                  <a:pt x="707" y="5058"/>
                </a:lnTo>
                <a:lnTo>
                  <a:pt x="918" y="5270"/>
                </a:lnTo>
                <a:lnTo>
                  <a:pt x="1130" y="5482"/>
                </a:lnTo>
                <a:lnTo>
                  <a:pt x="1365" y="5647"/>
                </a:lnTo>
                <a:lnTo>
                  <a:pt x="1624" y="5811"/>
                </a:lnTo>
                <a:lnTo>
                  <a:pt x="1906" y="5929"/>
                </a:lnTo>
                <a:lnTo>
                  <a:pt x="2189" y="6046"/>
                </a:lnTo>
                <a:lnTo>
                  <a:pt x="2471" y="6117"/>
                </a:lnTo>
                <a:lnTo>
                  <a:pt x="2777" y="6164"/>
                </a:lnTo>
                <a:lnTo>
                  <a:pt x="3106" y="6188"/>
                </a:lnTo>
                <a:lnTo>
                  <a:pt x="3412" y="6164"/>
                </a:lnTo>
                <a:lnTo>
                  <a:pt x="3718" y="6117"/>
                </a:lnTo>
                <a:lnTo>
                  <a:pt x="4024" y="6046"/>
                </a:lnTo>
                <a:lnTo>
                  <a:pt x="4306" y="5929"/>
                </a:lnTo>
                <a:lnTo>
                  <a:pt x="4565" y="5811"/>
                </a:lnTo>
                <a:lnTo>
                  <a:pt x="4823" y="5647"/>
                </a:lnTo>
                <a:lnTo>
                  <a:pt x="5059" y="5482"/>
                </a:lnTo>
                <a:lnTo>
                  <a:pt x="5294" y="5270"/>
                </a:lnTo>
                <a:lnTo>
                  <a:pt x="5482" y="5058"/>
                </a:lnTo>
                <a:lnTo>
                  <a:pt x="5670" y="4823"/>
                </a:lnTo>
                <a:lnTo>
                  <a:pt x="5811" y="4564"/>
                </a:lnTo>
                <a:lnTo>
                  <a:pt x="5953" y="4282"/>
                </a:lnTo>
                <a:lnTo>
                  <a:pt x="6047" y="4000"/>
                </a:lnTo>
                <a:lnTo>
                  <a:pt x="6141" y="3718"/>
                </a:lnTo>
                <a:lnTo>
                  <a:pt x="6188" y="3412"/>
                </a:lnTo>
                <a:lnTo>
                  <a:pt x="6188" y="3082"/>
                </a:lnTo>
                <a:lnTo>
                  <a:pt x="6188" y="2777"/>
                </a:lnTo>
                <a:lnTo>
                  <a:pt x="6141" y="2471"/>
                </a:lnTo>
                <a:lnTo>
                  <a:pt x="6047" y="2165"/>
                </a:lnTo>
                <a:lnTo>
                  <a:pt x="5953" y="1883"/>
                </a:lnTo>
                <a:lnTo>
                  <a:pt x="5811" y="1600"/>
                </a:lnTo>
                <a:lnTo>
                  <a:pt x="5670" y="1365"/>
                </a:lnTo>
                <a:lnTo>
                  <a:pt x="5482" y="1106"/>
                </a:lnTo>
                <a:lnTo>
                  <a:pt x="5294" y="895"/>
                </a:lnTo>
                <a:lnTo>
                  <a:pt x="5059" y="706"/>
                </a:lnTo>
                <a:lnTo>
                  <a:pt x="4823" y="518"/>
                </a:lnTo>
                <a:lnTo>
                  <a:pt x="4565" y="354"/>
                </a:lnTo>
                <a:lnTo>
                  <a:pt x="4306" y="236"/>
                </a:lnTo>
                <a:lnTo>
                  <a:pt x="4024" y="118"/>
                </a:lnTo>
                <a:lnTo>
                  <a:pt x="3718" y="48"/>
                </a:lnTo>
                <a:lnTo>
                  <a:pt x="3412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" name="Google Shape;28;p3"/>
          <p:cNvSpPr/>
          <p:nvPr/>
        </p:nvSpPr>
        <p:spPr>
          <a:xfrm>
            <a:off x="7757577" y="1797975"/>
            <a:ext cx="472069" cy="482264"/>
          </a:xfrm>
          <a:custGeom>
            <a:rect b="b" l="l" r="r" t="t"/>
            <a:pathLst>
              <a:path extrusionOk="0" h="12234" w="12210">
                <a:moveTo>
                  <a:pt x="6093" y="0"/>
                </a:moveTo>
                <a:lnTo>
                  <a:pt x="5787" y="24"/>
                </a:lnTo>
                <a:lnTo>
                  <a:pt x="5482" y="47"/>
                </a:lnTo>
                <a:lnTo>
                  <a:pt x="5176" y="71"/>
                </a:lnTo>
                <a:lnTo>
                  <a:pt x="4870" y="142"/>
                </a:lnTo>
                <a:lnTo>
                  <a:pt x="4564" y="212"/>
                </a:lnTo>
                <a:lnTo>
                  <a:pt x="4282" y="283"/>
                </a:lnTo>
                <a:lnTo>
                  <a:pt x="3999" y="377"/>
                </a:lnTo>
                <a:lnTo>
                  <a:pt x="3717" y="494"/>
                </a:lnTo>
                <a:lnTo>
                  <a:pt x="3458" y="612"/>
                </a:lnTo>
                <a:lnTo>
                  <a:pt x="3200" y="753"/>
                </a:lnTo>
                <a:lnTo>
                  <a:pt x="2941" y="894"/>
                </a:lnTo>
                <a:lnTo>
                  <a:pt x="2682" y="1059"/>
                </a:lnTo>
                <a:lnTo>
                  <a:pt x="2212" y="1412"/>
                </a:lnTo>
                <a:lnTo>
                  <a:pt x="1788" y="1788"/>
                </a:lnTo>
                <a:lnTo>
                  <a:pt x="1388" y="2235"/>
                </a:lnTo>
                <a:lnTo>
                  <a:pt x="1035" y="2706"/>
                </a:lnTo>
                <a:lnTo>
                  <a:pt x="871" y="2941"/>
                </a:lnTo>
                <a:lnTo>
                  <a:pt x="730" y="3200"/>
                </a:lnTo>
                <a:lnTo>
                  <a:pt x="588" y="3458"/>
                </a:lnTo>
                <a:lnTo>
                  <a:pt x="471" y="3741"/>
                </a:lnTo>
                <a:lnTo>
                  <a:pt x="353" y="4023"/>
                </a:lnTo>
                <a:lnTo>
                  <a:pt x="259" y="4305"/>
                </a:lnTo>
                <a:lnTo>
                  <a:pt x="189" y="4588"/>
                </a:lnTo>
                <a:lnTo>
                  <a:pt x="118" y="4893"/>
                </a:lnTo>
                <a:lnTo>
                  <a:pt x="71" y="5176"/>
                </a:lnTo>
                <a:lnTo>
                  <a:pt x="24" y="5482"/>
                </a:lnTo>
                <a:lnTo>
                  <a:pt x="0" y="5811"/>
                </a:lnTo>
                <a:lnTo>
                  <a:pt x="0" y="6117"/>
                </a:lnTo>
                <a:lnTo>
                  <a:pt x="0" y="6423"/>
                </a:lnTo>
                <a:lnTo>
                  <a:pt x="24" y="6752"/>
                </a:lnTo>
                <a:lnTo>
                  <a:pt x="71" y="7058"/>
                </a:lnTo>
                <a:lnTo>
                  <a:pt x="118" y="7340"/>
                </a:lnTo>
                <a:lnTo>
                  <a:pt x="189" y="7646"/>
                </a:lnTo>
                <a:lnTo>
                  <a:pt x="259" y="7928"/>
                </a:lnTo>
                <a:lnTo>
                  <a:pt x="353" y="8210"/>
                </a:lnTo>
                <a:lnTo>
                  <a:pt x="471" y="8493"/>
                </a:lnTo>
                <a:lnTo>
                  <a:pt x="588" y="8775"/>
                </a:lnTo>
                <a:lnTo>
                  <a:pt x="730" y="9034"/>
                </a:lnTo>
                <a:lnTo>
                  <a:pt x="871" y="9293"/>
                </a:lnTo>
                <a:lnTo>
                  <a:pt x="1035" y="9528"/>
                </a:lnTo>
                <a:lnTo>
                  <a:pt x="1388" y="9998"/>
                </a:lnTo>
                <a:lnTo>
                  <a:pt x="1788" y="10445"/>
                </a:lnTo>
                <a:lnTo>
                  <a:pt x="2212" y="10822"/>
                </a:lnTo>
                <a:lnTo>
                  <a:pt x="2682" y="11174"/>
                </a:lnTo>
                <a:lnTo>
                  <a:pt x="2941" y="11339"/>
                </a:lnTo>
                <a:lnTo>
                  <a:pt x="3200" y="11480"/>
                </a:lnTo>
                <a:lnTo>
                  <a:pt x="3458" y="11621"/>
                </a:lnTo>
                <a:lnTo>
                  <a:pt x="3717" y="11739"/>
                </a:lnTo>
                <a:lnTo>
                  <a:pt x="3999" y="11857"/>
                </a:lnTo>
                <a:lnTo>
                  <a:pt x="4282" y="11951"/>
                </a:lnTo>
                <a:lnTo>
                  <a:pt x="4564" y="12045"/>
                </a:lnTo>
                <a:lnTo>
                  <a:pt x="4870" y="12092"/>
                </a:lnTo>
                <a:lnTo>
                  <a:pt x="5176" y="12162"/>
                </a:lnTo>
                <a:lnTo>
                  <a:pt x="5482" y="12186"/>
                </a:lnTo>
                <a:lnTo>
                  <a:pt x="5787" y="12210"/>
                </a:lnTo>
                <a:lnTo>
                  <a:pt x="6093" y="12233"/>
                </a:lnTo>
                <a:lnTo>
                  <a:pt x="6422" y="12210"/>
                </a:lnTo>
                <a:lnTo>
                  <a:pt x="6728" y="12186"/>
                </a:lnTo>
                <a:lnTo>
                  <a:pt x="7034" y="12162"/>
                </a:lnTo>
                <a:lnTo>
                  <a:pt x="7340" y="12092"/>
                </a:lnTo>
                <a:lnTo>
                  <a:pt x="7622" y="12045"/>
                </a:lnTo>
                <a:lnTo>
                  <a:pt x="7905" y="11951"/>
                </a:lnTo>
                <a:lnTo>
                  <a:pt x="8210" y="11857"/>
                </a:lnTo>
                <a:lnTo>
                  <a:pt x="8469" y="11739"/>
                </a:lnTo>
                <a:lnTo>
                  <a:pt x="8751" y="11621"/>
                </a:lnTo>
                <a:lnTo>
                  <a:pt x="9010" y="11480"/>
                </a:lnTo>
                <a:lnTo>
                  <a:pt x="9269" y="11339"/>
                </a:lnTo>
                <a:lnTo>
                  <a:pt x="9504" y="11174"/>
                </a:lnTo>
                <a:lnTo>
                  <a:pt x="9975" y="10822"/>
                </a:lnTo>
                <a:lnTo>
                  <a:pt x="10422" y="10445"/>
                </a:lnTo>
                <a:lnTo>
                  <a:pt x="10822" y="9998"/>
                </a:lnTo>
                <a:lnTo>
                  <a:pt x="11174" y="9528"/>
                </a:lnTo>
                <a:lnTo>
                  <a:pt x="11316" y="9293"/>
                </a:lnTo>
                <a:lnTo>
                  <a:pt x="11480" y="9034"/>
                </a:lnTo>
                <a:lnTo>
                  <a:pt x="11598" y="8775"/>
                </a:lnTo>
                <a:lnTo>
                  <a:pt x="11715" y="8493"/>
                </a:lnTo>
                <a:lnTo>
                  <a:pt x="11833" y="8210"/>
                </a:lnTo>
                <a:lnTo>
                  <a:pt x="11927" y="7928"/>
                </a:lnTo>
                <a:lnTo>
                  <a:pt x="12021" y="7646"/>
                </a:lnTo>
                <a:lnTo>
                  <a:pt x="12092" y="7340"/>
                </a:lnTo>
                <a:lnTo>
                  <a:pt x="12139" y="7058"/>
                </a:lnTo>
                <a:lnTo>
                  <a:pt x="12186" y="6752"/>
                </a:lnTo>
                <a:lnTo>
                  <a:pt x="12209" y="6423"/>
                </a:lnTo>
                <a:lnTo>
                  <a:pt x="12209" y="6117"/>
                </a:lnTo>
                <a:lnTo>
                  <a:pt x="12209" y="5811"/>
                </a:lnTo>
                <a:lnTo>
                  <a:pt x="12186" y="5482"/>
                </a:lnTo>
                <a:lnTo>
                  <a:pt x="12139" y="5176"/>
                </a:lnTo>
                <a:lnTo>
                  <a:pt x="12092" y="4893"/>
                </a:lnTo>
                <a:lnTo>
                  <a:pt x="12021" y="4588"/>
                </a:lnTo>
                <a:lnTo>
                  <a:pt x="11927" y="4305"/>
                </a:lnTo>
                <a:lnTo>
                  <a:pt x="11833" y="4023"/>
                </a:lnTo>
                <a:lnTo>
                  <a:pt x="11715" y="3741"/>
                </a:lnTo>
                <a:lnTo>
                  <a:pt x="11598" y="3458"/>
                </a:lnTo>
                <a:lnTo>
                  <a:pt x="11480" y="3200"/>
                </a:lnTo>
                <a:lnTo>
                  <a:pt x="11316" y="2941"/>
                </a:lnTo>
                <a:lnTo>
                  <a:pt x="11174" y="2706"/>
                </a:lnTo>
                <a:lnTo>
                  <a:pt x="10822" y="2235"/>
                </a:lnTo>
                <a:lnTo>
                  <a:pt x="10422" y="1788"/>
                </a:lnTo>
                <a:lnTo>
                  <a:pt x="9975" y="1412"/>
                </a:lnTo>
                <a:lnTo>
                  <a:pt x="9504" y="1059"/>
                </a:lnTo>
                <a:lnTo>
                  <a:pt x="9269" y="894"/>
                </a:lnTo>
                <a:lnTo>
                  <a:pt x="9010" y="753"/>
                </a:lnTo>
                <a:lnTo>
                  <a:pt x="8751" y="612"/>
                </a:lnTo>
                <a:lnTo>
                  <a:pt x="8469" y="494"/>
                </a:lnTo>
                <a:lnTo>
                  <a:pt x="8210" y="377"/>
                </a:lnTo>
                <a:lnTo>
                  <a:pt x="7905" y="283"/>
                </a:lnTo>
                <a:lnTo>
                  <a:pt x="7622" y="212"/>
                </a:lnTo>
                <a:lnTo>
                  <a:pt x="7340" y="142"/>
                </a:lnTo>
                <a:lnTo>
                  <a:pt x="7034" y="71"/>
                </a:lnTo>
                <a:lnTo>
                  <a:pt x="6728" y="47"/>
                </a:lnTo>
                <a:lnTo>
                  <a:pt x="6422" y="24"/>
                </a:lnTo>
                <a:lnTo>
                  <a:pt x="6093" y="0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" name="Google Shape;29;p3"/>
          <p:cNvSpPr/>
          <p:nvPr/>
        </p:nvSpPr>
        <p:spPr>
          <a:xfrm>
            <a:off x="1997650" y="189249"/>
            <a:ext cx="174272" cy="176600"/>
          </a:xfrm>
          <a:custGeom>
            <a:rect b="b" l="l" r="r" t="t"/>
            <a:pathLst>
              <a:path extrusionOk="0" h="3953" w="3977">
                <a:moveTo>
                  <a:pt x="1788" y="1"/>
                </a:moveTo>
                <a:lnTo>
                  <a:pt x="1600" y="24"/>
                </a:lnTo>
                <a:lnTo>
                  <a:pt x="1388" y="95"/>
                </a:lnTo>
                <a:lnTo>
                  <a:pt x="1224" y="142"/>
                </a:lnTo>
                <a:lnTo>
                  <a:pt x="1036" y="236"/>
                </a:lnTo>
                <a:lnTo>
                  <a:pt x="894" y="330"/>
                </a:lnTo>
                <a:lnTo>
                  <a:pt x="730" y="448"/>
                </a:lnTo>
                <a:lnTo>
                  <a:pt x="589" y="565"/>
                </a:lnTo>
                <a:lnTo>
                  <a:pt x="471" y="706"/>
                </a:lnTo>
                <a:lnTo>
                  <a:pt x="353" y="871"/>
                </a:lnTo>
                <a:lnTo>
                  <a:pt x="259" y="1036"/>
                </a:lnTo>
                <a:lnTo>
                  <a:pt x="165" y="1200"/>
                </a:lnTo>
                <a:lnTo>
                  <a:pt x="95" y="1389"/>
                </a:lnTo>
                <a:lnTo>
                  <a:pt x="48" y="1577"/>
                </a:lnTo>
                <a:lnTo>
                  <a:pt x="24" y="1765"/>
                </a:lnTo>
                <a:lnTo>
                  <a:pt x="0" y="1977"/>
                </a:lnTo>
                <a:lnTo>
                  <a:pt x="24" y="2165"/>
                </a:lnTo>
                <a:lnTo>
                  <a:pt x="48" y="2377"/>
                </a:lnTo>
                <a:lnTo>
                  <a:pt x="95" y="2565"/>
                </a:lnTo>
                <a:lnTo>
                  <a:pt x="165" y="2753"/>
                </a:lnTo>
                <a:lnTo>
                  <a:pt x="259" y="2918"/>
                </a:lnTo>
                <a:lnTo>
                  <a:pt x="353" y="3082"/>
                </a:lnTo>
                <a:lnTo>
                  <a:pt x="471" y="3223"/>
                </a:lnTo>
                <a:lnTo>
                  <a:pt x="589" y="3365"/>
                </a:lnTo>
                <a:lnTo>
                  <a:pt x="730" y="3506"/>
                </a:lnTo>
                <a:lnTo>
                  <a:pt x="894" y="3623"/>
                </a:lnTo>
                <a:lnTo>
                  <a:pt x="1036" y="3717"/>
                </a:lnTo>
                <a:lnTo>
                  <a:pt x="1224" y="3788"/>
                </a:lnTo>
                <a:lnTo>
                  <a:pt x="1388" y="3859"/>
                </a:lnTo>
                <a:lnTo>
                  <a:pt x="1600" y="3906"/>
                </a:lnTo>
                <a:lnTo>
                  <a:pt x="1788" y="3929"/>
                </a:lnTo>
                <a:lnTo>
                  <a:pt x="1977" y="3953"/>
                </a:lnTo>
                <a:lnTo>
                  <a:pt x="2188" y="3929"/>
                </a:lnTo>
                <a:lnTo>
                  <a:pt x="2376" y="3906"/>
                </a:lnTo>
                <a:lnTo>
                  <a:pt x="2565" y="3859"/>
                </a:lnTo>
                <a:lnTo>
                  <a:pt x="2753" y="3788"/>
                </a:lnTo>
                <a:lnTo>
                  <a:pt x="2941" y="3717"/>
                </a:lnTo>
                <a:lnTo>
                  <a:pt x="3082" y="3623"/>
                </a:lnTo>
                <a:lnTo>
                  <a:pt x="3247" y="3506"/>
                </a:lnTo>
                <a:lnTo>
                  <a:pt x="3388" y="3365"/>
                </a:lnTo>
                <a:lnTo>
                  <a:pt x="3506" y="3223"/>
                </a:lnTo>
                <a:lnTo>
                  <a:pt x="3623" y="3082"/>
                </a:lnTo>
                <a:lnTo>
                  <a:pt x="3717" y="2918"/>
                </a:lnTo>
                <a:lnTo>
                  <a:pt x="3811" y="2753"/>
                </a:lnTo>
                <a:lnTo>
                  <a:pt x="3882" y="2565"/>
                </a:lnTo>
                <a:lnTo>
                  <a:pt x="3929" y="2377"/>
                </a:lnTo>
                <a:lnTo>
                  <a:pt x="3953" y="2165"/>
                </a:lnTo>
                <a:lnTo>
                  <a:pt x="3976" y="1977"/>
                </a:lnTo>
                <a:lnTo>
                  <a:pt x="3953" y="1765"/>
                </a:lnTo>
                <a:lnTo>
                  <a:pt x="3929" y="1577"/>
                </a:lnTo>
                <a:lnTo>
                  <a:pt x="3882" y="1389"/>
                </a:lnTo>
                <a:lnTo>
                  <a:pt x="3811" y="1200"/>
                </a:lnTo>
                <a:lnTo>
                  <a:pt x="3717" y="1036"/>
                </a:lnTo>
                <a:lnTo>
                  <a:pt x="3623" y="871"/>
                </a:lnTo>
                <a:lnTo>
                  <a:pt x="3506" y="706"/>
                </a:lnTo>
                <a:lnTo>
                  <a:pt x="3388" y="565"/>
                </a:lnTo>
                <a:lnTo>
                  <a:pt x="3247" y="448"/>
                </a:lnTo>
                <a:lnTo>
                  <a:pt x="3082" y="330"/>
                </a:lnTo>
                <a:lnTo>
                  <a:pt x="2941" y="236"/>
                </a:lnTo>
                <a:lnTo>
                  <a:pt x="2753" y="142"/>
                </a:lnTo>
                <a:lnTo>
                  <a:pt x="2565" y="95"/>
                </a:lnTo>
                <a:lnTo>
                  <a:pt x="2376" y="24"/>
                </a:lnTo>
                <a:lnTo>
                  <a:pt x="2188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" name="Google Shape;30;p3"/>
          <p:cNvSpPr/>
          <p:nvPr/>
        </p:nvSpPr>
        <p:spPr>
          <a:xfrm>
            <a:off x="8187043" y="539489"/>
            <a:ext cx="287468" cy="291306"/>
          </a:xfrm>
          <a:custGeom>
            <a:rect b="b" l="l" r="r" t="t"/>
            <a:pathLst>
              <a:path extrusionOk="0" h="3953" w="3977">
                <a:moveTo>
                  <a:pt x="1788" y="1"/>
                </a:moveTo>
                <a:lnTo>
                  <a:pt x="1600" y="24"/>
                </a:lnTo>
                <a:lnTo>
                  <a:pt x="1388" y="95"/>
                </a:lnTo>
                <a:lnTo>
                  <a:pt x="1224" y="142"/>
                </a:lnTo>
                <a:lnTo>
                  <a:pt x="1036" y="236"/>
                </a:lnTo>
                <a:lnTo>
                  <a:pt x="894" y="330"/>
                </a:lnTo>
                <a:lnTo>
                  <a:pt x="730" y="448"/>
                </a:lnTo>
                <a:lnTo>
                  <a:pt x="589" y="565"/>
                </a:lnTo>
                <a:lnTo>
                  <a:pt x="471" y="706"/>
                </a:lnTo>
                <a:lnTo>
                  <a:pt x="353" y="871"/>
                </a:lnTo>
                <a:lnTo>
                  <a:pt x="259" y="1036"/>
                </a:lnTo>
                <a:lnTo>
                  <a:pt x="165" y="1200"/>
                </a:lnTo>
                <a:lnTo>
                  <a:pt x="95" y="1389"/>
                </a:lnTo>
                <a:lnTo>
                  <a:pt x="48" y="1577"/>
                </a:lnTo>
                <a:lnTo>
                  <a:pt x="24" y="1765"/>
                </a:lnTo>
                <a:lnTo>
                  <a:pt x="0" y="1977"/>
                </a:lnTo>
                <a:lnTo>
                  <a:pt x="24" y="2165"/>
                </a:lnTo>
                <a:lnTo>
                  <a:pt x="48" y="2377"/>
                </a:lnTo>
                <a:lnTo>
                  <a:pt x="95" y="2565"/>
                </a:lnTo>
                <a:lnTo>
                  <a:pt x="165" y="2753"/>
                </a:lnTo>
                <a:lnTo>
                  <a:pt x="259" y="2918"/>
                </a:lnTo>
                <a:lnTo>
                  <a:pt x="353" y="3082"/>
                </a:lnTo>
                <a:lnTo>
                  <a:pt x="471" y="3223"/>
                </a:lnTo>
                <a:lnTo>
                  <a:pt x="589" y="3365"/>
                </a:lnTo>
                <a:lnTo>
                  <a:pt x="730" y="3506"/>
                </a:lnTo>
                <a:lnTo>
                  <a:pt x="894" y="3623"/>
                </a:lnTo>
                <a:lnTo>
                  <a:pt x="1036" y="3717"/>
                </a:lnTo>
                <a:lnTo>
                  <a:pt x="1224" y="3788"/>
                </a:lnTo>
                <a:lnTo>
                  <a:pt x="1388" y="3859"/>
                </a:lnTo>
                <a:lnTo>
                  <a:pt x="1600" y="3906"/>
                </a:lnTo>
                <a:lnTo>
                  <a:pt x="1788" y="3929"/>
                </a:lnTo>
                <a:lnTo>
                  <a:pt x="1977" y="3953"/>
                </a:lnTo>
                <a:lnTo>
                  <a:pt x="2188" y="3929"/>
                </a:lnTo>
                <a:lnTo>
                  <a:pt x="2376" y="3906"/>
                </a:lnTo>
                <a:lnTo>
                  <a:pt x="2565" y="3859"/>
                </a:lnTo>
                <a:lnTo>
                  <a:pt x="2753" y="3788"/>
                </a:lnTo>
                <a:lnTo>
                  <a:pt x="2941" y="3717"/>
                </a:lnTo>
                <a:lnTo>
                  <a:pt x="3082" y="3623"/>
                </a:lnTo>
                <a:lnTo>
                  <a:pt x="3247" y="3506"/>
                </a:lnTo>
                <a:lnTo>
                  <a:pt x="3388" y="3365"/>
                </a:lnTo>
                <a:lnTo>
                  <a:pt x="3506" y="3223"/>
                </a:lnTo>
                <a:lnTo>
                  <a:pt x="3623" y="3082"/>
                </a:lnTo>
                <a:lnTo>
                  <a:pt x="3717" y="2918"/>
                </a:lnTo>
                <a:lnTo>
                  <a:pt x="3811" y="2753"/>
                </a:lnTo>
                <a:lnTo>
                  <a:pt x="3882" y="2565"/>
                </a:lnTo>
                <a:lnTo>
                  <a:pt x="3929" y="2377"/>
                </a:lnTo>
                <a:lnTo>
                  <a:pt x="3953" y="2165"/>
                </a:lnTo>
                <a:lnTo>
                  <a:pt x="3976" y="1977"/>
                </a:lnTo>
                <a:lnTo>
                  <a:pt x="3953" y="1765"/>
                </a:lnTo>
                <a:lnTo>
                  <a:pt x="3929" y="1577"/>
                </a:lnTo>
                <a:lnTo>
                  <a:pt x="3882" y="1389"/>
                </a:lnTo>
                <a:lnTo>
                  <a:pt x="3811" y="1200"/>
                </a:lnTo>
                <a:lnTo>
                  <a:pt x="3717" y="1036"/>
                </a:lnTo>
                <a:lnTo>
                  <a:pt x="3623" y="871"/>
                </a:lnTo>
                <a:lnTo>
                  <a:pt x="3506" y="706"/>
                </a:lnTo>
                <a:lnTo>
                  <a:pt x="3388" y="565"/>
                </a:lnTo>
                <a:lnTo>
                  <a:pt x="3247" y="448"/>
                </a:lnTo>
                <a:lnTo>
                  <a:pt x="3082" y="330"/>
                </a:lnTo>
                <a:lnTo>
                  <a:pt x="2941" y="236"/>
                </a:lnTo>
                <a:lnTo>
                  <a:pt x="2753" y="142"/>
                </a:lnTo>
                <a:lnTo>
                  <a:pt x="2565" y="95"/>
                </a:lnTo>
                <a:lnTo>
                  <a:pt x="2376" y="24"/>
                </a:lnTo>
                <a:lnTo>
                  <a:pt x="2188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" name="Google Shape;31;p3"/>
          <p:cNvSpPr/>
          <p:nvPr/>
        </p:nvSpPr>
        <p:spPr>
          <a:xfrm>
            <a:off x="756926" y="4405075"/>
            <a:ext cx="394399" cy="399698"/>
          </a:xfrm>
          <a:custGeom>
            <a:rect b="b" l="l" r="r" t="t"/>
            <a:pathLst>
              <a:path extrusionOk="0" h="3953" w="3977">
                <a:moveTo>
                  <a:pt x="1788" y="1"/>
                </a:moveTo>
                <a:lnTo>
                  <a:pt x="1600" y="24"/>
                </a:lnTo>
                <a:lnTo>
                  <a:pt x="1388" y="95"/>
                </a:lnTo>
                <a:lnTo>
                  <a:pt x="1224" y="142"/>
                </a:lnTo>
                <a:lnTo>
                  <a:pt x="1036" y="236"/>
                </a:lnTo>
                <a:lnTo>
                  <a:pt x="894" y="330"/>
                </a:lnTo>
                <a:lnTo>
                  <a:pt x="730" y="448"/>
                </a:lnTo>
                <a:lnTo>
                  <a:pt x="589" y="565"/>
                </a:lnTo>
                <a:lnTo>
                  <a:pt x="471" y="706"/>
                </a:lnTo>
                <a:lnTo>
                  <a:pt x="353" y="871"/>
                </a:lnTo>
                <a:lnTo>
                  <a:pt x="259" y="1036"/>
                </a:lnTo>
                <a:lnTo>
                  <a:pt x="165" y="1200"/>
                </a:lnTo>
                <a:lnTo>
                  <a:pt x="95" y="1389"/>
                </a:lnTo>
                <a:lnTo>
                  <a:pt x="48" y="1577"/>
                </a:lnTo>
                <a:lnTo>
                  <a:pt x="24" y="1765"/>
                </a:lnTo>
                <a:lnTo>
                  <a:pt x="0" y="1977"/>
                </a:lnTo>
                <a:lnTo>
                  <a:pt x="24" y="2165"/>
                </a:lnTo>
                <a:lnTo>
                  <a:pt x="48" y="2377"/>
                </a:lnTo>
                <a:lnTo>
                  <a:pt x="95" y="2565"/>
                </a:lnTo>
                <a:lnTo>
                  <a:pt x="165" y="2753"/>
                </a:lnTo>
                <a:lnTo>
                  <a:pt x="259" y="2918"/>
                </a:lnTo>
                <a:lnTo>
                  <a:pt x="353" y="3082"/>
                </a:lnTo>
                <a:lnTo>
                  <a:pt x="471" y="3223"/>
                </a:lnTo>
                <a:lnTo>
                  <a:pt x="589" y="3365"/>
                </a:lnTo>
                <a:lnTo>
                  <a:pt x="730" y="3506"/>
                </a:lnTo>
                <a:lnTo>
                  <a:pt x="894" y="3623"/>
                </a:lnTo>
                <a:lnTo>
                  <a:pt x="1036" y="3717"/>
                </a:lnTo>
                <a:lnTo>
                  <a:pt x="1224" y="3788"/>
                </a:lnTo>
                <a:lnTo>
                  <a:pt x="1388" y="3859"/>
                </a:lnTo>
                <a:lnTo>
                  <a:pt x="1600" y="3906"/>
                </a:lnTo>
                <a:lnTo>
                  <a:pt x="1788" y="3929"/>
                </a:lnTo>
                <a:lnTo>
                  <a:pt x="1977" y="3953"/>
                </a:lnTo>
                <a:lnTo>
                  <a:pt x="2188" y="3929"/>
                </a:lnTo>
                <a:lnTo>
                  <a:pt x="2376" y="3906"/>
                </a:lnTo>
                <a:lnTo>
                  <a:pt x="2565" y="3859"/>
                </a:lnTo>
                <a:lnTo>
                  <a:pt x="2753" y="3788"/>
                </a:lnTo>
                <a:lnTo>
                  <a:pt x="2941" y="3717"/>
                </a:lnTo>
                <a:lnTo>
                  <a:pt x="3082" y="3623"/>
                </a:lnTo>
                <a:lnTo>
                  <a:pt x="3247" y="3506"/>
                </a:lnTo>
                <a:lnTo>
                  <a:pt x="3388" y="3365"/>
                </a:lnTo>
                <a:lnTo>
                  <a:pt x="3506" y="3223"/>
                </a:lnTo>
                <a:lnTo>
                  <a:pt x="3623" y="3082"/>
                </a:lnTo>
                <a:lnTo>
                  <a:pt x="3717" y="2918"/>
                </a:lnTo>
                <a:lnTo>
                  <a:pt x="3811" y="2753"/>
                </a:lnTo>
                <a:lnTo>
                  <a:pt x="3882" y="2565"/>
                </a:lnTo>
                <a:lnTo>
                  <a:pt x="3929" y="2377"/>
                </a:lnTo>
                <a:lnTo>
                  <a:pt x="3953" y="2165"/>
                </a:lnTo>
                <a:lnTo>
                  <a:pt x="3976" y="1977"/>
                </a:lnTo>
                <a:lnTo>
                  <a:pt x="3953" y="1765"/>
                </a:lnTo>
                <a:lnTo>
                  <a:pt x="3929" y="1577"/>
                </a:lnTo>
                <a:lnTo>
                  <a:pt x="3882" y="1389"/>
                </a:lnTo>
                <a:lnTo>
                  <a:pt x="3811" y="1200"/>
                </a:lnTo>
                <a:lnTo>
                  <a:pt x="3717" y="1036"/>
                </a:lnTo>
                <a:lnTo>
                  <a:pt x="3623" y="871"/>
                </a:lnTo>
                <a:lnTo>
                  <a:pt x="3506" y="706"/>
                </a:lnTo>
                <a:lnTo>
                  <a:pt x="3388" y="565"/>
                </a:lnTo>
                <a:lnTo>
                  <a:pt x="3247" y="448"/>
                </a:lnTo>
                <a:lnTo>
                  <a:pt x="3082" y="330"/>
                </a:lnTo>
                <a:lnTo>
                  <a:pt x="2941" y="236"/>
                </a:lnTo>
                <a:lnTo>
                  <a:pt x="2753" y="142"/>
                </a:lnTo>
                <a:lnTo>
                  <a:pt x="2565" y="95"/>
                </a:lnTo>
                <a:lnTo>
                  <a:pt x="2376" y="24"/>
                </a:lnTo>
                <a:lnTo>
                  <a:pt x="2188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" name="Google Shape;32;p3"/>
          <p:cNvSpPr txBox="1"/>
          <p:nvPr>
            <p:ph type="title"/>
          </p:nvPr>
        </p:nvSpPr>
        <p:spPr>
          <a:xfrm>
            <a:off x="721525" y="3258000"/>
            <a:ext cx="7703400" cy="841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Font typeface="Raleway"/>
              <a:buNone/>
              <a:defRPr b="1" sz="4800"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Font typeface="Raleway"/>
              <a:buNone/>
              <a:defRPr b="1" sz="4800"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Font typeface="Raleway"/>
              <a:buNone/>
              <a:defRPr b="1" sz="4800"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Font typeface="Raleway"/>
              <a:buNone/>
              <a:defRPr b="1" sz="4800"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Font typeface="Raleway"/>
              <a:buNone/>
              <a:defRPr b="1" sz="4800"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Font typeface="Raleway"/>
              <a:buNone/>
              <a:defRPr b="1" sz="4800"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Font typeface="Raleway"/>
              <a:buNone/>
              <a:defRPr b="1" sz="4800"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Font typeface="Raleway"/>
              <a:buNone/>
              <a:defRPr b="1" sz="48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33" name="Google Shape;33;p3"/>
          <p:cNvSpPr/>
          <p:nvPr/>
        </p:nvSpPr>
        <p:spPr>
          <a:xfrm>
            <a:off x="6887700" y="297549"/>
            <a:ext cx="174272" cy="176600"/>
          </a:xfrm>
          <a:custGeom>
            <a:rect b="b" l="l" r="r" t="t"/>
            <a:pathLst>
              <a:path extrusionOk="0" h="3953" w="3977">
                <a:moveTo>
                  <a:pt x="1788" y="1"/>
                </a:moveTo>
                <a:lnTo>
                  <a:pt x="1600" y="24"/>
                </a:lnTo>
                <a:lnTo>
                  <a:pt x="1388" y="95"/>
                </a:lnTo>
                <a:lnTo>
                  <a:pt x="1224" y="142"/>
                </a:lnTo>
                <a:lnTo>
                  <a:pt x="1036" y="236"/>
                </a:lnTo>
                <a:lnTo>
                  <a:pt x="894" y="330"/>
                </a:lnTo>
                <a:lnTo>
                  <a:pt x="730" y="448"/>
                </a:lnTo>
                <a:lnTo>
                  <a:pt x="589" y="565"/>
                </a:lnTo>
                <a:lnTo>
                  <a:pt x="471" y="706"/>
                </a:lnTo>
                <a:lnTo>
                  <a:pt x="353" y="871"/>
                </a:lnTo>
                <a:lnTo>
                  <a:pt x="259" y="1036"/>
                </a:lnTo>
                <a:lnTo>
                  <a:pt x="165" y="1200"/>
                </a:lnTo>
                <a:lnTo>
                  <a:pt x="95" y="1389"/>
                </a:lnTo>
                <a:lnTo>
                  <a:pt x="48" y="1577"/>
                </a:lnTo>
                <a:lnTo>
                  <a:pt x="24" y="1765"/>
                </a:lnTo>
                <a:lnTo>
                  <a:pt x="0" y="1977"/>
                </a:lnTo>
                <a:lnTo>
                  <a:pt x="24" y="2165"/>
                </a:lnTo>
                <a:lnTo>
                  <a:pt x="48" y="2377"/>
                </a:lnTo>
                <a:lnTo>
                  <a:pt x="95" y="2565"/>
                </a:lnTo>
                <a:lnTo>
                  <a:pt x="165" y="2753"/>
                </a:lnTo>
                <a:lnTo>
                  <a:pt x="259" y="2918"/>
                </a:lnTo>
                <a:lnTo>
                  <a:pt x="353" y="3082"/>
                </a:lnTo>
                <a:lnTo>
                  <a:pt x="471" y="3223"/>
                </a:lnTo>
                <a:lnTo>
                  <a:pt x="589" y="3365"/>
                </a:lnTo>
                <a:lnTo>
                  <a:pt x="730" y="3506"/>
                </a:lnTo>
                <a:lnTo>
                  <a:pt x="894" y="3623"/>
                </a:lnTo>
                <a:lnTo>
                  <a:pt x="1036" y="3717"/>
                </a:lnTo>
                <a:lnTo>
                  <a:pt x="1224" y="3788"/>
                </a:lnTo>
                <a:lnTo>
                  <a:pt x="1388" y="3859"/>
                </a:lnTo>
                <a:lnTo>
                  <a:pt x="1600" y="3906"/>
                </a:lnTo>
                <a:lnTo>
                  <a:pt x="1788" y="3929"/>
                </a:lnTo>
                <a:lnTo>
                  <a:pt x="1977" y="3953"/>
                </a:lnTo>
                <a:lnTo>
                  <a:pt x="2188" y="3929"/>
                </a:lnTo>
                <a:lnTo>
                  <a:pt x="2376" y="3906"/>
                </a:lnTo>
                <a:lnTo>
                  <a:pt x="2565" y="3859"/>
                </a:lnTo>
                <a:lnTo>
                  <a:pt x="2753" y="3788"/>
                </a:lnTo>
                <a:lnTo>
                  <a:pt x="2941" y="3717"/>
                </a:lnTo>
                <a:lnTo>
                  <a:pt x="3082" y="3623"/>
                </a:lnTo>
                <a:lnTo>
                  <a:pt x="3247" y="3506"/>
                </a:lnTo>
                <a:lnTo>
                  <a:pt x="3388" y="3365"/>
                </a:lnTo>
                <a:lnTo>
                  <a:pt x="3506" y="3223"/>
                </a:lnTo>
                <a:lnTo>
                  <a:pt x="3623" y="3082"/>
                </a:lnTo>
                <a:lnTo>
                  <a:pt x="3717" y="2918"/>
                </a:lnTo>
                <a:lnTo>
                  <a:pt x="3811" y="2753"/>
                </a:lnTo>
                <a:lnTo>
                  <a:pt x="3882" y="2565"/>
                </a:lnTo>
                <a:lnTo>
                  <a:pt x="3929" y="2377"/>
                </a:lnTo>
                <a:lnTo>
                  <a:pt x="3953" y="2165"/>
                </a:lnTo>
                <a:lnTo>
                  <a:pt x="3976" y="1977"/>
                </a:lnTo>
                <a:lnTo>
                  <a:pt x="3953" y="1765"/>
                </a:lnTo>
                <a:lnTo>
                  <a:pt x="3929" y="1577"/>
                </a:lnTo>
                <a:lnTo>
                  <a:pt x="3882" y="1389"/>
                </a:lnTo>
                <a:lnTo>
                  <a:pt x="3811" y="1200"/>
                </a:lnTo>
                <a:lnTo>
                  <a:pt x="3717" y="1036"/>
                </a:lnTo>
                <a:lnTo>
                  <a:pt x="3623" y="871"/>
                </a:lnTo>
                <a:lnTo>
                  <a:pt x="3506" y="706"/>
                </a:lnTo>
                <a:lnTo>
                  <a:pt x="3388" y="565"/>
                </a:lnTo>
                <a:lnTo>
                  <a:pt x="3247" y="448"/>
                </a:lnTo>
                <a:lnTo>
                  <a:pt x="3082" y="330"/>
                </a:lnTo>
                <a:lnTo>
                  <a:pt x="2941" y="236"/>
                </a:lnTo>
                <a:lnTo>
                  <a:pt x="2753" y="142"/>
                </a:lnTo>
                <a:lnTo>
                  <a:pt x="2565" y="95"/>
                </a:lnTo>
                <a:lnTo>
                  <a:pt x="2376" y="24"/>
                </a:lnTo>
                <a:lnTo>
                  <a:pt x="2188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" name="Google Shape;34;p3"/>
          <p:cNvSpPr/>
          <p:nvPr/>
        </p:nvSpPr>
        <p:spPr>
          <a:xfrm>
            <a:off x="8671075" y="3033049"/>
            <a:ext cx="174272" cy="176600"/>
          </a:xfrm>
          <a:custGeom>
            <a:rect b="b" l="l" r="r" t="t"/>
            <a:pathLst>
              <a:path extrusionOk="0" h="3953" w="3977">
                <a:moveTo>
                  <a:pt x="1788" y="1"/>
                </a:moveTo>
                <a:lnTo>
                  <a:pt x="1600" y="24"/>
                </a:lnTo>
                <a:lnTo>
                  <a:pt x="1388" y="95"/>
                </a:lnTo>
                <a:lnTo>
                  <a:pt x="1224" y="142"/>
                </a:lnTo>
                <a:lnTo>
                  <a:pt x="1036" y="236"/>
                </a:lnTo>
                <a:lnTo>
                  <a:pt x="894" y="330"/>
                </a:lnTo>
                <a:lnTo>
                  <a:pt x="730" y="448"/>
                </a:lnTo>
                <a:lnTo>
                  <a:pt x="589" y="565"/>
                </a:lnTo>
                <a:lnTo>
                  <a:pt x="471" y="706"/>
                </a:lnTo>
                <a:lnTo>
                  <a:pt x="353" y="871"/>
                </a:lnTo>
                <a:lnTo>
                  <a:pt x="259" y="1036"/>
                </a:lnTo>
                <a:lnTo>
                  <a:pt x="165" y="1200"/>
                </a:lnTo>
                <a:lnTo>
                  <a:pt x="95" y="1389"/>
                </a:lnTo>
                <a:lnTo>
                  <a:pt x="48" y="1577"/>
                </a:lnTo>
                <a:lnTo>
                  <a:pt x="24" y="1765"/>
                </a:lnTo>
                <a:lnTo>
                  <a:pt x="0" y="1977"/>
                </a:lnTo>
                <a:lnTo>
                  <a:pt x="24" y="2165"/>
                </a:lnTo>
                <a:lnTo>
                  <a:pt x="48" y="2377"/>
                </a:lnTo>
                <a:lnTo>
                  <a:pt x="95" y="2565"/>
                </a:lnTo>
                <a:lnTo>
                  <a:pt x="165" y="2753"/>
                </a:lnTo>
                <a:lnTo>
                  <a:pt x="259" y="2918"/>
                </a:lnTo>
                <a:lnTo>
                  <a:pt x="353" y="3082"/>
                </a:lnTo>
                <a:lnTo>
                  <a:pt x="471" y="3223"/>
                </a:lnTo>
                <a:lnTo>
                  <a:pt x="589" y="3365"/>
                </a:lnTo>
                <a:lnTo>
                  <a:pt x="730" y="3506"/>
                </a:lnTo>
                <a:lnTo>
                  <a:pt x="894" y="3623"/>
                </a:lnTo>
                <a:lnTo>
                  <a:pt x="1036" y="3717"/>
                </a:lnTo>
                <a:lnTo>
                  <a:pt x="1224" y="3788"/>
                </a:lnTo>
                <a:lnTo>
                  <a:pt x="1388" y="3859"/>
                </a:lnTo>
                <a:lnTo>
                  <a:pt x="1600" y="3906"/>
                </a:lnTo>
                <a:lnTo>
                  <a:pt x="1788" y="3929"/>
                </a:lnTo>
                <a:lnTo>
                  <a:pt x="1977" y="3953"/>
                </a:lnTo>
                <a:lnTo>
                  <a:pt x="2188" y="3929"/>
                </a:lnTo>
                <a:lnTo>
                  <a:pt x="2376" y="3906"/>
                </a:lnTo>
                <a:lnTo>
                  <a:pt x="2565" y="3859"/>
                </a:lnTo>
                <a:lnTo>
                  <a:pt x="2753" y="3788"/>
                </a:lnTo>
                <a:lnTo>
                  <a:pt x="2941" y="3717"/>
                </a:lnTo>
                <a:lnTo>
                  <a:pt x="3082" y="3623"/>
                </a:lnTo>
                <a:lnTo>
                  <a:pt x="3247" y="3506"/>
                </a:lnTo>
                <a:lnTo>
                  <a:pt x="3388" y="3365"/>
                </a:lnTo>
                <a:lnTo>
                  <a:pt x="3506" y="3223"/>
                </a:lnTo>
                <a:lnTo>
                  <a:pt x="3623" y="3082"/>
                </a:lnTo>
                <a:lnTo>
                  <a:pt x="3717" y="2918"/>
                </a:lnTo>
                <a:lnTo>
                  <a:pt x="3811" y="2753"/>
                </a:lnTo>
                <a:lnTo>
                  <a:pt x="3882" y="2565"/>
                </a:lnTo>
                <a:lnTo>
                  <a:pt x="3929" y="2377"/>
                </a:lnTo>
                <a:lnTo>
                  <a:pt x="3953" y="2165"/>
                </a:lnTo>
                <a:lnTo>
                  <a:pt x="3976" y="1977"/>
                </a:lnTo>
                <a:lnTo>
                  <a:pt x="3953" y="1765"/>
                </a:lnTo>
                <a:lnTo>
                  <a:pt x="3929" y="1577"/>
                </a:lnTo>
                <a:lnTo>
                  <a:pt x="3882" y="1389"/>
                </a:lnTo>
                <a:lnTo>
                  <a:pt x="3811" y="1200"/>
                </a:lnTo>
                <a:lnTo>
                  <a:pt x="3717" y="1036"/>
                </a:lnTo>
                <a:lnTo>
                  <a:pt x="3623" y="871"/>
                </a:lnTo>
                <a:lnTo>
                  <a:pt x="3506" y="706"/>
                </a:lnTo>
                <a:lnTo>
                  <a:pt x="3388" y="565"/>
                </a:lnTo>
                <a:lnTo>
                  <a:pt x="3247" y="448"/>
                </a:lnTo>
                <a:lnTo>
                  <a:pt x="3082" y="330"/>
                </a:lnTo>
                <a:lnTo>
                  <a:pt x="2941" y="236"/>
                </a:lnTo>
                <a:lnTo>
                  <a:pt x="2753" y="142"/>
                </a:lnTo>
                <a:lnTo>
                  <a:pt x="2565" y="95"/>
                </a:lnTo>
                <a:lnTo>
                  <a:pt x="2376" y="24"/>
                </a:lnTo>
                <a:lnTo>
                  <a:pt x="2188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" name="Google Shape;35;p3"/>
          <p:cNvSpPr txBox="1"/>
          <p:nvPr>
            <p:ph hasCustomPrompt="1" idx="2" type="title"/>
          </p:nvPr>
        </p:nvSpPr>
        <p:spPr>
          <a:xfrm>
            <a:off x="729495" y="757936"/>
            <a:ext cx="1272300" cy="805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53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6" name="Google Shape;36;p3"/>
          <p:cNvSpPr txBox="1"/>
          <p:nvPr>
            <p:ph idx="1" type="subTitle"/>
          </p:nvPr>
        </p:nvSpPr>
        <p:spPr>
          <a:xfrm>
            <a:off x="1705525" y="3996000"/>
            <a:ext cx="5735400" cy="57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 1">
  <p:cSld name="MAIN_POINT_1"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21"/>
          <p:cNvSpPr/>
          <p:nvPr/>
        </p:nvSpPr>
        <p:spPr>
          <a:xfrm>
            <a:off x="2732701" y="362851"/>
            <a:ext cx="3676502" cy="3710342"/>
          </a:xfrm>
          <a:custGeom>
            <a:rect b="b" l="l" r="r" t="t"/>
            <a:pathLst>
              <a:path extrusionOk="0" h="38722" w="38699">
                <a:moveTo>
                  <a:pt x="19361" y="0"/>
                </a:moveTo>
                <a:lnTo>
                  <a:pt x="18350" y="24"/>
                </a:lnTo>
                <a:lnTo>
                  <a:pt x="17362" y="94"/>
                </a:lnTo>
                <a:lnTo>
                  <a:pt x="16397" y="235"/>
                </a:lnTo>
                <a:lnTo>
                  <a:pt x="15456" y="400"/>
                </a:lnTo>
                <a:lnTo>
                  <a:pt x="14515" y="612"/>
                </a:lnTo>
                <a:lnTo>
                  <a:pt x="13598" y="871"/>
                </a:lnTo>
                <a:lnTo>
                  <a:pt x="12704" y="1176"/>
                </a:lnTo>
                <a:lnTo>
                  <a:pt x="11810" y="1529"/>
                </a:lnTo>
                <a:lnTo>
                  <a:pt x="10963" y="1906"/>
                </a:lnTo>
                <a:lnTo>
                  <a:pt x="10116" y="2329"/>
                </a:lnTo>
                <a:lnTo>
                  <a:pt x="9316" y="2800"/>
                </a:lnTo>
                <a:lnTo>
                  <a:pt x="8517" y="3317"/>
                </a:lnTo>
                <a:lnTo>
                  <a:pt x="7764" y="3858"/>
                </a:lnTo>
                <a:lnTo>
                  <a:pt x="7034" y="4423"/>
                </a:lnTo>
                <a:lnTo>
                  <a:pt x="6329" y="5034"/>
                </a:lnTo>
                <a:lnTo>
                  <a:pt x="5670" y="5670"/>
                </a:lnTo>
                <a:lnTo>
                  <a:pt x="5011" y="6352"/>
                </a:lnTo>
                <a:lnTo>
                  <a:pt x="4423" y="7034"/>
                </a:lnTo>
                <a:lnTo>
                  <a:pt x="3835" y="7787"/>
                </a:lnTo>
                <a:lnTo>
                  <a:pt x="3294" y="8540"/>
                </a:lnTo>
                <a:lnTo>
                  <a:pt x="2800" y="9316"/>
                </a:lnTo>
                <a:lnTo>
                  <a:pt x="2330" y="10139"/>
                </a:lnTo>
                <a:lnTo>
                  <a:pt x="1906" y="10963"/>
                </a:lnTo>
                <a:lnTo>
                  <a:pt x="1506" y="11833"/>
                </a:lnTo>
                <a:lnTo>
                  <a:pt x="1177" y="12703"/>
                </a:lnTo>
                <a:lnTo>
                  <a:pt x="871" y="13597"/>
                </a:lnTo>
                <a:lnTo>
                  <a:pt x="612" y="14515"/>
                </a:lnTo>
                <a:lnTo>
                  <a:pt x="377" y="15456"/>
                </a:lnTo>
                <a:lnTo>
                  <a:pt x="212" y="16420"/>
                </a:lnTo>
                <a:lnTo>
                  <a:pt x="95" y="17385"/>
                </a:lnTo>
                <a:lnTo>
                  <a:pt x="24" y="18373"/>
                </a:lnTo>
                <a:lnTo>
                  <a:pt x="1" y="19361"/>
                </a:lnTo>
                <a:lnTo>
                  <a:pt x="24" y="20349"/>
                </a:lnTo>
                <a:lnTo>
                  <a:pt x="95" y="21337"/>
                </a:lnTo>
                <a:lnTo>
                  <a:pt x="212" y="22301"/>
                </a:lnTo>
                <a:lnTo>
                  <a:pt x="377" y="23266"/>
                </a:lnTo>
                <a:lnTo>
                  <a:pt x="612" y="24207"/>
                </a:lnTo>
                <a:lnTo>
                  <a:pt x="871" y="25124"/>
                </a:lnTo>
                <a:lnTo>
                  <a:pt x="1177" y="26018"/>
                </a:lnTo>
                <a:lnTo>
                  <a:pt x="1506" y="26889"/>
                </a:lnTo>
                <a:lnTo>
                  <a:pt x="1906" y="27759"/>
                </a:lnTo>
                <a:lnTo>
                  <a:pt x="2330" y="28582"/>
                </a:lnTo>
                <a:lnTo>
                  <a:pt x="2800" y="29406"/>
                </a:lnTo>
                <a:lnTo>
                  <a:pt x="3294" y="30182"/>
                </a:lnTo>
                <a:lnTo>
                  <a:pt x="3835" y="30935"/>
                </a:lnTo>
                <a:lnTo>
                  <a:pt x="4423" y="31664"/>
                </a:lnTo>
                <a:lnTo>
                  <a:pt x="5011" y="32370"/>
                </a:lnTo>
                <a:lnTo>
                  <a:pt x="5670" y="33052"/>
                </a:lnTo>
                <a:lnTo>
                  <a:pt x="6329" y="33687"/>
                </a:lnTo>
                <a:lnTo>
                  <a:pt x="7034" y="34299"/>
                </a:lnTo>
                <a:lnTo>
                  <a:pt x="7764" y="34863"/>
                </a:lnTo>
                <a:lnTo>
                  <a:pt x="8517" y="35404"/>
                </a:lnTo>
                <a:lnTo>
                  <a:pt x="9316" y="35922"/>
                </a:lnTo>
                <a:lnTo>
                  <a:pt x="10116" y="36369"/>
                </a:lnTo>
                <a:lnTo>
                  <a:pt x="10963" y="36816"/>
                </a:lnTo>
                <a:lnTo>
                  <a:pt x="11810" y="37192"/>
                </a:lnTo>
                <a:lnTo>
                  <a:pt x="12704" y="37545"/>
                </a:lnTo>
                <a:lnTo>
                  <a:pt x="13598" y="37851"/>
                </a:lnTo>
                <a:lnTo>
                  <a:pt x="14515" y="38110"/>
                </a:lnTo>
                <a:lnTo>
                  <a:pt x="15456" y="38321"/>
                </a:lnTo>
                <a:lnTo>
                  <a:pt x="16397" y="38486"/>
                </a:lnTo>
                <a:lnTo>
                  <a:pt x="17362" y="38627"/>
                </a:lnTo>
                <a:lnTo>
                  <a:pt x="18350" y="38698"/>
                </a:lnTo>
                <a:lnTo>
                  <a:pt x="19361" y="38721"/>
                </a:lnTo>
                <a:lnTo>
                  <a:pt x="20349" y="38698"/>
                </a:lnTo>
                <a:lnTo>
                  <a:pt x="21337" y="38627"/>
                </a:lnTo>
                <a:lnTo>
                  <a:pt x="22302" y="38486"/>
                </a:lnTo>
                <a:lnTo>
                  <a:pt x="23243" y="38321"/>
                </a:lnTo>
                <a:lnTo>
                  <a:pt x="24184" y="38110"/>
                </a:lnTo>
                <a:lnTo>
                  <a:pt x="25101" y="37851"/>
                </a:lnTo>
                <a:lnTo>
                  <a:pt x="25995" y="37545"/>
                </a:lnTo>
                <a:lnTo>
                  <a:pt x="26889" y="37192"/>
                </a:lnTo>
                <a:lnTo>
                  <a:pt x="27736" y="36816"/>
                </a:lnTo>
                <a:lnTo>
                  <a:pt x="28583" y="36369"/>
                </a:lnTo>
                <a:lnTo>
                  <a:pt x="29383" y="35922"/>
                </a:lnTo>
                <a:lnTo>
                  <a:pt x="30182" y="35404"/>
                </a:lnTo>
                <a:lnTo>
                  <a:pt x="30935" y="34863"/>
                </a:lnTo>
                <a:lnTo>
                  <a:pt x="31664" y="34299"/>
                </a:lnTo>
                <a:lnTo>
                  <a:pt x="32370" y="33687"/>
                </a:lnTo>
                <a:lnTo>
                  <a:pt x="33029" y="33052"/>
                </a:lnTo>
                <a:lnTo>
                  <a:pt x="33688" y="32370"/>
                </a:lnTo>
                <a:lnTo>
                  <a:pt x="34299" y="31664"/>
                </a:lnTo>
                <a:lnTo>
                  <a:pt x="34864" y="30935"/>
                </a:lnTo>
                <a:lnTo>
                  <a:pt x="35405" y="30182"/>
                </a:lnTo>
                <a:lnTo>
                  <a:pt x="35899" y="29406"/>
                </a:lnTo>
                <a:lnTo>
                  <a:pt x="36369" y="28582"/>
                </a:lnTo>
                <a:lnTo>
                  <a:pt x="36793" y="27759"/>
                </a:lnTo>
                <a:lnTo>
                  <a:pt x="37193" y="26889"/>
                </a:lnTo>
                <a:lnTo>
                  <a:pt x="37522" y="26018"/>
                </a:lnTo>
                <a:lnTo>
                  <a:pt x="37828" y="25124"/>
                </a:lnTo>
                <a:lnTo>
                  <a:pt x="38110" y="24207"/>
                </a:lnTo>
                <a:lnTo>
                  <a:pt x="38322" y="23266"/>
                </a:lnTo>
                <a:lnTo>
                  <a:pt x="38486" y="22301"/>
                </a:lnTo>
                <a:lnTo>
                  <a:pt x="38604" y="21337"/>
                </a:lnTo>
                <a:lnTo>
                  <a:pt x="38675" y="20349"/>
                </a:lnTo>
                <a:lnTo>
                  <a:pt x="38698" y="19361"/>
                </a:lnTo>
                <a:lnTo>
                  <a:pt x="38675" y="18373"/>
                </a:lnTo>
                <a:lnTo>
                  <a:pt x="38604" y="17385"/>
                </a:lnTo>
                <a:lnTo>
                  <a:pt x="38486" y="16420"/>
                </a:lnTo>
                <a:lnTo>
                  <a:pt x="38322" y="15456"/>
                </a:lnTo>
                <a:lnTo>
                  <a:pt x="38110" y="14515"/>
                </a:lnTo>
                <a:lnTo>
                  <a:pt x="37828" y="13597"/>
                </a:lnTo>
                <a:lnTo>
                  <a:pt x="37522" y="12703"/>
                </a:lnTo>
                <a:lnTo>
                  <a:pt x="37193" y="11833"/>
                </a:lnTo>
                <a:lnTo>
                  <a:pt x="36793" y="10963"/>
                </a:lnTo>
                <a:lnTo>
                  <a:pt x="36369" y="10139"/>
                </a:lnTo>
                <a:lnTo>
                  <a:pt x="35899" y="9316"/>
                </a:lnTo>
                <a:lnTo>
                  <a:pt x="35405" y="8540"/>
                </a:lnTo>
                <a:lnTo>
                  <a:pt x="34864" y="7787"/>
                </a:lnTo>
                <a:lnTo>
                  <a:pt x="34299" y="7034"/>
                </a:lnTo>
                <a:lnTo>
                  <a:pt x="33688" y="6352"/>
                </a:lnTo>
                <a:lnTo>
                  <a:pt x="33029" y="5670"/>
                </a:lnTo>
                <a:lnTo>
                  <a:pt x="32370" y="5034"/>
                </a:lnTo>
                <a:lnTo>
                  <a:pt x="31664" y="4423"/>
                </a:lnTo>
                <a:lnTo>
                  <a:pt x="30935" y="3858"/>
                </a:lnTo>
                <a:lnTo>
                  <a:pt x="30182" y="3317"/>
                </a:lnTo>
                <a:lnTo>
                  <a:pt x="29383" y="2800"/>
                </a:lnTo>
                <a:lnTo>
                  <a:pt x="28583" y="2329"/>
                </a:lnTo>
                <a:lnTo>
                  <a:pt x="27736" y="1906"/>
                </a:lnTo>
                <a:lnTo>
                  <a:pt x="26889" y="1529"/>
                </a:lnTo>
                <a:lnTo>
                  <a:pt x="25995" y="1176"/>
                </a:lnTo>
                <a:lnTo>
                  <a:pt x="25101" y="871"/>
                </a:lnTo>
                <a:lnTo>
                  <a:pt x="24184" y="612"/>
                </a:lnTo>
                <a:lnTo>
                  <a:pt x="23243" y="400"/>
                </a:lnTo>
                <a:lnTo>
                  <a:pt x="22302" y="235"/>
                </a:lnTo>
                <a:lnTo>
                  <a:pt x="21337" y="94"/>
                </a:lnTo>
                <a:lnTo>
                  <a:pt x="20349" y="24"/>
                </a:lnTo>
                <a:lnTo>
                  <a:pt x="19361" y="0"/>
                </a:lnTo>
                <a:close/>
              </a:path>
            </a:pathLst>
          </a:custGeom>
          <a:noFill/>
          <a:ln cap="flat" cmpd="sng" w="28575">
            <a:solidFill>
              <a:schemeClr val="lt2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2" name="Google Shape;352;p21"/>
          <p:cNvSpPr/>
          <p:nvPr/>
        </p:nvSpPr>
        <p:spPr>
          <a:xfrm>
            <a:off x="2917399" y="531203"/>
            <a:ext cx="3307120" cy="3373557"/>
          </a:xfrm>
          <a:custGeom>
            <a:rect b="b" l="l" r="r" t="t"/>
            <a:pathLst>
              <a:path extrusionOk="0" h="38722" w="38699">
                <a:moveTo>
                  <a:pt x="19361" y="0"/>
                </a:moveTo>
                <a:lnTo>
                  <a:pt x="18350" y="24"/>
                </a:lnTo>
                <a:lnTo>
                  <a:pt x="17362" y="94"/>
                </a:lnTo>
                <a:lnTo>
                  <a:pt x="16397" y="235"/>
                </a:lnTo>
                <a:lnTo>
                  <a:pt x="15456" y="400"/>
                </a:lnTo>
                <a:lnTo>
                  <a:pt x="14515" y="612"/>
                </a:lnTo>
                <a:lnTo>
                  <a:pt x="13598" y="871"/>
                </a:lnTo>
                <a:lnTo>
                  <a:pt x="12704" y="1176"/>
                </a:lnTo>
                <a:lnTo>
                  <a:pt x="11810" y="1529"/>
                </a:lnTo>
                <a:lnTo>
                  <a:pt x="10963" y="1906"/>
                </a:lnTo>
                <a:lnTo>
                  <a:pt x="10116" y="2329"/>
                </a:lnTo>
                <a:lnTo>
                  <a:pt x="9316" y="2800"/>
                </a:lnTo>
                <a:lnTo>
                  <a:pt x="8517" y="3317"/>
                </a:lnTo>
                <a:lnTo>
                  <a:pt x="7764" y="3858"/>
                </a:lnTo>
                <a:lnTo>
                  <a:pt x="7034" y="4423"/>
                </a:lnTo>
                <a:lnTo>
                  <a:pt x="6329" y="5034"/>
                </a:lnTo>
                <a:lnTo>
                  <a:pt x="5670" y="5670"/>
                </a:lnTo>
                <a:lnTo>
                  <a:pt x="5011" y="6352"/>
                </a:lnTo>
                <a:lnTo>
                  <a:pt x="4423" y="7034"/>
                </a:lnTo>
                <a:lnTo>
                  <a:pt x="3835" y="7787"/>
                </a:lnTo>
                <a:lnTo>
                  <a:pt x="3294" y="8540"/>
                </a:lnTo>
                <a:lnTo>
                  <a:pt x="2800" y="9316"/>
                </a:lnTo>
                <a:lnTo>
                  <a:pt x="2330" y="10139"/>
                </a:lnTo>
                <a:lnTo>
                  <a:pt x="1906" y="10963"/>
                </a:lnTo>
                <a:lnTo>
                  <a:pt x="1506" y="11833"/>
                </a:lnTo>
                <a:lnTo>
                  <a:pt x="1177" y="12703"/>
                </a:lnTo>
                <a:lnTo>
                  <a:pt x="871" y="13597"/>
                </a:lnTo>
                <a:lnTo>
                  <a:pt x="612" y="14515"/>
                </a:lnTo>
                <a:lnTo>
                  <a:pt x="377" y="15456"/>
                </a:lnTo>
                <a:lnTo>
                  <a:pt x="212" y="16420"/>
                </a:lnTo>
                <a:lnTo>
                  <a:pt x="95" y="17385"/>
                </a:lnTo>
                <a:lnTo>
                  <a:pt x="24" y="18373"/>
                </a:lnTo>
                <a:lnTo>
                  <a:pt x="1" y="19361"/>
                </a:lnTo>
                <a:lnTo>
                  <a:pt x="24" y="20349"/>
                </a:lnTo>
                <a:lnTo>
                  <a:pt x="95" y="21337"/>
                </a:lnTo>
                <a:lnTo>
                  <a:pt x="212" y="22301"/>
                </a:lnTo>
                <a:lnTo>
                  <a:pt x="377" y="23266"/>
                </a:lnTo>
                <a:lnTo>
                  <a:pt x="612" y="24207"/>
                </a:lnTo>
                <a:lnTo>
                  <a:pt x="871" y="25124"/>
                </a:lnTo>
                <a:lnTo>
                  <a:pt x="1177" y="26018"/>
                </a:lnTo>
                <a:lnTo>
                  <a:pt x="1506" y="26889"/>
                </a:lnTo>
                <a:lnTo>
                  <a:pt x="1906" y="27759"/>
                </a:lnTo>
                <a:lnTo>
                  <a:pt x="2330" y="28582"/>
                </a:lnTo>
                <a:lnTo>
                  <a:pt x="2800" y="29406"/>
                </a:lnTo>
                <a:lnTo>
                  <a:pt x="3294" y="30182"/>
                </a:lnTo>
                <a:lnTo>
                  <a:pt x="3835" y="30935"/>
                </a:lnTo>
                <a:lnTo>
                  <a:pt x="4423" y="31664"/>
                </a:lnTo>
                <a:lnTo>
                  <a:pt x="5011" y="32370"/>
                </a:lnTo>
                <a:lnTo>
                  <a:pt x="5670" y="33052"/>
                </a:lnTo>
                <a:lnTo>
                  <a:pt x="6329" y="33687"/>
                </a:lnTo>
                <a:lnTo>
                  <a:pt x="7034" y="34299"/>
                </a:lnTo>
                <a:lnTo>
                  <a:pt x="7764" y="34863"/>
                </a:lnTo>
                <a:lnTo>
                  <a:pt x="8517" y="35404"/>
                </a:lnTo>
                <a:lnTo>
                  <a:pt x="9316" y="35922"/>
                </a:lnTo>
                <a:lnTo>
                  <a:pt x="10116" y="36369"/>
                </a:lnTo>
                <a:lnTo>
                  <a:pt x="10963" y="36816"/>
                </a:lnTo>
                <a:lnTo>
                  <a:pt x="11810" y="37192"/>
                </a:lnTo>
                <a:lnTo>
                  <a:pt x="12704" y="37545"/>
                </a:lnTo>
                <a:lnTo>
                  <a:pt x="13598" y="37851"/>
                </a:lnTo>
                <a:lnTo>
                  <a:pt x="14515" y="38110"/>
                </a:lnTo>
                <a:lnTo>
                  <a:pt x="15456" y="38321"/>
                </a:lnTo>
                <a:lnTo>
                  <a:pt x="16397" y="38486"/>
                </a:lnTo>
                <a:lnTo>
                  <a:pt x="17362" y="38627"/>
                </a:lnTo>
                <a:lnTo>
                  <a:pt x="18350" y="38698"/>
                </a:lnTo>
                <a:lnTo>
                  <a:pt x="19361" y="38721"/>
                </a:lnTo>
                <a:lnTo>
                  <a:pt x="20349" y="38698"/>
                </a:lnTo>
                <a:lnTo>
                  <a:pt x="21337" y="38627"/>
                </a:lnTo>
                <a:lnTo>
                  <a:pt x="22302" y="38486"/>
                </a:lnTo>
                <a:lnTo>
                  <a:pt x="23243" y="38321"/>
                </a:lnTo>
                <a:lnTo>
                  <a:pt x="24184" y="38110"/>
                </a:lnTo>
                <a:lnTo>
                  <a:pt x="25101" y="37851"/>
                </a:lnTo>
                <a:lnTo>
                  <a:pt x="25995" y="37545"/>
                </a:lnTo>
                <a:lnTo>
                  <a:pt x="26889" y="37192"/>
                </a:lnTo>
                <a:lnTo>
                  <a:pt x="27736" y="36816"/>
                </a:lnTo>
                <a:lnTo>
                  <a:pt x="28583" y="36369"/>
                </a:lnTo>
                <a:lnTo>
                  <a:pt x="29383" y="35922"/>
                </a:lnTo>
                <a:lnTo>
                  <a:pt x="30182" y="35404"/>
                </a:lnTo>
                <a:lnTo>
                  <a:pt x="30935" y="34863"/>
                </a:lnTo>
                <a:lnTo>
                  <a:pt x="31664" y="34299"/>
                </a:lnTo>
                <a:lnTo>
                  <a:pt x="32370" y="33687"/>
                </a:lnTo>
                <a:lnTo>
                  <a:pt x="33029" y="33052"/>
                </a:lnTo>
                <a:lnTo>
                  <a:pt x="33688" y="32370"/>
                </a:lnTo>
                <a:lnTo>
                  <a:pt x="34299" y="31664"/>
                </a:lnTo>
                <a:lnTo>
                  <a:pt x="34864" y="30935"/>
                </a:lnTo>
                <a:lnTo>
                  <a:pt x="35405" y="30182"/>
                </a:lnTo>
                <a:lnTo>
                  <a:pt x="35899" y="29406"/>
                </a:lnTo>
                <a:lnTo>
                  <a:pt x="36369" y="28582"/>
                </a:lnTo>
                <a:lnTo>
                  <a:pt x="36793" y="27759"/>
                </a:lnTo>
                <a:lnTo>
                  <a:pt x="37193" y="26889"/>
                </a:lnTo>
                <a:lnTo>
                  <a:pt x="37522" y="26018"/>
                </a:lnTo>
                <a:lnTo>
                  <a:pt x="37828" y="25124"/>
                </a:lnTo>
                <a:lnTo>
                  <a:pt x="38110" y="24207"/>
                </a:lnTo>
                <a:lnTo>
                  <a:pt x="38322" y="23266"/>
                </a:lnTo>
                <a:lnTo>
                  <a:pt x="38486" y="22301"/>
                </a:lnTo>
                <a:lnTo>
                  <a:pt x="38604" y="21337"/>
                </a:lnTo>
                <a:lnTo>
                  <a:pt x="38675" y="20349"/>
                </a:lnTo>
                <a:lnTo>
                  <a:pt x="38698" y="19361"/>
                </a:lnTo>
                <a:lnTo>
                  <a:pt x="38675" y="18373"/>
                </a:lnTo>
                <a:lnTo>
                  <a:pt x="38604" y="17385"/>
                </a:lnTo>
                <a:lnTo>
                  <a:pt x="38486" y="16420"/>
                </a:lnTo>
                <a:lnTo>
                  <a:pt x="38322" y="15456"/>
                </a:lnTo>
                <a:lnTo>
                  <a:pt x="38110" y="14515"/>
                </a:lnTo>
                <a:lnTo>
                  <a:pt x="37828" y="13597"/>
                </a:lnTo>
                <a:lnTo>
                  <a:pt x="37522" y="12703"/>
                </a:lnTo>
                <a:lnTo>
                  <a:pt x="37193" y="11833"/>
                </a:lnTo>
                <a:lnTo>
                  <a:pt x="36793" y="10963"/>
                </a:lnTo>
                <a:lnTo>
                  <a:pt x="36369" y="10139"/>
                </a:lnTo>
                <a:lnTo>
                  <a:pt x="35899" y="9316"/>
                </a:lnTo>
                <a:lnTo>
                  <a:pt x="35405" y="8540"/>
                </a:lnTo>
                <a:lnTo>
                  <a:pt x="34864" y="7787"/>
                </a:lnTo>
                <a:lnTo>
                  <a:pt x="34299" y="7034"/>
                </a:lnTo>
                <a:lnTo>
                  <a:pt x="33688" y="6352"/>
                </a:lnTo>
                <a:lnTo>
                  <a:pt x="33029" y="5670"/>
                </a:lnTo>
                <a:lnTo>
                  <a:pt x="32370" y="5034"/>
                </a:lnTo>
                <a:lnTo>
                  <a:pt x="31664" y="4423"/>
                </a:lnTo>
                <a:lnTo>
                  <a:pt x="30935" y="3858"/>
                </a:lnTo>
                <a:lnTo>
                  <a:pt x="30182" y="3317"/>
                </a:lnTo>
                <a:lnTo>
                  <a:pt x="29383" y="2800"/>
                </a:lnTo>
                <a:lnTo>
                  <a:pt x="28583" y="2329"/>
                </a:lnTo>
                <a:lnTo>
                  <a:pt x="27736" y="1906"/>
                </a:lnTo>
                <a:lnTo>
                  <a:pt x="26889" y="1529"/>
                </a:lnTo>
                <a:lnTo>
                  <a:pt x="25995" y="1176"/>
                </a:lnTo>
                <a:lnTo>
                  <a:pt x="25101" y="871"/>
                </a:lnTo>
                <a:lnTo>
                  <a:pt x="24184" y="612"/>
                </a:lnTo>
                <a:lnTo>
                  <a:pt x="23243" y="400"/>
                </a:lnTo>
                <a:lnTo>
                  <a:pt x="22302" y="235"/>
                </a:lnTo>
                <a:lnTo>
                  <a:pt x="21337" y="94"/>
                </a:lnTo>
                <a:lnTo>
                  <a:pt x="20349" y="24"/>
                </a:lnTo>
                <a:lnTo>
                  <a:pt x="19361" y="0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3" name="Google Shape;353;p21"/>
          <p:cNvSpPr/>
          <p:nvPr/>
        </p:nvSpPr>
        <p:spPr>
          <a:xfrm>
            <a:off x="7261075" y="4575375"/>
            <a:ext cx="326500" cy="331248"/>
          </a:xfrm>
          <a:custGeom>
            <a:rect b="b" l="l" r="r" t="t"/>
            <a:pathLst>
              <a:path extrusionOk="0" h="4495" w="4517">
                <a:moveTo>
                  <a:pt x="2023" y="1"/>
                </a:moveTo>
                <a:lnTo>
                  <a:pt x="1812" y="48"/>
                </a:lnTo>
                <a:lnTo>
                  <a:pt x="1576" y="95"/>
                </a:lnTo>
                <a:lnTo>
                  <a:pt x="1388" y="166"/>
                </a:lnTo>
                <a:lnTo>
                  <a:pt x="1176" y="260"/>
                </a:lnTo>
                <a:lnTo>
                  <a:pt x="988" y="377"/>
                </a:lnTo>
                <a:lnTo>
                  <a:pt x="824" y="518"/>
                </a:lnTo>
                <a:lnTo>
                  <a:pt x="659" y="660"/>
                </a:lnTo>
                <a:lnTo>
                  <a:pt x="518" y="801"/>
                </a:lnTo>
                <a:lnTo>
                  <a:pt x="377" y="989"/>
                </a:lnTo>
                <a:lnTo>
                  <a:pt x="282" y="1177"/>
                </a:lnTo>
                <a:lnTo>
                  <a:pt x="188" y="1365"/>
                </a:lnTo>
                <a:lnTo>
                  <a:pt x="94" y="1577"/>
                </a:lnTo>
                <a:lnTo>
                  <a:pt x="47" y="1789"/>
                </a:lnTo>
                <a:lnTo>
                  <a:pt x="24" y="2024"/>
                </a:lnTo>
                <a:lnTo>
                  <a:pt x="0" y="2236"/>
                </a:lnTo>
                <a:lnTo>
                  <a:pt x="24" y="2471"/>
                </a:lnTo>
                <a:lnTo>
                  <a:pt x="47" y="2706"/>
                </a:lnTo>
                <a:lnTo>
                  <a:pt x="94" y="2918"/>
                </a:lnTo>
                <a:lnTo>
                  <a:pt x="188" y="3130"/>
                </a:lnTo>
                <a:lnTo>
                  <a:pt x="282" y="3318"/>
                </a:lnTo>
                <a:lnTo>
                  <a:pt x="377" y="3506"/>
                </a:lnTo>
                <a:lnTo>
                  <a:pt x="518" y="3671"/>
                </a:lnTo>
                <a:lnTo>
                  <a:pt x="659" y="3835"/>
                </a:lnTo>
                <a:lnTo>
                  <a:pt x="824" y="3977"/>
                </a:lnTo>
                <a:lnTo>
                  <a:pt x="988" y="4118"/>
                </a:lnTo>
                <a:lnTo>
                  <a:pt x="1176" y="4235"/>
                </a:lnTo>
                <a:lnTo>
                  <a:pt x="1388" y="4329"/>
                </a:lnTo>
                <a:lnTo>
                  <a:pt x="1576" y="4400"/>
                </a:lnTo>
                <a:lnTo>
                  <a:pt x="1812" y="4447"/>
                </a:lnTo>
                <a:lnTo>
                  <a:pt x="2023" y="4494"/>
                </a:lnTo>
                <a:lnTo>
                  <a:pt x="2494" y="4494"/>
                </a:lnTo>
                <a:lnTo>
                  <a:pt x="2705" y="4447"/>
                </a:lnTo>
                <a:lnTo>
                  <a:pt x="2917" y="4400"/>
                </a:lnTo>
                <a:lnTo>
                  <a:pt x="3129" y="4329"/>
                </a:lnTo>
                <a:lnTo>
                  <a:pt x="3341" y="4235"/>
                </a:lnTo>
                <a:lnTo>
                  <a:pt x="3505" y="4118"/>
                </a:lnTo>
                <a:lnTo>
                  <a:pt x="3693" y="3977"/>
                </a:lnTo>
                <a:lnTo>
                  <a:pt x="3858" y="3835"/>
                </a:lnTo>
                <a:lnTo>
                  <a:pt x="3999" y="3671"/>
                </a:lnTo>
                <a:lnTo>
                  <a:pt x="4117" y="3506"/>
                </a:lnTo>
                <a:lnTo>
                  <a:pt x="4235" y="3318"/>
                </a:lnTo>
                <a:lnTo>
                  <a:pt x="4329" y="3130"/>
                </a:lnTo>
                <a:lnTo>
                  <a:pt x="4399" y="2918"/>
                </a:lnTo>
                <a:lnTo>
                  <a:pt x="4470" y="2706"/>
                </a:lnTo>
                <a:lnTo>
                  <a:pt x="4493" y="2471"/>
                </a:lnTo>
                <a:lnTo>
                  <a:pt x="4517" y="2236"/>
                </a:lnTo>
                <a:lnTo>
                  <a:pt x="4493" y="2024"/>
                </a:lnTo>
                <a:lnTo>
                  <a:pt x="4470" y="1789"/>
                </a:lnTo>
                <a:lnTo>
                  <a:pt x="4399" y="1577"/>
                </a:lnTo>
                <a:lnTo>
                  <a:pt x="4329" y="1365"/>
                </a:lnTo>
                <a:lnTo>
                  <a:pt x="4235" y="1177"/>
                </a:lnTo>
                <a:lnTo>
                  <a:pt x="4117" y="989"/>
                </a:lnTo>
                <a:lnTo>
                  <a:pt x="3999" y="801"/>
                </a:lnTo>
                <a:lnTo>
                  <a:pt x="3858" y="660"/>
                </a:lnTo>
                <a:lnTo>
                  <a:pt x="3693" y="518"/>
                </a:lnTo>
                <a:lnTo>
                  <a:pt x="3505" y="377"/>
                </a:lnTo>
                <a:lnTo>
                  <a:pt x="3341" y="260"/>
                </a:lnTo>
                <a:lnTo>
                  <a:pt x="3129" y="166"/>
                </a:lnTo>
                <a:lnTo>
                  <a:pt x="2917" y="95"/>
                </a:lnTo>
                <a:lnTo>
                  <a:pt x="2705" y="48"/>
                </a:lnTo>
                <a:lnTo>
                  <a:pt x="2494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4" name="Google Shape;354;p21"/>
          <p:cNvSpPr/>
          <p:nvPr/>
        </p:nvSpPr>
        <p:spPr>
          <a:xfrm>
            <a:off x="454771" y="1535079"/>
            <a:ext cx="326494" cy="332822"/>
          </a:xfrm>
          <a:custGeom>
            <a:rect b="b" l="l" r="r" t="t"/>
            <a:pathLst>
              <a:path extrusionOk="0" h="6188" w="6188">
                <a:moveTo>
                  <a:pt x="2777" y="1"/>
                </a:moveTo>
                <a:lnTo>
                  <a:pt x="2471" y="48"/>
                </a:lnTo>
                <a:lnTo>
                  <a:pt x="2189" y="118"/>
                </a:lnTo>
                <a:lnTo>
                  <a:pt x="1906" y="236"/>
                </a:lnTo>
                <a:lnTo>
                  <a:pt x="1624" y="354"/>
                </a:lnTo>
                <a:lnTo>
                  <a:pt x="1365" y="518"/>
                </a:lnTo>
                <a:lnTo>
                  <a:pt x="1130" y="706"/>
                </a:lnTo>
                <a:lnTo>
                  <a:pt x="918" y="895"/>
                </a:lnTo>
                <a:lnTo>
                  <a:pt x="707" y="1106"/>
                </a:lnTo>
                <a:lnTo>
                  <a:pt x="542" y="1365"/>
                </a:lnTo>
                <a:lnTo>
                  <a:pt x="377" y="1600"/>
                </a:lnTo>
                <a:lnTo>
                  <a:pt x="236" y="1883"/>
                </a:lnTo>
                <a:lnTo>
                  <a:pt x="142" y="2165"/>
                </a:lnTo>
                <a:lnTo>
                  <a:pt x="71" y="2471"/>
                </a:lnTo>
                <a:lnTo>
                  <a:pt x="24" y="2777"/>
                </a:lnTo>
                <a:lnTo>
                  <a:pt x="1" y="3082"/>
                </a:lnTo>
                <a:lnTo>
                  <a:pt x="24" y="3412"/>
                </a:lnTo>
                <a:lnTo>
                  <a:pt x="71" y="3718"/>
                </a:lnTo>
                <a:lnTo>
                  <a:pt x="142" y="4000"/>
                </a:lnTo>
                <a:lnTo>
                  <a:pt x="236" y="4282"/>
                </a:lnTo>
                <a:lnTo>
                  <a:pt x="377" y="4564"/>
                </a:lnTo>
                <a:lnTo>
                  <a:pt x="542" y="4823"/>
                </a:lnTo>
                <a:lnTo>
                  <a:pt x="707" y="5058"/>
                </a:lnTo>
                <a:lnTo>
                  <a:pt x="918" y="5270"/>
                </a:lnTo>
                <a:lnTo>
                  <a:pt x="1130" y="5482"/>
                </a:lnTo>
                <a:lnTo>
                  <a:pt x="1365" y="5647"/>
                </a:lnTo>
                <a:lnTo>
                  <a:pt x="1624" y="5811"/>
                </a:lnTo>
                <a:lnTo>
                  <a:pt x="1906" y="5929"/>
                </a:lnTo>
                <a:lnTo>
                  <a:pt x="2189" y="6046"/>
                </a:lnTo>
                <a:lnTo>
                  <a:pt x="2471" y="6117"/>
                </a:lnTo>
                <a:lnTo>
                  <a:pt x="2777" y="6164"/>
                </a:lnTo>
                <a:lnTo>
                  <a:pt x="3106" y="6188"/>
                </a:lnTo>
                <a:lnTo>
                  <a:pt x="3412" y="6164"/>
                </a:lnTo>
                <a:lnTo>
                  <a:pt x="3718" y="6117"/>
                </a:lnTo>
                <a:lnTo>
                  <a:pt x="4024" y="6046"/>
                </a:lnTo>
                <a:lnTo>
                  <a:pt x="4306" y="5929"/>
                </a:lnTo>
                <a:lnTo>
                  <a:pt x="4565" y="5811"/>
                </a:lnTo>
                <a:lnTo>
                  <a:pt x="4823" y="5647"/>
                </a:lnTo>
                <a:lnTo>
                  <a:pt x="5059" y="5482"/>
                </a:lnTo>
                <a:lnTo>
                  <a:pt x="5294" y="5270"/>
                </a:lnTo>
                <a:lnTo>
                  <a:pt x="5482" y="5058"/>
                </a:lnTo>
                <a:lnTo>
                  <a:pt x="5670" y="4823"/>
                </a:lnTo>
                <a:lnTo>
                  <a:pt x="5811" y="4564"/>
                </a:lnTo>
                <a:lnTo>
                  <a:pt x="5953" y="4282"/>
                </a:lnTo>
                <a:lnTo>
                  <a:pt x="6047" y="4000"/>
                </a:lnTo>
                <a:lnTo>
                  <a:pt x="6141" y="3718"/>
                </a:lnTo>
                <a:lnTo>
                  <a:pt x="6188" y="3412"/>
                </a:lnTo>
                <a:lnTo>
                  <a:pt x="6188" y="3082"/>
                </a:lnTo>
                <a:lnTo>
                  <a:pt x="6188" y="2777"/>
                </a:lnTo>
                <a:lnTo>
                  <a:pt x="6141" y="2471"/>
                </a:lnTo>
                <a:lnTo>
                  <a:pt x="6047" y="2165"/>
                </a:lnTo>
                <a:lnTo>
                  <a:pt x="5953" y="1883"/>
                </a:lnTo>
                <a:lnTo>
                  <a:pt x="5811" y="1600"/>
                </a:lnTo>
                <a:lnTo>
                  <a:pt x="5670" y="1365"/>
                </a:lnTo>
                <a:lnTo>
                  <a:pt x="5482" y="1106"/>
                </a:lnTo>
                <a:lnTo>
                  <a:pt x="5294" y="895"/>
                </a:lnTo>
                <a:lnTo>
                  <a:pt x="5059" y="706"/>
                </a:lnTo>
                <a:lnTo>
                  <a:pt x="4823" y="518"/>
                </a:lnTo>
                <a:lnTo>
                  <a:pt x="4565" y="354"/>
                </a:lnTo>
                <a:lnTo>
                  <a:pt x="4306" y="236"/>
                </a:lnTo>
                <a:lnTo>
                  <a:pt x="4024" y="118"/>
                </a:lnTo>
                <a:lnTo>
                  <a:pt x="3718" y="48"/>
                </a:lnTo>
                <a:lnTo>
                  <a:pt x="3412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5" name="Google Shape;355;p21"/>
          <p:cNvSpPr/>
          <p:nvPr/>
        </p:nvSpPr>
        <p:spPr>
          <a:xfrm>
            <a:off x="1869743" y="477721"/>
            <a:ext cx="174272" cy="176600"/>
          </a:xfrm>
          <a:custGeom>
            <a:rect b="b" l="l" r="r" t="t"/>
            <a:pathLst>
              <a:path extrusionOk="0" h="3953" w="3977">
                <a:moveTo>
                  <a:pt x="1788" y="1"/>
                </a:moveTo>
                <a:lnTo>
                  <a:pt x="1600" y="24"/>
                </a:lnTo>
                <a:lnTo>
                  <a:pt x="1388" y="95"/>
                </a:lnTo>
                <a:lnTo>
                  <a:pt x="1224" y="142"/>
                </a:lnTo>
                <a:lnTo>
                  <a:pt x="1036" y="236"/>
                </a:lnTo>
                <a:lnTo>
                  <a:pt x="894" y="330"/>
                </a:lnTo>
                <a:lnTo>
                  <a:pt x="730" y="448"/>
                </a:lnTo>
                <a:lnTo>
                  <a:pt x="589" y="565"/>
                </a:lnTo>
                <a:lnTo>
                  <a:pt x="471" y="706"/>
                </a:lnTo>
                <a:lnTo>
                  <a:pt x="353" y="871"/>
                </a:lnTo>
                <a:lnTo>
                  <a:pt x="259" y="1036"/>
                </a:lnTo>
                <a:lnTo>
                  <a:pt x="165" y="1200"/>
                </a:lnTo>
                <a:lnTo>
                  <a:pt x="95" y="1389"/>
                </a:lnTo>
                <a:lnTo>
                  <a:pt x="48" y="1577"/>
                </a:lnTo>
                <a:lnTo>
                  <a:pt x="24" y="1765"/>
                </a:lnTo>
                <a:lnTo>
                  <a:pt x="0" y="1977"/>
                </a:lnTo>
                <a:lnTo>
                  <a:pt x="24" y="2165"/>
                </a:lnTo>
                <a:lnTo>
                  <a:pt x="48" y="2377"/>
                </a:lnTo>
                <a:lnTo>
                  <a:pt x="95" y="2565"/>
                </a:lnTo>
                <a:lnTo>
                  <a:pt x="165" y="2753"/>
                </a:lnTo>
                <a:lnTo>
                  <a:pt x="259" y="2918"/>
                </a:lnTo>
                <a:lnTo>
                  <a:pt x="353" y="3082"/>
                </a:lnTo>
                <a:lnTo>
                  <a:pt x="471" y="3223"/>
                </a:lnTo>
                <a:lnTo>
                  <a:pt x="589" y="3365"/>
                </a:lnTo>
                <a:lnTo>
                  <a:pt x="730" y="3506"/>
                </a:lnTo>
                <a:lnTo>
                  <a:pt x="894" y="3623"/>
                </a:lnTo>
                <a:lnTo>
                  <a:pt x="1036" y="3717"/>
                </a:lnTo>
                <a:lnTo>
                  <a:pt x="1224" y="3788"/>
                </a:lnTo>
                <a:lnTo>
                  <a:pt x="1388" y="3859"/>
                </a:lnTo>
                <a:lnTo>
                  <a:pt x="1600" y="3906"/>
                </a:lnTo>
                <a:lnTo>
                  <a:pt x="1788" y="3929"/>
                </a:lnTo>
                <a:lnTo>
                  <a:pt x="1977" y="3953"/>
                </a:lnTo>
                <a:lnTo>
                  <a:pt x="2188" y="3929"/>
                </a:lnTo>
                <a:lnTo>
                  <a:pt x="2376" y="3906"/>
                </a:lnTo>
                <a:lnTo>
                  <a:pt x="2565" y="3859"/>
                </a:lnTo>
                <a:lnTo>
                  <a:pt x="2753" y="3788"/>
                </a:lnTo>
                <a:lnTo>
                  <a:pt x="2941" y="3717"/>
                </a:lnTo>
                <a:lnTo>
                  <a:pt x="3082" y="3623"/>
                </a:lnTo>
                <a:lnTo>
                  <a:pt x="3247" y="3506"/>
                </a:lnTo>
                <a:lnTo>
                  <a:pt x="3388" y="3365"/>
                </a:lnTo>
                <a:lnTo>
                  <a:pt x="3506" y="3223"/>
                </a:lnTo>
                <a:lnTo>
                  <a:pt x="3623" y="3082"/>
                </a:lnTo>
                <a:lnTo>
                  <a:pt x="3717" y="2918"/>
                </a:lnTo>
                <a:lnTo>
                  <a:pt x="3811" y="2753"/>
                </a:lnTo>
                <a:lnTo>
                  <a:pt x="3882" y="2565"/>
                </a:lnTo>
                <a:lnTo>
                  <a:pt x="3929" y="2377"/>
                </a:lnTo>
                <a:lnTo>
                  <a:pt x="3953" y="2165"/>
                </a:lnTo>
                <a:lnTo>
                  <a:pt x="3976" y="1977"/>
                </a:lnTo>
                <a:lnTo>
                  <a:pt x="3953" y="1765"/>
                </a:lnTo>
                <a:lnTo>
                  <a:pt x="3929" y="1577"/>
                </a:lnTo>
                <a:lnTo>
                  <a:pt x="3882" y="1389"/>
                </a:lnTo>
                <a:lnTo>
                  <a:pt x="3811" y="1200"/>
                </a:lnTo>
                <a:lnTo>
                  <a:pt x="3717" y="1036"/>
                </a:lnTo>
                <a:lnTo>
                  <a:pt x="3623" y="871"/>
                </a:lnTo>
                <a:lnTo>
                  <a:pt x="3506" y="706"/>
                </a:lnTo>
                <a:lnTo>
                  <a:pt x="3388" y="565"/>
                </a:lnTo>
                <a:lnTo>
                  <a:pt x="3247" y="448"/>
                </a:lnTo>
                <a:lnTo>
                  <a:pt x="3082" y="330"/>
                </a:lnTo>
                <a:lnTo>
                  <a:pt x="2941" y="236"/>
                </a:lnTo>
                <a:lnTo>
                  <a:pt x="2753" y="142"/>
                </a:lnTo>
                <a:lnTo>
                  <a:pt x="2565" y="95"/>
                </a:lnTo>
                <a:lnTo>
                  <a:pt x="2376" y="24"/>
                </a:lnTo>
                <a:lnTo>
                  <a:pt x="2188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6" name="Google Shape;356;p21"/>
          <p:cNvSpPr/>
          <p:nvPr/>
        </p:nvSpPr>
        <p:spPr>
          <a:xfrm>
            <a:off x="1389619" y="4306822"/>
            <a:ext cx="394399" cy="399698"/>
          </a:xfrm>
          <a:custGeom>
            <a:rect b="b" l="l" r="r" t="t"/>
            <a:pathLst>
              <a:path extrusionOk="0" h="3953" w="3977">
                <a:moveTo>
                  <a:pt x="1788" y="1"/>
                </a:moveTo>
                <a:lnTo>
                  <a:pt x="1600" y="24"/>
                </a:lnTo>
                <a:lnTo>
                  <a:pt x="1388" y="95"/>
                </a:lnTo>
                <a:lnTo>
                  <a:pt x="1224" y="142"/>
                </a:lnTo>
                <a:lnTo>
                  <a:pt x="1036" y="236"/>
                </a:lnTo>
                <a:lnTo>
                  <a:pt x="894" y="330"/>
                </a:lnTo>
                <a:lnTo>
                  <a:pt x="730" y="448"/>
                </a:lnTo>
                <a:lnTo>
                  <a:pt x="589" y="565"/>
                </a:lnTo>
                <a:lnTo>
                  <a:pt x="471" y="706"/>
                </a:lnTo>
                <a:lnTo>
                  <a:pt x="353" y="871"/>
                </a:lnTo>
                <a:lnTo>
                  <a:pt x="259" y="1036"/>
                </a:lnTo>
                <a:lnTo>
                  <a:pt x="165" y="1200"/>
                </a:lnTo>
                <a:lnTo>
                  <a:pt x="95" y="1389"/>
                </a:lnTo>
                <a:lnTo>
                  <a:pt x="48" y="1577"/>
                </a:lnTo>
                <a:lnTo>
                  <a:pt x="24" y="1765"/>
                </a:lnTo>
                <a:lnTo>
                  <a:pt x="0" y="1977"/>
                </a:lnTo>
                <a:lnTo>
                  <a:pt x="24" y="2165"/>
                </a:lnTo>
                <a:lnTo>
                  <a:pt x="48" y="2377"/>
                </a:lnTo>
                <a:lnTo>
                  <a:pt x="95" y="2565"/>
                </a:lnTo>
                <a:lnTo>
                  <a:pt x="165" y="2753"/>
                </a:lnTo>
                <a:lnTo>
                  <a:pt x="259" y="2918"/>
                </a:lnTo>
                <a:lnTo>
                  <a:pt x="353" y="3082"/>
                </a:lnTo>
                <a:lnTo>
                  <a:pt x="471" y="3223"/>
                </a:lnTo>
                <a:lnTo>
                  <a:pt x="589" y="3365"/>
                </a:lnTo>
                <a:lnTo>
                  <a:pt x="730" y="3506"/>
                </a:lnTo>
                <a:lnTo>
                  <a:pt x="894" y="3623"/>
                </a:lnTo>
                <a:lnTo>
                  <a:pt x="1036" y="3717"/>
                </a:lnTo>
                <a:lnTo>
                  <a:pt x="1224" y="3788"/>
                </a:lnTo>
                <a:lnTo>
                  <a:pt x="1388" y="3859"/>
                </a:lnTo>
                <a:lnTo>
                  <a:pt x="1600" y="3906"/>
                </a:lnTo>
                <a:lnTo>
                  <a:pt x="1788" y="3929"/>
                </a:lnTo>
                <a:lnTo>
                  <a:pt x="1977" y="3953"/>
                </a:lnTo>
                <a:lnTo>
                  <a:pt x="2188" y="3929"/>
                </a:lnTo>
                <a:lnTo>
                  <a:pt x="2376" y="3906"/>
                </a:lnTo>
                <a:lnTo>
                  <a:pt x="2565" y="3859"/>
                </a:lnTo>
                <a:lnTo>
                  <a:pt x="2753" y="3788"/>
                </a:lnTo>
                <a:lnTo>
                  <a:pt x="2941" y="3717"/>
                </a:lnTo>
                <a:lnTo>
                  <a:pt x="3082" y="3623"/>
                </a:lnTo>
                <a:lnTo>
                  <a:pt x="3247" y="3506"/>
                </a:lnTo>
                <a:lnTo>
                  <a:pt x="3388" y="3365"/>
                </a:lnTo>
                <a:lnTo>
                  <a:pt x="3506" y="3223"/>
                </a:lnTo>
                <a:lnTo>
                  <a:pt x="3623" y="3082"/>
                </a:lnTo>
                <a:lnTo>
                  <a:pt x="3717" y="2918"/>
                </a:lnTo>
                <a:lnTo>
                  <a:pt x="3811" y="2753"/>
                </a:lnTo>
                <a:lnTo>
                  <a:pt x="3882" y="2565"/>
                </a:lnTo>
                <a:lnTo>
                  <a:pt x="3929" y="2377"/>
                </a:lnTo>
                <a:lnTo>
                  <a:pt x="3953" y="2165"/>
                </a:lnTo>
                <a:lnTo>
                  <a:pt x="3976" y="1977"/>
                </a:lnTo>
                <a:lnTo>
                  <a:pt x="3953" y="1765"/>
                </a:lnTo>
                <a:lnTo>
                  <a:pt x="3929" y="1577"/>
                </a:lnTo>
                <a:lnTo>
                  <a:pt x="3882" y="1389"/>
                </a:lnTo>
                <a:lnTo>
                  <a:pt x="3811" y="1200"/>
                </a:lnTo>
                <a:lnTo>
                  <a:pt x="3717" y="1036"/>
                </a:lnTo>
                <a:lnTo>
                  <a:pt x="3623" y="871"/>
                </a:lnTo>
                <a:lnTo>
                  <a:pt x="3506" y="706"/>
                </a:lnTo>
                <a:lnTo>
                  <a:pt x="3388" y="565"/>
                </a:lnTo>
                <a:lnTo>
                  <a:pt x="3247" y="448"/>
                </a:lnTo>
                <a:lnTo>
                  <a:pt x="3082" y="330"/>
                </a:lnTo>
                <a:lnTo>
                  <a:pt x="2941" y="236"/>
                </a:lnTo>
                <a:lnTo>
                  <a:pt x="2753" y="142"/>
                </a:lnTo>
                <a:lnTo>
                  <a:pt x="2565" y="95"/>
                </a:lnTo>
                <a:lnTo>
                  <a:pt x="2376" y="24"/>
                </a:lnTo>
                <a:lnTo>
                  <a:pt x="2188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7" name="Google Shape;357;p21"/>
          <p:cNvSpPr/>
          <p:nvPr/>
        </p:nvSpPr>
        <p:spPr>
          <a:xfrm>
            <a:off x="7058043" y="888196"/>
            <a:ext cx="174272" cy="176600"/>
          </a:xfrm>
          <a:custGeom>
            <a:rect b="b" l="l" r="r" t="t"/>
            <a:pathLst>
              <a:path extrusionOk="0" h="3953" w="3977">
                <a:moveTo>
                  <a:pt x="1788" y="1"/>
                </a:moveTo>
                <a:lnTo>
                  <a:pt x="1600" y="24"/>
                </a:lnTo>
                <a:lnTo>
                  <a:pt x="1388" y="95"/>
                </a:lnTo>
                <a:lnTo>
                  <a:pt x="1224" y="142"/>
                </a:lnTo>
                <a:lnTo>
                  <a:pt x="1036" y="236"/>
                </a:lnTo>
                <a:lnTo>
                  <a:pt x="894" y="330"/>
                </a:lnTo>
                <a:lnTo>
                  <a:pt x="730" y="448"/>
                </a:lnTo>
                <a:lnTo>
                  <a:pt x="589" y="565"/>
                </a:lnTo>
                <a:lnTo>
                  <a:pt x="471" y="706"/>
                </a:lnTo>
                <a:lnTo>
                  <a:pt x="353" y="871"/>
                </a:lnTo>
                <a:lnTo>
                  <a:pt x="259" y="1036"/>
                </a:lnTo>
                <a:lnTo>
                  <a:pt x="165" y="1200"/>
                </a:lnTo>
                <a:lnTo>
                  <a:pt x="95" y="1389"/>
                </a:lnTo>
                <a:lnTo>
                  <a:pt x="48" y="1577"/>
                </a:lnTo>
                <a:lnTo>
                  <a:pt x="24" y="1765"/>
                </a:lnTo>
                <a:lnTo>
                  <a:pt x="0" y="1977"/>
                </a:lnTo>
                <a:lnTo>
                  <a:pt x="24" y="2165"/>
                </a:lnTo>
                <a:lnTo>
                  <a:pt x="48" y="2377"/>
                </a:lnTo>
                <a:lnTo>
                  <a:pt x="95" y="2565"/>
                </a:lnTo>
                <a:lnTo>
                  <a:pt x="165" y="2753"/>
                </a:lnTo>
                <a:lnTo>
                  <a:pt x="259" y="2918"/>
                </a:lnTo>
                <a:lnTo>
                  <a:pt x="353" y="3082"/>
                </a:lnTo>
                <a:lnTo>
                  <a:pt x="471" y="3223"/>
                </a:lnTo>
                <a:lnTo>
                  <a:pt x="589" y="3365"/>
                </a:lnTo>
                <a:lnTo>
                  <a:pt x="730" y="3506"/>
                </a:lnTo>
                <a:lnTo>
                  <a:pt x="894" y="3623"/>
                </a:lnTo>
                <a:lnTo>
                  <a:pt x="1036" y="3717"/>
                </a:lnTo>
                <a:lnTo>
                  <a:pt x="1224" y="3788"/>
                </a:lnTo>
                <a:lnTo>
                  <a:pt x="1388" y="3859"/>
                </a:lnTo>
                <a:lnTo>
                  <a:pt x="1600" y="3906"/>
                </a:lnTo>
                <a:lnTo>
                  <a:pt x="1788" y="3929"/>
                </a:lnTo>
                <a:lnTo>
                  <a:pt x="1977" y="3953"/>
                </a:lnTo>
                <a:lnTo>
                  <a:pt x="2188" y="3929"/>
                </a:lnTo>
                <a:lnTo>
                  <a:pt x="2376" y="3906"/>
                </a:lnTo>
                <a:lnTo>
                  <a:pt x="2565" y="3859"/>
                </a:lnTo>
                <a:lnTo>
                  <a:pt x="2753" y="3788"/>
                </a:lnTo>
                <a:lnTo>
                  <a:pt x="2941" y="3717"/>
                </a:lnTo>
                <a:lnTo>
                  <a:pt x="3082" y="3623"/>
                </a:lnTo>
                <a:lnTo>
                  <a:pt x="3247" y="3506"/>
                </a:lnTo>
                <a:lnTo>
                  <a:pt x="3388" y="3365"/>
                </a:lnTo>
                <a:lnTo>
                  <a:pt x="3506" y="3223"/>
                </a:lnTo>
                <a:lnTo>
                  <a:pt x="3623" y="3082"/>
                </a:lnTo>
                <a:lnTo>
                  <a:pt x="3717" y="2918"/>
                </a:lnTo>
                <a:lnTo>
                  <a:pt x="3811" y="2753"/>
                </a:lnTo>
                <a:lnTo>
                  <a:pt x="3882" y="2565"/>
                </a:lnTo>
                <a:lnTo>
                  <a:pt x="3929" y="2377"/>
                </a:lnTo>
                <a:lnTo>
                  <a:pt x="3953" y="2165"/>
                </a:lnTo>
                <a:lnTo>
                  <a:pt x="3976" y="1977"/>
                </a:lnTo>
                <a:lnTo>
                  <a:pt x="3953" y="1765"/>
                </a:lnTo>
                <a:lnTo>
                  <a:pt x="3929" y="1577"/>
                </a:lnTo>
                <a:lnTo>
                  <a:pt x="3882" y="1389"/>
                </a:lnTo>
                <a:lnTo>
                  <a:pt x="3811" y="1200"/>
                </a:lnTo>
                <a:lnTo>
                  <a:pt x="3717" y="1036"/>
                </a:lnTo>
                <a:lnTo>
                  <a:pt x="3623" y="871"/>
                </a:lnTo>
                <a:lnTo>
                  <a:pt x="3506" y="706"/>
                </a:lnTo>
                <a:lnTo>
                  <a:pt x="3388" y="565"/>
                </a:lnTo>
                <a:lnTo>
                  <a:pt x="3247" y="448"/>
                </a:lnTo>
                <a:lnTo>
                  <a:pt x="3082" y="330"/>
                </a:lnTo>
                <a:lnTo>
                  <a:pt x="2941" y="236"/>
                </a:lnTo>
                <a:lnTo>
                  <a:pt x="2753" y="142"/>
                </a:lnTo>
                <a:lnTo>
                  <a:pt x="2565" y="95"/>
                </a:lnTo>
                <a:lnTo>
                  <a:pt x="2376" y="24"/>
                </a:lnTo>
                <a:lnTo>
                  <a:pt x="2188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8" name="Google Shape;358;p21"/>
          <p:cNvSpPr/>
          <p:nvPr/>
        </p:nvSpPr>
        <p:spPr>
          <a:xfrm>
            <a:off x="8543168" y="3321521"/>
            <a:ext cx="174272" cy="176600"/>
          </a:xfrm>
          <a:custGeom>
            <a:rect b="b" l="l" r="r" t="t"/>
            <a:pathLst>
              <a:path extrusionOk="0" h="3953" w="3977">
                <a:moveTo>
                  <a:pt x="1788" y="1"/>
                </a:moveTo>
                <a:lnTo>
                  <a:pt x="1600" y="24"/>
                </a:lnTo>
                <a:lnTo>
                  <a:pt x="1388" y="95"/>
                </a:lnTo>
                <a:lnTo>
                  <a:pt x="1224" y="142"/>
                </a:lnTo>
                <a:lnTo>
                  <a:pt x="1036" y="236"/>
                </a:lnTo>
                <a:lnTo>
                  <a:pt x="894" y="330"/>
                </a:lnTo>
                <a:lnTo>
                  <a:pt x="730" y="448"/>
                </a:lnTo>
                <a:lnTo>
                  <a:pt x="589" y="565"/>
                </a:lnTo>
                <a:lnTo>
                  <a:pt x="471" y="706"/>
                </a:lnTo>
                <a:lnTo>
                  <a:pt x="353" y="871"/>
                </a:lnTo>
                <a:lnTo>
                  <a:pt x="259" y="1036"/>
                </a:lnTo>
                <a:lnTo>
                  <a:pt x="165" y="1200"/>
                </a:lnTo>
                <a:lnTo>
                  <a:pt x="95" y="1389"/>
                </a:lnTo>
                <a:lnTo>
                  <a:pt x="48" y="1577"/>
                </a:lnTo>
                <a:lnTo>
                  <a:pt x="24" y="1765"/>
                </a:lnTo>
                <a:lnTo>
                  <a:pt x="0" y="1977"/>
                </a:lnTo>
                <a:lnTo>
                  <a:pt x="24" y="2165"/>
                </a:lnTo>
                <a:lnTo>
                  <a:pt x="48" y="2377"/>
                </a:lnTo>
                <a:lnTo>
                  <a:pt x="95" y="2565"/>
                </a:lnTo>
                <a:lnTo>
                  <a:pt x="165" y="2753"/>
                </a:lnTo>
                <a:lnTo>
                  <a:pt x="259" y="2918"/>
                </a:lnTo>
                <a:lnTo>
                  <a:pt x="353" y="3082"/>
                </a:lnTo>
                <a:lnTo>
                  <a:pt x="471" y="3223"/>
                </a:lnTo>
                <a:lnTo>
                  <a:pt x="589" y="3365"/>
                </a:lnTo>
                <a:lnTo>
                  <a:pt x="730" y="3506"/>
                </a:lnTo>
                <a:lnTo>
                  <a:pt x="894" y="3623"/>
                </a:lnTo>
                <a:lnTo>
                  <a:pt x="1036" y="3717"/>
                </a:lnTo>
                <a:lnTo>
                  <a:pt x="1224" y="3788"/>
                </a:lnTo>
                <a:lnTo>
                  <a:pt x="1388" y="3859"/>
                </a:lnTo>
                <a:lnTo>
                  <a:pt x="1600" y="3906"/>
                </a:lnTo>
                <a:lnTo>
                  <a:pt x="1788" y="3929"/>
                </a:lnTo>
                <a:lnTo>
                  <a:pt x="1977" y="3953"/>
                </a:lnTo>
                <a:lnTo>
                  <a:pt x="2188" y="3929"/>
                </a:lnTo>
                <a:lnTo>
                  <a:pt x="2376" y="3906"/>
                </a:lnTo>
                <a:lnTo>
                  <a:pt x="2565" y="3859"/>
                </a:lnTo>
                <a:lnTo>
                  <a:pt x="2753" y="3788"/>
                </a:lnTo>
                <a:lnTo>
                  <a:pt x="2941" y="3717"/>
                </a:lnTo>
                <a:lnTo>
                  <a:pt x="3082" y="3623"/>
                </a:lnTo>
                <a:lnTo>
                  <a:pt x="3247" y="3506"/>
                </a:lnTo>
                <a:lnTo>
                  <a:pt x="3388" y="3365"/>
                </a:lnTo>
                <a:lnTo>
                  <a:pt x="3506" y="3223"/>
                </a:lnTo>
                <a:lnTo>
                  <a:pt x="3623" y="3082"/>
                </a:lnTo>
                <a:lnTo>
                  <a:pt x="3717" y="2918"/>
                </a:lnTo>
                <a:lnTo>
                  <a:pt x="3811" y="2753"/>
                </a:lnTo>
                <a:lnTo>
                  <a:pt x="3882" y="2565"/>
                </a:lnTo>
                <a:lnTo>
                  <a:pt x="3929" y="2377"/>
                </a:lnTo>
                <a:lnTo>
                  <a:pt x="3953" y="2165"/>
                </a:lnTo>
                <a:lnTo>
                  <a:pt x="3976" y="1977"/>
                </a:lnTo>
                <a:lnTo>
                  <a:pt x="3953" y="1765"/>
                </a:lnTo>
                <a:lnTo>
                  <a:pt x="3929" y="1577"/>
                </a:lnTo>
                <a:lnTo>
                  <a:pt x="3882" y="1389"/>
                </a:lnTo>
                <a:lnTo>
                  <a:pt x="3811" y="1200"/>
                </a:lnTo>
                <a:lnTo>
                  <a:pt x="3717" y="1036"/>
                </a:lnTo>
                <a:lnTo>
                  <a:pt x="3623" y="871"/>
                </a:lnTo>
                <a:lnTo>
                  <a:pt x="3506" y="706"/>
                </a:lnTo>
                <a:lnTo>
                  <a:pt x="3388" y="565"/>
                </a:lnTo>
                <a:lnTo>
                  <a:pt x="3247" y="448"/>
                </a:lnTo>
                <a:lnTo>
                  <a:pt x="3082" y="330"/>
                </a:lnTo>
                <a:lnTo>
                  <a:pt x="2941" y="236"/>
                </a:lnTo>
                <a:lnTo>
                  <a:pt x="2753" y="142"/>
                </a:lnTo>
                <a:lnTo>
                  <a:pt x="2565" y="95"/>
                </a:lnTo>
                <a:lnTo>
                  <a:pt x="2376" y="24"/>
                </a:lnTo>
                <a:lnTo>
                  <a:pt x="2188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9" name="Google Shape;359;p21"/>
          <p:cNvSpPr/>
          <p:nvPr/>
        </p:nvSpPr>
        <p:spPr>
          <a:xfrm>
            <a:off x="2256800" y="2363775"/>
            <a:ext cx="4543500" cy="1712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0" name="Google Shape;360;p21"/>
          <p:cNvSpPr txBox="1"/>
          <p:nvPr>
            <p:ph type="title"/>
          </p:nvPr>
        </p:nvSpPr>
        <p:spPr>
          <a:xfrm>
            <a:off x="1069850" y="2548755"/>
            <a:ext cx="7004100" cy="1061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61" name="Google Shape;361;p21"/>
          <p:cNvSpPr txBox="1"/>
          <p:nvPr>
            <p:ph idx="1" type="subTitle"/>
          </p:nvPr>
        </p:nvSpPr>
        <p:spPr>
          <a:xfrm>
            <a:off x="1306575" y="3610000"/>
            <a:ext cx="6532800" cy="696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">
  <p:cSld name="BIG_NUMBER_1"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22"/>
          <p:cNvSpPr/>
          <p:nvPr/>
        </p:nvSpPr>
        <p:spPr>
          <a:xfrm flipH="1">
            <a:off x="722204" y="1482860"/>
            <a:ext cx="455989" cy="455943"/>
          </a:xfrm>
          <a:custGeom>
            <a:rect b="b" l="l" r="r" t="t"/>
            <a:pathLst>
              <a:path extrusionOk="0" h="9928" w="9929">
                <a:moveTo>
                  <a:pt x="4965" y="0"/>
                </a:moveTo>
                <a:lnTo>
                  <a:pt x="4447" y="24"/>
                </a:lnTo>
                <a:lnTo>
                  <a:pt x="3953" y="94"/>
                </a:lnTo>
                <a:lnTo>
                  <a:pt x="3483" y="235"/>
                </a:lnTo>
                <a:lnTo>
                  <a:pt x="3036" y="400"/>
                </a:lnTo>
                <a:lnTo>
                  <a:pt x="2589" y="588"/>
                </a:lnTo>
                <a:lnTo>
                  <a:pt x="2189" y="847"/>
                </a:lnTo>
                <a:lnTo>
                  <a:pt x="1812" y="1129"/>
                </a:lnTo>
                <a:lnTo>
                  <a:pt x="1459" y="1459"/>
                </a:lnTo>
                <a:lnTo>
                  <a:pt x="1130" y="1812"/>
                </a:lnTo>
                <a:lnTo>
                  <a:pt x="848" y="2188"/>
                </a:lnTo>
                <a:lnTo>
                  <a:pt x="589" y="2588"/>
                </a:lnTo>
                <a:lnTo>
                  <a:pt x="377" y="3035"/>
                </a:lnTo>
                <a:lnTo>
                  <a:pt x="213" y="3482"/>
                </a:lnTo>
                <a:lnTo>
                  <a:pt x="95" y="3952"/>
                </a:lnTo>
                <a:lnTo>
                  <a:pt x="24" y="4446"/>
                </a:lnTo>
                <a:lnTo>
                  <a:pt x="1" y="4964"/>
                </a:lnTo>
                <a:lnTo>
                  <a:pt x="24" y="5481"/>
                </a:lnTo>
                <a:lnTo>
                  <a:pt x="95" y="5975"/>
                </a:lnTo>
                <a:lnTo>
                  <a:pt x="213" y="6446"/>
                </a:lnTo>
                <a:lnTo>
                  <a:pt x="377" y="6893"/>
                </a:lnTo>
                <a:lnTo>
                  <a:pt x="589" y="7340"/>
                </a:lnTo>
                <a:lnTo>
                  <a:pt x="848" y="7740"/>
                </a:lnTo>
                <a:lnTo>
                  <a:pt x="1130" y="8116"/>
                </a:lnTo>
                <a:lnTo>
                  <a:pt x="1459" y="8469"/>
                </a:lnTo>
                <a:lnTo>
                  <a:pt x="1812" y="8798"/>
                </a:lnTo>
                <a:lnTo>
                  <a:pt x="2189" y="9081"/>
                </a:lnTo>
                <a:lnTo>
                  <a:pt x="2589" y="9316"/>
                </a:lnTo>
                <a:lnTo>
                  <a:pt x="3036" y="9528"/>
                </a:lnTo>
                <a:lnTo>
                  <a:pt x="3483" y="9692"/>
                </a:lnTo>
                <a:lnTo>
                  <a:pt x="3953" y="9833"/>
                </a:lnTo>
                <a:lnTo>
                  <a:pt x="4447" y="9904"/>
                </a:lnTo>
                <a:lnTo>
                  <a:pt x="4965" y="9927"/>
                </a:lnTo>
                <a:lnTo>
                  <a:pt x="5459" y="9904"/>
                </a:lnTo>
                <a:lnTo>
                  <a:pt x="5953" y="9833"/>
                </a:lnTo>
                <a:lnTo>
                  <a:pt x="6423" y="9692"/>
                </a:lnTo>
                <a:lnTo>
                  <a:pt x="6894" y="9528"/>
                </a:lnTo>
                <a:lnTo>
                  <a:pt x="7317" y="9316"/>
                </a:lnTo>
                <a:lnTo>
                  <a:pt x="7740" y="9081"/>
                </a:lnTo>
                <a:lnTo>
                  <a:pt x="8117" y="8798"/>
                </a:lnTo>
                <a:lnTo>
                  <a:pt x="8470" y="8469"/>
                </a:lnTo>
                <a:lnTo>
                  <a:pt x="8799" y="8116"/>
                </a:lnTo>
                <a:lnTo>
                  <a:pt x="9081" y="7740"/>
                </a:lnTo>
                <a:lnTo>
                  <a:pt x="9317" y="7340"/>
                </a:lnTo>
                <a:lnTo>
                  <a:pt x="9528" y="6893"/>
                </a:lnTo>
                <a:lnTo>
                  <a:pt x="9693" y="6446"/>
                </a:lnTo>
                <a:lnTo>
                  <a:pt x="9811" y="5975"/>
                </a:lnTo>
                <a:lnTo>
                  <a:pt x="9905" y="5481"/>
                </a:lnTo>
                <a:lnTo>
                  <a:pt x="9928" y="4964"/>
                </a:lnTo>
                <a:lnTo>
                  <a:pt x="9905" y="4446"/>
                </a:lnTo>
                <a:lnTo>
                  <a:pt x="9811" y="3952"/>
                </a:lnTo>
                <a:lnTo>
                  <a:pt x="9693" y="3482"/>
                </a:lnTo>
                <a:lnTo>
                  <a:pt x="9528" y="3035"/>
                </a:lnTo>
                <a:lnTo>
                  <a:pt x="9317" y="2588"/>
                </a:lnTo>
                <a:lnTo>
                  <a:pt x="9081" y="2188"/>
                </a:lnTo>
                <a:lnTo>
                  <a:pt x="8799" y="1812"/>
                </a:lnTo>
                <a:lnTo>
                  <a:pt x="8470" y="1459"/>
                </a:lnTo>
                <a:lnTo>
                  <a:pt x="8117" y="1129"/>
                </a:lnTo>
                <a:lnTo>
                  <a:pt x="7740" y="847"/>
                </a:lnTo>
                <a:lnTo>
                  <a:pt x="7317" y="588"/>
                </a:lnTo>
                <a:lnTo>
                  <a:pt x="6894" y="400"/>
                </a:lnTo>
                <a:lnTo>
                  <a:pt x="6423" y="235"/>
                </a:lnTo>
                <a:lnTo>
                  <a:pt x="5953" y="94"/>
                </a:lnTo>
                <a:lnTo>
                  <a:pt x="5459" y="24"/>
                </a:lnTo>
                <a:lnTo>
                  <a:pt x="4965" y="0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4" name="Google Shape;364;p22"/>
          <p:cNvSpPr/>
          <p:nvPr/>
        </p:nvSpPr>
        <p:spPr>
          <a:xfrm flipH="1">
            <a:off x="8595542" y="1921500"/>
            <a:ext cx="280969" cy="280923"/>
          </a:xfrm>
          <a:custGeom>
            <a:rect b="b" l="l" r="r" t="t"/>
            <a:pathLst>
              <a:path extrusionOk="0" h="6117" w="6118">
                <a:moveTo>
                  <a:pt x="3059" y="0"/>
                </a:moveTo>
                <a:lnTo>
                  <a:pt x="2730" y="24"/>
                </a:lnTo>
                <a:lnTo>
                  <a:pt x="2447" y="71"/>
                </a:lnTo>
                <a:lnTo>
                  <a:pt x="2142" y="141"/>
                </a:lnTo>
                <a:lnTo>
                  <a:pt x="1859" y="235"/>
                </a:lnTo>
                <a:lnTo>
                  <a:pt x="1601" y="377"/>
                </a:lnTo>
                <a:lnTo>
                  <a:pt x="1342" y="518"/>
                </a:lnTo>
                <a:lnTo>
                  <a:pt x="1107" y="706"/>
                </a:lnTo>
                <a:lnTo>
                  <a:pt x="895" y="894"/>
                </a:lnTo>
                <a:lnTo>
                  <a:pt x="683" y="1106"/>
                </a:lnTo>
                <a:lnTo>
                  <a:pt x="518" y="1341"/>
                </a:lnTo>
                <a:lnTo>
                  <a:pt x="354" y="1600"/>
                </a:lnTo>
                <a:lnTo>
                  <a:pt x="236" y="1859"/>
                </a:lnTo>
                <a:lnTo>
                  <a:pt x="142" y="2141"/>
                </a:lnTo>
                <a:lnTo>
                  <a:pt x="48" y="2447"/>
                </a:lnTo>
                <a:lnTo>
                  <a:pt x="1" y="2753"/>
                </a:lnTo>
                <a:lnTo>
                  <a:pt x="1" y="3058"/>
                </a:lnTo>
                <a:lnTo>
                  <a:pt x="1" y="3364"/>
                </a:lnTo>
                <a:lnTo>
                  <a:pt x="48" y="3670"/>
                </a:lnTo>
                <a:lnTo>
                  <a:pt x="142" y="3976"/>
                </a:lnTo>
                <a:lnTo>
                  <a:pt x="236" y="4258"/>
                </a:lnTo>
                <a:lnTo>
                  <a:pt x="354" y="4517"/>
                </a:lnTo>
                <a:lnTo>
                  <a:pt x="518" y="4776"/>
                </a:lnTo>
                <a:lnTo>
                  <a:pt x="683" y="5011"/>
                </a:lnTo>
                <a:lnTo>
                  <a:pt x="895" y="5223"/>
                </a:lnTo>
                <a:lnTo>
                  <a:pt x="1107" y="5411"/>
                </a:lnTo>
                <a:lnTo>
                  <a:pt x="1342" y="5599"/>
                </a:lnTo>
                <a:lnTo>
                  <a:pt x="1601" y="5740"/>
                </a:lnTo>
                <a:lnTo>
                  <a:pt x="1859" y="5881"/>
                </a:lnTo>
                <a:lnTo>
                  <a:pt x="2142" y="5975"/>
                </a:lnTo>
                <a:lnTo>
                  <a:pt x="2447" y="6046"/>
                </a:lnTo>
                <a:lnTo>
                  <a:pt x="2730" y="6093"/>
                </a:lnTo>
                <a:lnTo>
                  <a:pt x="3059" y="6117"/>
                </a:lnTo>
                <a:lnTo>
                  <a:pt x="3365" y="6093"/>
                </a:lnTo>
                <a:lnTo>
                  <a:pt x="3671" y="6046"/>
                </a:lnTo>
                <a:lnTo>
                  <a:pt x="3953" y="5975"/>
                </a:lnTo>
                <a:lnTo>
                  <a:pt x="4235" y="5881"/>
                </a:lnTo>
                <a:lnTo>
                  <a:pt x="4518" y="5740"/>
                </a:lnTo>
                <a:lnTo>
                  <a:pt x="4753" y="5599"/>
                </a:lnTo>
                <a:lnTo>
                  <a:pt x="4988" y="5411"/>
                </a:lnTo>
                <a:lnTo>
                  <a:pt x="5223" y="5223"/>
                </a:lnTo>
                <a:lnTo>
                  <a:pt x="5412" y="5011"/>
                </a:lnTo>
                <a:lnTo>
                  <a:pt x="5600" y="4776"/>
                </a:lnTo>
                <a:lnTo>
                  <a:pt x="5741" y="4517"/>
                </a:lnTo>
                <a:lnTo>
                  <a:pt x="5882" y="4258"/>
                </a:lnTo>
                <a:lnTo>
                  <a:pt x="5976" y="3976"/>
                </a:lnTo>
                <a:lnTo>
                  <a:pt x="6047" y="3670"/>
                </a:lnTo>
                <a:lnTo>
                  <a:pt x="6094" y="3364"/>
                </a:lnTo>
                <a:lnTo>
                  <a:pt x="6117" y="3058"/>
                </a:lnTo>
                <a:lnTo>
                  <a:pt x="6094" y="2753"/>
                </a:lnTo>
                <a:lnTo>
                  <a:pt x="6047" y="2447"/>
                </a:lnTo>
                <a:lnTo>
                  <a:pt x="5976" y="2141"/>
                </a:lnTo>
                <a:lnTo>
                  <a:pt x="5882" y="1859"/>
                </a:lnTo>
                <a:lnTo>
                  <a:pt x="5741" y="1600"/>
                </a:lnTo>
                <a:lnTo>
                  <a:pt x="5600" y="1341"/>
                </a:lnTo>
                <a:lnTo>
                  <a:pt x="5412" y="1106"/>
                </a:lnTo>
                <a:lnTo>
                  <a:pt x="5223" y="894"/>
                </a:lnTo>
                <a:lnTo>
                  <a:pt x="4988" y="706"/>
                </a:lnTo>
                <a:lnTo>
                  <a:pt x="4753" y="518"/>
                </a:lnTo>
                <a:lnTo>
                  <a:pt x="4518" y="377"/>
                </a:lnTo>
                <a:lnTo>
                  <a:pt x="4235" y="235"/>
                </a:lnTo>
                <a:lnTo>
                  <a:pt x="3953" y="141"/>
                </a:lnTo>
                <a:lnTo>
                  <a:pt x="3671" y="71"/>
                </a:lnTo>
                <a:lnTo>
                  <a:pt x="3365" y="24"/>
                </a:lnTo>
                <a:lnTo>
                  <a:pt x="3059" y="0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5" name="Google Shape;365;p22"/>
          <p:cNvSpPr/>
          <p:nvPr/>
        </p:nvSpPr>
        <p:spPr>
          <a:xfrm flipH="1">
            <a:off x="656323" y="2934096"/>
            <a:ext cx="158855" cy="158855"/>
          </a:xfrm>
          <a:custGeom>
            <a:rect b="b" l="l" r="r" t="t"/>
            <a:pathLst>
              <a:path extrusionOk="0" h="3459" w="3459">
                <a:moveTo>
                  <a:pt x="1553" y="0"/>
                </a:moveTo>
                <a:lnTo>
                  <a:pt x="1388" y="24"/>
                </a:lnTo>
                <a:lnTo>
                  <a:pt x="1223" y="71"/>
                </a:lnTo>
                <a:lnTo>
                  <a:pt x="1059" y="142"/>
                </a:lnTo>
                <a:lnTo>
                  <a:pt x="894" y="212"/>
                </a:lnTo>
                <a:lnTo>
                  <a:pt x="753" y="283"/>
                </a:lnTo>
                <a:lnTo>
                  <a:pt x="635" y="400"/>
                </a:lnTo>
                <a:lnTo>
                  <a:pt x="494" y="494"/>
                </a:lnTo>
                <a:lnTo>
                  <a:pt x="400" y="636"/>
                </a:lnTo>
                <a:lnTo>
                  <a:pt x="282" y="753"/>
                </a:lnTo>
                <a:lnTo>
                  <a:pt x="212" y="894"/>
                </a:lnTo>
                <a:lnTo>
                  <a:pt x="141" y="1059"/>
                </a:lnTo>
                <a:lnTo>
                  <a:pt x="71" y="1224"/>
                </a:lnTo>
                <a:lnTo>
                  <a:pt x="24" y="1388"/>
                </a:lnTo>
                <a:lnTo>
                  <a:pt x="0" y="1553"/>
                </a:lnTo>
                <a:lnTo>
                  <a:pt x="0" y="1718"/>
                </a:lnTo>
                <a:lnTo>
                  <a:pt x="0" y="1906"/>
                </a:lnTo>
                <a:lnTo>
                  <a:pt x="24" y="2071"/>
                </a:lnTo>
                <a:lnTo>
                  <a:pt x="71" y="2235"/>
                </a:lnTo>
                <a:lnTo>
                  <a:pt x="141" y="2400"/>
                </a:lnTo>
                <a:lnTo>
                  <a:pt x="212" y="2541"/>
                </a:lnTo>
                <a:lnTo>
                  <a:pt x="282" y="2706"/>
                </a:lnTo>
                <a:lnTo>
                  <a:pt x="400" y="2823"/>
                </a:lnTo>
                <a:lnTo>
                  <a:pt x="494" y="2941"/>
                </a:lnTo>
                <a:lnTo>
                  <a:pt x="635" y="3059"/>
                </a:lnTo>
                <a:lnTo>
                  <a:pt x="753" y="3153"/>
                </a:lnTo>
                <a:lnTo>
                  <a:pt x="894" y="3247"/>
                </a:lnTo>
                <a:lnTo>
                  <a:pt x="1059" y="3317"/>
                </a:lnTo>
                <a:lnTo>
                  <a:pt x="1223" y="3388"/>
                </a:lnTo>
                <a:lnTo>
                  <a:pt x="1388" y="3435"/>
                </a:lnTo>
                <a:lnTo>
                  <a:pt x="1553" y="3459"/>
                </a:lnTo>
                <a:lnTo>
                  <a:pt x="1906" y="3459"/>
                </a:lnTo>
                <a:lnTo>
                  <a:pt x="2070" y="3435"/>
                </a:lnTo>
                <a:lnTo>
                  <a:pt x="2235" y="3388"/>
                </a:lnTo>
                <a:lnTo>
                  <a:pt x="2400" y="3317"/>
                </a:lnTo>
                <a:lnTo>
                  <a:pt x="2564" y="3247"/>
                </a:lnTo>
                <a:lnTo>
                  <a:pt x="2705" y="3153"/>
                </a:lnTo>
                <a:lnTo>
                  <a:pt x="2823" y="3059"/>
                </a:lnTo>
                <a:lnTo>
                  <a:pt x="2964" y="2941"/>
                </a:lnTo>
                <a:lnTo>
                  <a:pt x="3058" y="2823"/>
                </a:lnTo>
                <a:lnTo>
                  <a:pt x="3176" y="2706"/>
                </a:lnTo>
                <a:lnTo>
                  <a:pt x="3246" y="2541"/>
                </a:lnTo>
                <a:lnTo>
                  <a:pt x="3317" y="2400"/>
                </a:lnTo>
                <a:lnTo>
                  <a:pt x="3388" y="2235"/>
                </a:lnTo>
                <a:lnTo>
                  <a:pt x="3435" y="2071"/>
                </a:lnTo>
                <a:lnTo>
                  <a:pt x="3458" y="1906"/>
                </a:lnTo>
                <a:lnTo>
                  <a:pt x="3458" y="1718"/>
                </a:lnTo>
                <a:lnTo>
                  <a:pt x="3458" y="1553"/>
                </a:lnTo>
                <a:lnTo>
                  <a:pt x="3435" y="1388"/>
                </a:lnTo>
                <a:lnTo>
                  <a:pt x="3388" y="1224"/>
                </a:lnTo>
                <a:lnTo>
                  <a:pt x="3317" y="1059"/>
                </a:lnTo>
                <a:lnTo>
                  <a:pt x="3246" y="894"/>
                </a:lnTo>
                <a:lnTo>
                  <a:pt x="3176" y="753"/>
                </a:lnTo>
                <a:lnTo>
                  <a:pt x="3058" y="636"/>
                </a:lnTo>
                <a:lnTo>
                  <a:pt x="2964" y="494"/>
                </a:lnTo>
                <a:lnTo>
                  <a:pt x="2823" y="400"/>
                </a:lnTo>
                <a:lnTo>
                  <a:pt x="2705" y="283"/>
                </a:lnTo>
                <a:lnTo>
                  <a:pt x="2564" y="212"/>
                </a:lnTo>
                <a:lnTo>
                  <a:pt x="2400" y="142"/>
                </a:lnTo>
                <a:lnTo>
                  <a:pt x="2235" y="71"/>
                </a:lnTo>
                <a:lnTo>
                  <a:pt x="2070" y="24"/>
                </a:lnTo>
                <a:lnTo>
                  <a:pt x="1906" y="0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6" name="Google Shape;366;p22"/>
          <p:cNvSpPr/>
          <p:nvPr/>
        </p:nvSpPr>
        <p:spPr>
          <a:xfrm flipH="1">
            <a:off x="6588444" y="502488"/>
            <a:ext cx="158855" cy="159957"/>
          </a:xfrm>
          <a:custGeom>
            <a:rect b="b" l="l" r="r" t="t"/>
            <a:pathLst>
              <a:path extrusionOk="0" h="3483" w="3459">
                <a:moveTo>
                  <a:pt x="1717" y="1"/>
                </a:moveTo>
                <a:lnTo>
                  <a:pt x="1553" y="24"/>
                </a:lnTo>
                <a:lnTo>
                  <a:pt x="1364" y="48"/>
                </a:lnTo>
                <a:lnTo>
                  <a:pt x="1200" y="95"/>
                </a:lnTo>
                <a:lnTo>
                  <a:pt x="1059" y="142"/>
                </a:lnTo>
                <a:lnTo>
                  <a:pt x="894" y="212"/>
                </a:lnTo>
                <a:lnTo>
                  <a:pt x="753" y="306"/>
                </a:lnTo>
                <a:lnTo>
                  <a:pt x="612" y="401"/>
                </a:lnTo>
                <a:lnTo>
                  <a:pt x="494" y="518"/>
                </a:lnTo>
                <a:lnTo>
                  <a:pt x="376" y="636"/>
                </a:lnTo>
                <a:lnTo>
                  <a:pt x="282" y="777"/>
                </a:lnTo>
                <a:lnTo>
                  <a:pt x="188" y="918"/>
                </a:lnTo>
                <a:lnTo>
                  <a:pt x="118" y="1059"/>
                </a:lnTo>
                <a:lnTo>
                  <a:pt x="71" y="1224"/>
                </a:lnTo>
                <a:lnTo>
                  <a:pt x="24" y="1389"/>
                </a:lnTo>
                <a:lnTo>
                  <a:pt x="0" y="1577"/>
                </a:lnTo>
                <a:lnTo>
                  <a:pt x="0" y="1741"/>
                </a:lnTo>
                <a:lnTo>
                  <a:pt x="0" y="1930"/>
                </a:lnTo>
                <a:lnTo>
                  <a:pt x="24" y="2094"/>
                </a:lnTo>
                <a:lnTo>
                  <a:pt x="71" y="2259"/>
                </a:lnTo>
                <a:lnTo>
                  <a:pt x="118" y="2424"/>
                </a:lnTo>
                <a:lnTo>
                  <a:pt x="188" y="2565"/>
                </a:lnTo>
                <a:lnTo>
                  <a:pt x="282" y="2706"/>
                </a:lnTo>
                <a:lnTo>
                  <a:pt x="376" y="2847"/>
                </a:lnTo>
                <a:lnTo>
                  <a:pt x="494" y="2965"/>
                </a:lnTo>
                <a:lnTo>
                  <a:pt x="612" y="3082"/>
                </a:lnTo>
                <a:lnTo>
                  <a:pt x="753" y="3176"/>
                </a:lnTo>
                <a:lnTo>
                  <a:pt x="894" y="3271"/>
                </a:lnTo>
                <a:lnTo>
                  <a:pt x="1059" y="3341"/>
                </a:lnTo>
                <a:lnTo>
                  <a:pt x="1200" y="3388"/>
                </a:lnTo>
                <a:lnTo>
                  <a:pt x="1364" y="3435"/>
                </a:lnTo>
                <a:lnTo>
                  <a:pt x="1553" y="3459"/>
                </a:lnTo>
                <a:lnTo>
                  <a:pt x="1717" y="3482"/>
                </a:lnTo>
                <a:lnTo>
                  <a:pt x="1906" y="3459"/>
                </a:lnTo>
                <a:lnTo>
                  <a:pt x="2070" y="3435"/>
                </a:lnTo>
                <a:lnTo>
                  <a:pt x="2235" y="3388"/>
                </a:lnTo>
                <a:lnTo>
                  <a:pt x="2400" y="3341"/>
                </a:lnTo>
                <a:lnTo>
                  <a:pt x="2541" y="3271"/>
                </a:lnTo>
                <a:lnTo>
                  <a:pt x="2682" y="3176"/>
                </a:lnTo>
                <a:lnTo>
                  <a:pt x="2823" y="3082"/>
                </a:lnTo>
                <a:lnTo>
                  <a:pt x="2941" y="2965"/>
                </a:lnTo>
                <a:lnTo>
                  <a:pt x="3058" y="2847"/>
                </a:lnTo>
                <a:lnTo>
                  <a:pt x="3152" y="2706"/>
                </a:lnTo>
                <a:lnTo>
                  <a:pt x="3246" y="2565"/>
                </a:lnTo>
                <a:lnTo>
                  <a:pt x="3317" y="2424"/>
                </a:lnTo>
                <a:lnTo>
                  <a:pt x="3388" y="2259"/>
                </a:lnTo>
                <a:lnTo>
                  <a:pt x="3411" y="2094"/>
                </a:lnTo>
                <a:lnTo>
                  <a:pt x="3435" y="1930"/>
                </a:lnTo>
                <a:lnTo>
                  <a:pt x="3458" y="1741"/>
                </a:lnTo>
                <a:lnTo>
                  <a:pt x="3435" y="1577"/>
                </a:lnTo>
                <a:lnTo>
                  <a:pt x="3411" y="1389"/>
                </a:lnTo>
                <a:lnTo>
                  <a:pt x="3388" y="1224"/>
                </a:lnTo>
                <a:lnTo>
                  <a:pt x="3317" y="1059"/>
                </a:lnTo>
                <a:lnTo>
                  <a:pt x="3246" y="918"/>
                </a:lnTo>
                <a:lnTo>
                  <a:pt x="3152" y="777"/>
                </a:lnTo>
                <a:lnTo>
                  <a:pt x="3058" y="636"/>
                </a:lnTo>
                <a:lnTo>
                  <a:pt x="2941" y="518"/>
                </a:lnTo>
                <a:lnTo>
                  <a:pt x="2823" y="401"/>
                </a:lnTo>
                <a:lnTo>
                  <a:pt x="2682" y="306"/>
                </a:lnTo>
                <a:lnTo>
                  <a:pt x="2541" y="212"/>
                </a:lnTo>
                <a:lnTo>
                  <a:pt x="2400" y="142"/>
                </a:lnTo>
                <a:lnTo>
                  <a:pt x="2235" y="95"/>
                </a:lnTo>
                <a:lnTo>
                  <a:pt x="2070" y="48"/>
                </a:lnTo>
                <a:lnTo>
                  <a:pt x="1906" y="24"/>
                </a:lnTo>
                <a:lnTo>
                  <a:pt x="1717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67" name="Google Shape;367;p22"/>
          <p:cNvGrpSpPr/>
          <p:nvPr/>
        </p:nvGrpSpPr>
        <p:grpSpPr>
          <a:xfrm flipH="1">
            <a:off x="460711" y="1577915"/>
            <a:ext cx="440824" cy="265808"/>
            <a:chOff x="1863856" y="3453371"/>
            <a:chExt cx="326222" cy="196705"/>
          </a:xfrm>
        </p:grpSpPr>
        <p:sp>
          <p:nvSpPr>
            <p:cNvPr id="368" name="Google Shape;368;p22"/>
            <p:cNvSpPr/>
            <p:nvPr/>
          </p:nvSpPr>
          <p:spPr>
            <a:xfrm>
              <a:off x="1890227" y="3479742"/>
              <a:ext cx="274259" cy="144742"/>
            </a:xfrm>
            <a:custGeom>
              <a:rect b="b" l="l" r="r" t="t"/>
              <a:pathLst>
                <a:path extrusionOk="0" h="4259" w="8070">
                  <a:moveTo>
                    <a:pt x="5293" y="0"/>
                  </a:moveTo>
                  <a:lnTo>
                    <a:pt x="5035" y="24"/>
                  </a:lnTo>
                  <a:lnTo>
                    <a:pt x="4776" y="71"/>
                  </a:lnTo>
                  <a:lnTo>
                    <a:pt x="4541" y="142"/>
                  </a:lnTo>
                  <a:lnTo>
                    <a:pt x="4305" y="259"/>
                  </a:lnTo>
                  <a:lnTo>
                    <a:pt x="4117" y="400"/>
                  </a:lnTo>
                  <a:lnTo>
                    <a:pt x="3929" y="565"/>
                  </a:lnTo>
                  <a:lnTo>
                    <a:pt x="3764" y="753"/>
                  </a:lnTo>
                  <a:lnTo>
                    <a:pt x="3623" y="965"/>
                  </a:lnTo>
                  <a:lnTo>
                    <a:pt x="3388" y="800"/>
                  </a:lnTo>
                  <a:lnTo>
                    <a:pt x="3129" y="683"/>
                  </a:lnTo>
                  <a:lnTo>
                    <a:pt x="2847" y="612"/>
                  </a:lnTo>
                  <a:lnTo>
                    <a:pt x="2565" y="589"/>
                  </a:lnTo>
                  <a:lnTo>
                    <a:pt x="2400" y="589"/>
                  </a:lnTo>
                  <a:lnTo>
                    <a:pt x="2235" y="612"/>
                  </a:lnTo>
                  <a:lnTo>
                    <a:pt x="2071" y="659"/>
                  </a:lnTo>
                  <a:lnTo>
                    <a:pt x="1906" y="706"/>
                  </a:lnTo>
                  <a:lnTo>
                    <a:pt x="1765" y="777"/>
                  </a:lnTo>
                  <a:lnTo>
                    <a:pt x="1624" y="871"/>
                  </a:lnTo>
                  <a:lnTo>
                    <a:pt x="1506" y="965"/>
                  </a:lnTo>
                  <a:lnTo>
                    <a:pt x="1388" y="1083"/>
                  </a:lnTo>
                  <a:lnTo>
                    <a:pt x="1271" y="1200"/>
                  </a:lnTo>
                  <a:lnTo>
                    <a:pt x="1177" y="1318"/>
                  </a:lnTo>
                  <a:lnTo>
                    <a:pt x="1083" y="1459"/>
                  </a:lnTo>
                  <a:lnTo>
                    <a:pt x="1012" y="1600"/>
                  </a:lnTo>
                  <a:lnTo>
                    <a:pt x="965" y="1765"/>
                  </a:lnTo>
                  <a:lnTo>
                    <a:pt x="918" y="1929"/>
                  </a:lnTo>
                  <a:lnTo>
                    <a:pt x="894" y="2094"/>
                  </a:lnTo>
                  <a:lnTo>
                    <a:pt x="894" y="2259"/>
                  </a:lnTo>
                  <a:lnTo>
                    <a:pt x="918" y="2518"/>
                  </a:lnTo>
                  <a:lnTo>
                    <a:pt x="965" y="2776"/>
                  </a:lnTo>
                  <a:lnTo>
                    <a:pt x="589" y="2776"/>
                  </a:lnTo>
                  <a:lnTo>
                    <a:pt x="447" y="2823"/>
                  </a:lnTo>
                  <a:lnTo>
                    <a:pt x="330" y="2894"/>
                  </a:lnTo>
                  <a:lnTo>
                    <a:pt x="212" y="2988"/>
                  </a:lnTo>
                  <a:lnTo>
                    <a:pt x="118" y="3106"/>
                  </a:lnTo>
                  <a:lnTo>
                    <a:pt x="47" y="3223"/>
                  </a:lnTo>
                  <a:lnTo>
                    <a:pt x="0" y="3364"/>
                  </a:lnTo>
                  <a:lnTo>
                    <a:pt x="0" y="3506"/>
                  </a:lnTo>
                  <a:lnTo>
                    <a:pt x="0" y="3670"/>
                  </a:lnTo>
                  <a:lnTo>
                    <a:pt x="47" y="3811"/>
                  </a:lnTo>
                  <a:lnTo>
                    <a:pt x="118" y="3929"/>
                  </a:lnTo>
                  <a:lnTo>
                    <a:pt x="212" y="4047"/>
                  </a:lnTo>
                  <a:lnTo>
                    <a:pt x="330" y="4117"/>
                  </a:lnTo>
                  <a:lnTo>
                    <a:pt x="447" y="4188"/>
                  </a:lnTo>
                  <a:lnTo>
                    <a:pt x="589" y="4235"/>
                  </a:lnTo>
                  <a:lnTo>
                    <a:pt x="730" y="4258"/>
                  </a:lnTo>
                  <a:lnTo>
                    <a:pt x="7317" y="4258"/>
                  </a:lnTo>
                  <a:lnTo>
                    <a:pt x="7481" y="4235"/>
                  </a:lnTo>
                  <a:lnTo>
                    <a:pt x="7622" y="4188"/>
                  </a:lnTo>
                  <a:lnTo>
                    <a:pt x="7740" y="4117"/>
                  </a:lnTo>
                  <a:lnTo>
                    <a:pt x="7858" y="4047"/>
                  </a:lnTo>
                  <a:lnTo>
                    <a:pt x="7928" y="3929"/>
                  </a:lnTo>
                  <a:lnTo>
                    <a:pt x="7999" y="3811"/>
                  </a:lnTo>
                  <a:lnTo>
                    <a:pt x="8046" y="3670"/>
                  </a:lnTo>
                  <a:lnTo>
                    <a:pt x="8069" y="3506"/>
                  </a:lnTo>
                  <a:lnTo>
                    <a:pt x="8046" y="3364"/>
                  </a:lnTo>
                  <a:lnTo>
                    <a:pt x="7999" y="3223"/>
                  </a:lnTo>
                  <a:lnTo>
                    <a:pt x="7928" y="3106"/>
                  </a:lnTo>
                  <a:lnTo>
                    <a:pt x="7858" y="2988"/>
                  </a:lnTo>
                  <a:lnTo>
                    <a:pt x="7740" y="2894"/>
                  </a:lnTo>
                  <a:lnTo>
                    <a:pt x="7622" y="2823"/>
                  </a:lnTo>
                  <a:lnTo>
                    <a:pt x="7481" y="2776"/>
                  </a:lnTo>
                  <a:lnTo>
                    <a:pt x="7058" y="2776"/>
                  </a:lnTo>
                  <a:lnTo>
                    <a:pt x="7128" y="2588"/>
                  </a:lnTo>
                  <a:lnTo>
                    <a:pt x="7199" y="2376"/>
                  </a:lnTo>
                  <a:lnTo>
                    <a:pt x="7222" y="2165"/>
                  </a:lnTo>
                  <a:lnTo>
                    <a:pt x="7246" y="1953"/>
                  </a:lnTo>
                  <a:lnTo>
                    <a:pt x="7222" y="1741"/>
                  </a:lnTo>
                  <a:lnTo>
                    <a:pt x="7199" y="1553"/>
                  </a:lnTo>
                  <a:lnTo>
                    <a:pt x="7152" y="1365"/>
                  </a:lnTo>
                  <a:lnTo>
                    <a:pt x="7081" y="1177"/>
                  </a:lnTo>
                  <a:lnTo>
                    <a:pt x="7011" y="1012"/>
                  </a:lnTo>
                  <a:lnTo>
                    <a:pt x="6893" y="847"/>
                  </a:lnTo>
                  <a:lnTo>
                    <a:pt x="6799" y="706"/>
                  </a:lnTo>
                  <a:lnTo>
                    <a:pt x="6658" y="565"/>
                  </a:lnTo>
                  <a:lnTo>
                    <a:pt x="6517" y="447"/>
                  </a:lnTo>
                  <a:lnTo>
                    <a:pt x="6376" y="330"/>
                  </a:lnTo>
                  <a:lnTo>
                    <a:pt x="6211" y="236"/>
                  </a:lnTo>
                  <a:lnTo>
                    <a:pt x="6046" y="142"/>
                  </a:lnTo>
                  <a:lnTo>
                    <a:pt x="5858" y="95"/>
                  </a:lnTo>
                  <a:lnTo>
                    <a:pt x="5670" y="48"/>
                  </a:lnTo>
                  <a:lnTo>
                    <a:pt x="548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" name="Google Shape;369;p22"/>
            <p:cNvSpPr/>
            <p:nvPr/>
          </p:nvSpPr>
          <p:spPr>
            <a:xfrm>
              <a:off x="1890227" y="3584480"/>
              <a:ext cx="274259" cy="40000"/>
            </a:xfrm>
            <a:custGeom>
              <a:rect b="b" l="l" r="r" t="t"/>
              <a:pathLst>
                <a:path extrusionOk="0" h="1177" w="8070">
                  <a:moveTo>
                    <a:pt x="142" y="0"/>
                  </a:moveTo>
                  <a:lnTo>
                    <a:pt x="71" y="94"/>
                  </a:lnTo>
                  <a:lnTo>
                    <a:pt x="24" y="188"/>
                  </a:lnTo>
                  <a:lnTo>
                    <a:pt x="0" y="306"/>
                  </a:lnTo>
                  <a:lnTo>
                    <a:pt x="0" y="424"/>
                  </a:lnTo>
                  <a:lnTo>
                    <a:pt x="0" y="588"/>
                  </a:lnTo>
                  <a:lnTo>
                    <a:pt x="47" y="729"/>
                  </a:lnTo>
                  <a:lnTo>
                    <a:pt x="118" y="847"/>
                  </a:lnTo>
                  <a:lnTo>
                    <a:pt x="212" y="965"/>
                  </a:lnTo>
                  <a:lnTo>
                    <a:pt x="330" y="1035"/>
                  </a:lnTo>
                  <a:lnTo>
                    <a:pt x="447" y="1106"/>
                  </a:lnTo>
                  <a:lnTo>
                    <a:pt x="589" y="1153"/>
                  </a:lnTo>
                  <a:lnTo>
                    <a:pt x="730" y="1176"/>
                  </a:lnTo>
                  <a:lnTo>
                    <a:pt x="7317" y="1176"/>
                  </a:lnTo>
                  <a:lnTo>
                    <a:pt x="7481" y="1153"/>
                  </a:lnTo>
                  <a:lnTo>
                    <a:pt x="7599" y="1106"/>
                  </a:lnTo>
                  <a:lnTo>
                    <a:pt x="7740" y="1035"/>
                  </a:lnTo>
                  <a:lnTo>
                    <a:pt x="7858" y="965"/>
                  </a:lnTo>
                  <a:lnTo>
                    <a:pt x="7928" y="847"/>
                  </a:lnTo>
                  <a:lnTo>
                    <a:pt x="7999" y="729"/>
                  </a:lnTo>
                  <a:lnTo>
                    <a:pt x="8046" y="588"/>
                  </a:lnTo>
                  <a:lnTo>
                    <a:pt x="8069" y="424"/>
                  </a:lnTo>
                  <a:lnTo>
                    <a:pt x="8046" y="306"/>
                  </a:lnTo>
                  <a:lnTo>
                    <a:pt x="8022" y="188"/>
                  </a:lnTo>
                  <a:lnTo>
                    <a:pt x="7975" y="94"/>
                  </a:lnTo>
                  <a:lnTo>
                    <a:pt x="7928" y="0"/>
                  </a:lnTo>
                  <a:lnTo>
                    <a:pt x="7811" y="118"/>
                  </a:lnTo>
                  <a:lnTo>
                    <a:pt x="7669" y="212"/>
                  </a:lnTo>
                  <a:lnTo>
                    <a:pt x="7505" y="282"/>
                  </a:lnTo>
                  <a:lnTo>
                    <a:pt x="565" y="282"/>
                  </a:lnTo>
                  <a:lnTo>
                    <a:pt x="400" y="212"/>
                  </a:lnTo>
                  <a:lnTo>
                    <a:pt x="259" y="118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E4EC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0" name="Google Shape;370;p22"/>
            <p:cNvSpPr/>
            <p:nvPr/>
          </p:nvSpPr>
          <p:spPr>
            <a:xfrm>
              <a:off x="1863856" y="3453371"/>
              <a:ext cx="326222" cy="196705"/>
            </a:xfrm>
            <a:custGeom>
              <a:rect b="b" l="l" r="r" t="t"/>
              <a:pathLst>
                <a:path extrusionOk="0" h="5788" w="9599">
                  <a:moveTo>
                    <a:pt x="6258" y="776"/>
                  </a:moveTo>
                  <a:lnTo>
                    <a:pt x="6446" y="824"/>
                  </a:lnTo>
                  <a:lnTo>
                    <a:pt x="6634" y="871"/>
                  </a:lnTo>
                  <a:lnTo>
                    <a:pt x="6822" y="918"/>
                  </a:lnTo>
                  <a:lnTo>
                    <a:pt x="6987" y="1012"/>
                  </a:lnTo>
                  <a:lnTo>
                    <a:pt x="7152" y="1106"/>
                  </a:lnTo>
                  <a:lnTo>
                    <a:pt x="7293" y="1223"/>
                  </a:lnTo>
                  <a:lnTo>
                    <a:pt x="7434" y="1341"/>
                  </a:lnTo>
                  <a:lnTo>
                    <a:pt x="7575" y="1482"/>
                  </a:lnTo>
                  <a:lnTo>
                    <a:pt x="7669" y="1623"/>
                  </a:lnTo>
                  <a:lnTo>
                    <a:pt x="7787" y="1788"/>
                  </a:lnTo>
                  <a:lnTo>
                    <a:pt x="7857" y="1953"/>
                  </a:lnTo>
                  <a:lnTo>
                    <a:pt x="7928" y="2141"/>
                  </a:lnTo>
                  <a:lnTo>
                    <a:pt x="7975" y="2329"/>
                  </a:lnTo>
                  <a:lnTo>
                    <a:pt x="7998" y="2517"/>
                  </a:lnTo>
                  <a:lnTo>
                    <a:pt x="8022" y="2729"/>
                  </a:lnTo>
                  <a:lnTo>
                    <a:pt x="7998" y="2941"/>
                  </a:lnTo>
                  <a:lnTo>
                    <a:pt x="7975" y="3152"/>
                  </a:lnTo>
                  <a:lnTo>
                    <a:pt x="7904" y="3364"/>
                  </a:lnTo>
                  <a:lnTo>
                    <a:pt x="7834" y="3552"/>
                  </a:lnTo>
                  <a:lnTo>
                    <a:pt x="8257" y="3552"/>
                  </a:lnTo>
                  <a:lnTo>
                    <a:pt x="8398" y="3599"/>
                  </a:lnTo>
                  <a:lnTo>
                    <a:pt x="8516" y="3670"/>
                  </a:lnTo>
                  <a:lnTo>
                    <a:pt x="8634" y="3764"/>
                  </a:lnTo>
                  <a:lnTo>
                    <a:pt x="8704" y="3882"/>
                  </a:lnTo>
                  <a:lnTo>
                    <a:pt x="8775" y="3999"/>
                  </a:lnTo>
                  <a:lnTo>
                    <a:pt x="8822" y="4140"/>
                  </a:lnTo>
                  <a:lnTo>
                    <a:pt x="8845" y="4282"/>
                  </a:lnTo>
                  <a:lnTo>
                    <a:pt x="8822" y="4446"/>
                  </a:lnTo>
                  <a:lnTo>
                    <a:pt x="8775" y="4587"/>
                  </a:lnTo>
                  <a:lnTo>
                    <a:pt x="8704" y="4705"/>
                  </a:lnTo>
                  <a:lnTo>
                    <a:pt x="8634" y="4823"/>
                  </a:lnTo>
                  <a:lnTo>
                    <a:pt x="8516" y="4893"/>
                  </a:lnTo>
                  <a:lnTo>
                    <a:pt x="8398" y="4964"/>
                  </a:lnTo>
                  <a:lnTo>
                    <a:pt x="8257" y="5011"/>
                  </a:lnTo>
                  <a:lnTo>
                    <a:pt x="8093" y="5034"/>
                  </a:lnTo>
                  <a:lnTo>
                    <a:pt x="1506" y="5034"/>
                  </a:lnTo>
                  <a:lnTo>
                    <a:pt x="1365" y="5011"/>
                  </a:lnTo>
                  <a:lnTo>
                    <a:pt x="1223" y="4964"/>
                  </a:lnTo>
                  <a:lnTo>
                    <a:pt x="1106" y="4893"/>
                  </a:lnTo>
                  <a:lnTo>
                    <a:pt x="988" y="4823"/>
                  </a:lnTo>
                  <a:lnTo>
                    <a:pt x="894" y="4705"/>
                  </a:lnTo>
                  <a:lnTo>
                    <a:pt x="823" y="4587"/>
                  </a:lnTo>
                  <a:lnTo>
                    <a:pt x="776" y="4446"/>
                  </a:lnTo>
                  <a:lnTo>
                    <a:pt x="776" y="4282"/>
                  </a:lnTo>
                  <a:lnTo>
                    <a:pt x="776" y="4140"/>
                  </a:lnTo>
                  <a:lnTo>
                    <a:pt x="823" y="3999"/>
                  </a:lnTo>
                  <a:lnTo>
                    <a:pt x="894" y="3882"/>
                  </a:lnTo>
                  <a:lnTo>
                    <a:pt x="988" y="3764"/>
                  </a:lnTo>
                  <a:lnTo>
                    <a:pt x="1106" y="3670"/>
                  </a:lnTo>
                  <a:lnTo>
                    <a:pt x="1223" y="3599"/>
                  </a:lnTo>
                  <a:lnTo>
                    <a:pt x="1365" y="3552"/>
                  </a:lnTo>
                  <a:lnTo>
                    <a:pt x="1741" y="3552"/>
                  </a:lnTo>
                  <a:lnTo>
                    <a:pt x="1694" y="3294"/>
                  </a:lnTo>
                  <a:lnTo>
                    <a:pt x="1670" y="3035"/>
                  </a:lnTo>
                  <a:lnTo>
                    <a:pt x="1670" y="2870"/>
                  </a:lnTo>
                  <a:lnTo>
                    <a:pt x="1694" y="2705"/>
                  </a:lnTo>
                  <a:lnTo>
                    <a:pt x="1741" y="2541"/>
                  </a:lnTo>
                  <a:lnTo>
                    <a:pt x="1788" y="2376"/>
                  </a:lnTo>
                  <a:lnTo>
                    <a:pt x="1859" y="2235"/>
                  </a:lnTo>
                  <a:lnTo>
                    <a:pt x="1953" y="2094"/>
                  </a:lnTo>
                  <a:lnTo>
                    <a:pt x="2047" y="1976"/>
                  </a:lnTo>
                  <a:lnTo>
                    <a:pt x="2164" y="1859"/>
                  </a:lnTo>
                  <a:lnTo>
                    <a:pt x="2282" y="1741"/>
                  </a:lnTo>
                  <a:lnTo>
                    <a:pt x="2400" y="1647"/>
                  </a:lnTo>
                  <a:lnTo>
                    <a:pt x="2541" y="1553"/>
                  </a:lnTo>
                  <a:lnTo>
                    <a:pt x="2682" y="1482"/>
                  </a:lnTo>
                  <a:lnTo>
                    <a:pt x="2847" y="1435"/>
                  </a:lnTo>
                  <a:lnTo>
                    <a:pt x="3011" y="1388"/>
                  </a:lnTo>
                  <a:lnTo>
                    <a:pt x="3176" y="1365"/>
                  </a:lnTo>
                  <a:lnTo>
                    <a:pt x="3341" y="1365"/>
                  </a:lnTo>
                  <a:lnTo>
                    <a:pt x="3623" y="1388"/>
                  </a:lnTo>
                  <a:lnTo>
                    <a:pt x="3905" y="1459"/>
                  </a:lnTo>
                  <a:lnTo>
                    <a:pt x="4164" y="1576"/>
                  </a:lnTo>
                  <a:lnTo>
                    <a:pt x="4399" y="1741"/>
                  </a:lnTo>
                  <a:lnTo>
                    <a:pt x="4540" y="1529"/>
                  </a:lnTo>
                  <a:lnTo>
                    <a:pt x="4705" y="1341"/>
                  </a:lnTo>
                  <a:lnTo>
                    <a:pt x="4893" y="1176"/>
                  </a:lnTo>
                  <a:lnTo>
                    <a:pt x="5081" y="1035"/>
                  </a:lnTo>
                  <a:lnTo>
                    <a:pt x="5317" y="918"/>
                  </a:lnTo>
                  <a:lnTo>
                    <a:pt x="5552" y="847"/>
                  </a:lnTo>
                  <a:lnTo>
                    <a:pt x="5811" y="800"/>
                  </a:lnTo>
                  <a:lnTo>
                    <a:pt x="6069" y="776"/>
                  </a:lnTo>
                  <a:close/>
                  <a:moveTo>
                    <a:pt x="6069" y="0"/>
                  </a:moveTo>
                  <a:lnTo>
                    <a:pt x="5811" y="24"/>
                  </a:lnTo>
                  <a:lnTo>
                    <a:pt x="5552" y="71"/>
                  </a:lnTo>
                  <a:lnTo>
                    <a:pt x="5293" y="118"/>
                  </a:lnTo>
                  <a:lnTo>
                    <a:pt x="5058" y="212"/>
                  </a:lnTo>
                  <a:lnTo>
                    <a:pt x="4823" y="306"/>
                  </a:lnTo>
                  <a:lnTo>
                    <a:pt x="4611" y="447"/>
                  </a:lnTo>
                  <a:lnTo>
                    <a:pt x="4399" y="588"/>
                  </a:lnTo>
                  <a:lnTo>
                    <a:pt x="4211" y="753"/>
                  </a:lnTo>
                  <a:lnTo>
                    <a:pt x="3999" y="682"/>
                  </a:lnTo>
                  <a:lnTo>
                    <a:pt x="3788" y="635"/>
                  </a:lnTo>
                  <a:lnTo>
                    <a:pt x="3552" y="612"/>
                  </a:lnTo>
                  <a:lnTo>
                    <a:pt x="3341" y="588"/>
                  </a:lnTo>
                  <a:lnTo>
                    <a:pt x="3105" y="612"/>
                  </a:lnTo>
                  <a:lnTo>
                    <a:pt x="2870" y="635"/>
                  </a:lnTo>
                  <a:lnTo>
                    <a:pt x="2635" y="706"/>
                  </a:lnTo>
                  <a:lnTo>
                    <a:pt x="2423" y="776"/>
                  </a:lnTo>
                  <a:lnTo>
                    <a:pt x="2211" y="871"/>
                  </a:lnTo>
                  <a:lnTo>
                    <a:pt x="2023" y="988"/>
                  </a:lnTo>
                  <a:lnTo>
                    <a:pt x="1835" y="1129"/>
                  </a:lnTo>
                  <a:lnTo>
                    <a:pt x="1670" y="1270"/>
                  </a:lnTo>
                  <a:lnTo>
                    <a:pt x="1506" y="1435"/>
                  </a:lnTo>
                  <a:lnTo>
                    <a:pt x="1365" y="1623"/>
                  </a:lnTo>
                  <a:lnTo>
                    <a:pt x="1247" y="1812"/>
                  </a:lnTo>
                  <a:lnTo>
                    <a:pt x="1129" y="2000"/>
                  </a:lnTo>
                  <a:lnTo>
                    <a:pt x="1035" y="2211"/>
                  </a:lnTo>
                  <a:lnTo>
                    <a:pt x="988" y="2447"/>
                  </a:lnTo>
                  <a:lnTo>
                    <a:pt x="941" y="2682"/>
                  </a:lnTo>
                  <a:lnTo>
                    <a:pt x="918" y="2917"/>
                  </a:lnTo>
                  <a:lnTo>
                    <a:pt x="729" y="3011"/>
                  </a:lnTo>
                  <a:lnTo>
                    <a:pt x="541" y="3129"/>
                  </a:lnTo>
                  <a:lnTo>
                    <a:pt x="400" y="3294"/>
                  </a:lnTo>
                  <a:lnTo>
                    <a:pt x="259" y="3458"/>
                  </a:lnTo>
                  <a:lnTo>
                    <a:pt x="141" y="3646"/>
                  </a:lnTo>
                  <a:lnTo>
                    <a:pt x="71" y="3835"/>
                  </a:lnTo>
                  <a:lnTo>
                    <a:pt x="24" y="4070"/>
                  </a:lnTo>
                  <a:lnTo>
                    <a:pt x="0" y="4282"/>
                  </a:lnTo>
                  <a:lnTo>
                    <a:pt x="24" y="4446"/>
                  </a:lnTo>
                  <a:lnTo>
                    <a:pt x="47" y="4587"/>
                  </a:lnTo>
                  <a:lnTo>
                    <a:pt x="71" y="4729"/>
                  </a:lnTo>
                  <a:lnTo>
                    <a:pt x="118" y="4870"/>
                  </a:lnTo>
                  <a:lnTo>
                    <a:pt x="188" y="5011"/>
                  </a:lnTo>
                  <a:lnTo>
                    <a:pt x="259" y="5128"/>
                  </a:lnTo>
                  <a:lnTo>
                    <a:pt x="447" y="5340"/>
                  </a:lnTo>
                  <a:lnTo>
                    <a:pt x="659" y="5528"/>
                  </a:lnTo>
                  <a:lnTo>
                    <a:pt x="800" y="5599"/>
                  </a:lnTo>
                  <a:lnTo>
                    <a:pt x="918" y="5670"/>
                  </a:lnTo>
                  <a:lnTo>
                    <a:pt x="1059" y="5717"/>
                  </a:lnTo>
                  <a:lnTo>
                    <a:pt x="1200" y="5764"/>
                  </a:lnTo>
                  <a:lnTo>
                    <a:pt x="1365" y="5787"/>
                  </a:lnTo>
                  <a:lnTo>
                    <a:pt x="8257" y="5787"/>
                  </a:lnTo>
                  <a:lnTo>
                    <a:pt x="8398" y="5764"/>
                  </a:lnTo>
                  <a:lnTo>
                    <a:pt x="8539" y="5717"/>
                  </a:lnTo>
                  <a:lnTo>
                    <a:pt x="8681" y="5670"/>
                  </a:lnTo>
                  <a:lnTo>
                    <a:pt x="8822" y="5599"/>
                  </a:lnTo>
                  <a:lnTo>
                    <a:pt x="8939" y="5528"/>
                  </a:lnTo>
                  <a:lnTo>
                    <a:pt x="9151" y="5340"/>
                  </a:lnTo>
                  <a:lnTo>
                    <a:pt x="9339" y="5128"/>
                  </a:lnTo>
                  <a:lnTo>
                    <a:pt x="9410" y="5011"/>
                  </a:lnTo>
                  <a:lnTo>
                    <a:pt x="9480" y="4870"/>
                  </a:lnTo>
                  <a:lnTo>
                    <a:pt x="9527" y="4729"/>
                  </a:lnTo>
                  <a:lnTo>
                    <a:pt x="9575" y="4587"/>
                  </a:lnTo>
                  <a:lnTo>
                    <a:pt x="9598" y="4446"/>
                  </a:lnTo>
                  <a:lnTo>
                    <a:pt x="9598" y="4282"/>
                  </a:lnTo>
                  <a:lnTo>
                    <a:pt x="9575" y="4070"/>
                  </a:lnTo>
                  <a:lnTo>
                    <a:pt x="9551" y="3858"/>
                  </a:lnTo>
                  <a:lnTo>
                    <a:pt x="9457" y="3670"/>
                  </a:lnTo>
                  <a:lnTo>
                    <a:pt x="9363" y="3482"/>
                  </a:lnTo>
                  <a:lnTo>
                    <a:pt x="9245" y="3317"/>
                  </a:lnTo>
                  <a:lnTo>
                    <a:pt x="9104" y="3176"/>
                  </a:lnTo>
                  <a:lnTo>
                    <a:pt x="8939" y="3035"/>
                  </a:lnTo>
                  <a:lnTo>
                    <a:pt x="8775" y="2941"/>
                  </a:lnTo>
                  <a:lnTo>
                    <a:pt x="8775" y="2729"/>
                  </a:lnTo>
                  <a:lnTo>
                    <a:pt x="8751" y="2447"/>
                  </a:lnTo>
                  <a:lnTo>
                    <a:pt x="8728" y="2164"/>
                  </a:lnTo>
                  <a:lnTo>
                    <a:pt x="8657" y="1906"/>
                  </a:lnTo>
                  <a:lnTo>
                    <a:pt x="8563" y="1670"/>
                  </a:lnTo>
                  <a:lnTo>
                    <a:pt x="8445" y="1435"/>
                  </a:lnTo>
                  <a:lnTo>
                    <a:pt x="8304" y="1200"/>
                  </a:lnTo>
                  <a:lnTo>
                    <a:pt x="8163" y="988"/>
                  </a:lnTo>
                  <a:lnTo>
                    <a:pt x="7975" y="800"/>
                  </a:lnTo>
                  <a:lnTo>
                    <a:pt x="7787" y="635"/>
                  </a:lnTo>
                  <a:lnTo>
                    <a:pt x="7575" y="471"/>
                  </a:lnTo>
                  <a:lnTo>
                    <a:pt x="7363" y="330"/>
                  </a:lnTo>
                  <a:lnTo>
                    <a:pt x="7128" y="235"/>
                  </a:lnTo>
                  <a:lnTo>
                    <a:pt x="6869" y="141"/>
                  </a:lnTo>
                  <a:lnTo>
                    <a:pt x="6610" y="71"/>
                  </a:lnTo>
                  <a:lnTo>
                    <a:pt x="6352" y="24"/>
                  </a:lnTo>
                  <a:lnTo>
                    <a:pt x="6069" y="0"/>
                  </a:lnTo>
                  <a:close/>
                </a:path>
              </a:pathLst>
            </a:custGeom>
            <a:solidFill>
              <a:srgbClr val="5D5D6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" name="Google Shape;371;p22"/>
            <p:cNvSpPr/>
            <p:nvPr/>
          </p:nvSpPr>
          <p:spPr>
            <a:xfrm>
              <a:off x="1890227" y="3479742"/>
              <a:ext cx="274259" cy="144742"/>
            </a:xfrm>
            <a:custGeom>
              <a:rect b="b" l="l" r="r" t="t"/>
              <a:pathLst>
                <a:path extrusionOk="0" fill="none" h="4259" w="8070">
                  <a:moveTo>
                    <a:pt x="5293" y="0"/>
                  </a:moveTo>
                  <a:lnTo>
                    <a:pt x="5293" y="0"/>
                  </a:lnTo>
                  <a:lnTo>
                    <a:pt x="5482" y="0"/>
                  </a:lnTo>
                  <a:lnTo>
                    <a:pt x="5670" y="48"/>
                  </a:lnTo>
                  <a:lnTo>
                    <a:pt x="5858" y="95"/>
                  </a:lnTo>
                  <a:lnTo>
                    <a:pt x="6046" y="142"/>
                  </a:lnTo>
                  <a:lnTo>
                    <a:pt x="6211" y="236"/>
                  </a:lnTo>
                  <a:lnTo>
                    <a:pt x="6376" y="330"/>
                  </a:lnTo>
                  <a:lnTo>
                    <a:pt x="6517" y="447"/>
                  </a:lnTo>
                  <a:lnTo>
                    <a:pt x="6658" y="565"/>
                  </a:lnTo>
                  <a:lnTo>
                    <a:pt x="6799" y="706"/>
                  </a:lnTo>
                  <a:lnTo>
                    <a:pt x="6893" y="847"/>
                  </a:lnTo>
                  <a:lnTo>
                    <a:pt x="7011" y="1012"/>
                  </a:lnTo>
                  <a:lnTo>
                    <a:pt x="7081" y="1177"/>
                  </a:lnTo>
                  <a:lnTo>
                    <a:pt x="7152" y="1365"/>
                  </a:lnTo>
                  <a:lnTo>
                    <a:pt x="7199" y="1553"/>
                  </a:lnTo>
                  <a:lnTo>
                    <a:pt x="7222" y="1741"/>
                  </a:lnTo>
                  <a:lnTo>
                    <a:pt x="7246" y="1953"/>
                  </a:lnTo>
                  <a:lnTo>
                    <a:pt x="7246" y="1953"/>
                  </a:lnTo>
                  <a:lnTo>
                    <a:pt x="7222" y="2165"/>
                  </a:lnTo>
                  <a:lnTo>
                    <a:pt x="7199" y="2376"/>
                  </a:lnTo>
                  <a:lnTo>
                    <a:pt x="7128" y="2588"/>
                  </a:lnTo>
                  <a:lnTo>
                    <a:pt x="7058" y="2776"/>
                  </a:lnTo>
                  <a:lnTo>
                    <a:pt x="7317" y="2776"/>
                  </a:lnTo>
                  <a:lnTo>
                    <a:pt x="7317" y="2776"/>
                  </a:lnTo>
                  <a:lnTo>
                    <a:pt x="7481" y="2776"/>
                  </a:lnTo>
                  <a:lnTo>
                    <a:pt x="7622" y="2823"/>
                  </a:lnTo>
                  <a:lnTo>
                    <a:pt x="7740" y="2894"/>
                  </a:lnTo>
                  <a:lnTo>
                    <a:pt x="7858" y="2988"/>
                  </a:lnTo>
                  <a:lnTo>
                    <a:pt x="7928" y="3106"/>
                  </a:lnTo>
                  <a:lnTo>
                    <a:pt x="7999" y="3223"/>
                  </a:lnTo>
                  <a:lnTo>
                    <a:pt x="8046" y="3364"/>
                  </a:lnTo>
                  <a:lnTo>
                    <a:pt x="8069" y="3506"/>
                  </a:lnTo>
                  <a:lnTo>
                    <a:pt x="8069" y="3506"/>
                  </a:lnTo>
                  <a:lnTo>
                    <a:pt x="8046" y="3670"/>
                  </a:lnTo>
                  <a:lnTo>
                    <a:pt x="7999" y="3811"/>
                  </a:lnTo>
                  <a:lnTo>
                    <a:pt x="7928" y="3929"/>
                  </a:lnTo>
                  <a:lnTo>
                    <a:pt x="7858" y="4047"/>
                  </a:lnTo>
                  <a:lnTo>
                    <a:pt x="7740" y="4117"/>
                  </a:lnTo>
                  <a:lnTo>
                    <a:pt x="7622" y="4188"/>
                  </a:lnTo>
                  <a:lnTo>
                    <a:pt x="7481" y="4235"/>
                  </a:lnTo>
                  <a:lnTo>
                    <a:pt x="7317" y="4258"/>
                  </a:lnTo>
                  <a:lnTo>
                    <a:pt x="730" y="4258"/>
                  </a:lnTo>
                  <a:lnTo>
                    <a:pt x="730" y="4258"/>
                  </a:lnTo>
                  <a:lnTo>
                    <a:pt x="589" y="4235"/>
                  </a:lnTo>
                  <a:lnTo>
                    <a:pt x="447" y="4188"/>
                  </a:lnTo>
                  <a:lnTo>
                    <a:pt x="330" y="4117"/>
                  </a:lnTo>
                  <a:lnTo>
                    <a:pt x="212" y="4047"/>
                  </a:lnTo>
                  <a:lnTo>
                    <a:pt x="118" y="3929"/>
                  </a:lnTo>
                  <a:lnTo>
                    <a:pt x="47" y="3811"/>
                  </a:lnTo>
                  <a:lnTo>
                    <a:pt x="0" y="3670"/>
                  </a:lnTo>
                  <a:lnTo>
                    <a:pt x="0" y="3506"/>
                  </a:lnTo>
                  <a:lnTo>
                    <a:pt x="0" y="3506"/>
                  </a:lnTo>
                  <a:lnTo>
                    <a:pt x="0" y="3364"/>
                  </a:lnTo>
                  <a:lnTo>
                    <a:pt x="47" y="3223"/>
                  </a:lnTo>
                  <a:lnTo>
                    <a:pt x="118" y="3106"/>
                  </a:lnTo>
                  <a:lnTo>
                    <a:pt x="212" y="2988"/>
                  </a:lnTo>
                  <a:lnTo>
                    <a:pt x="330" y="2894"/>
                  </a:lnTo>
                  <a:lnTo>
                    <a:pt x="447" y="2823"/>
                  </a:lnTo>
                  <a:lnTo>
                    <a:pt x="589" y="2776"/>
                  </a:lnTo>
                  <a:lnTo>
                    <a:pt x="730" y="2776"/>
                  </a:lnTo>
                  <a:lnTo>
                    <a:pt x="965" y="2776"/>
                  </a:lnTo>
                  <a:lnTo>
                    <a:pt x="965" y="2776"/>
                  </a:lnTo>
                  <a:lnTo>
                    <a:pt x="918" y="2518"/>
                  </a:lnTo>
                  <a:lnTo>
                    <a:pt x="894" y="2259"/>
                  </a:lnTo>
                  <a:lnTo>
                    <a:pt x="894" y="2259"/>
                  </a:lnTo>
                  <a:lnTo>
                    <a:pt x="894" y="2094"/>
                  </a:lnTo>
                  <a:lnTo>
                    <a:pt x="918" y="1929"/>
                  </a:lnTo>
                  <a:lnTo>
                    <a:pt x="965" y="1765"/>
                  </a:lnTo>
                  <a:lnTo>
                    <a:pt x="1012" y="1600"/>
                  </a:lnTo>
                  <a:lnTo>
                    <a:pt x="1083" y="1459"/>
                  </a:lnTo>
                  <a:lnTo>
                    <a:pt x="1177" y="1318"/>
                  </a:lnTo>
                  <a:lnTo>
                    <a:pt x="1271" y="1200"/>
                  </a:lnTo>
                  <a:lnTo>
                    <a:pt x="1388" y="1083"/>
                  </a:lnTo>
                  <a:lnTo>
                    <a:pt x="1506" y="965"/>
                  </a:lnTo>
                  <a:lnTo>
                    <a:pt x="1624" y="871"/>
                  </a:lnTo>
                  <a:lnTo>
                    <a:pt x="1765" y="777"/>
                  </a:lnTo>
                  <a:lnTo>
                    <a:pt x="1906" y="706"/>
                  </a:lnTo>
                  <a:lnTo>
                    <a:pt x="2071" y="659"/>
                  </a:lnTo>
                  <a:lnTo>
                    <a:pt x="2235" y="612"/>
                  </a:lnTo>
                  <a:lnTo>
                    <a:pt x="2400" y="589"/>
                  </a:lnTo>
                  <a:lnTo>
                    <a:pt x="2565" y="589"/>
                  </a:lnTo>
                  <a:lnTo>
                    <a:pt x="2565" y="589"/>
                  </a:lnTo>
                  <a:lnTo>
                    <a:pt x="2847" y="612"/>
                  </a:lnTo>
                  <a:lnTo>
                    <a:pt x="3129" y="683"/>
                  </a:lnTo>
                  <a:lnTo>
                    <a:pt x="3388" y="800"/>
                  </a:lnTo>
                  <a:lnTo>
                    <a:pt x="3623" y="965"/>
                  </a:lnTo>
                  <a:lnTo>
                    <a:pt x="3623" y="965"/>
                  </a:lnTo>
                  <a:lnTo>
                    <a:pt x="3764" y="753"/>
                  </a:lnTo>
                  <a:lnTo>
                    <a:pt x="3929" y="565"/>
                  </a:lnTo>
                  <a:lnTo>
                    <a:pt x="4117" y="400"/>
                  </a:lnTo>
                  <a:lnTo>
                    <a:pt x="4305" y="259"/>
                  </a:lnTo>
                  <a:lnTo>
                    <a:pt x="4541" y="142"/>
                  </a:lnTo>
                  <a:lnTo>
                    <a:pt x="4776" y="71"/>
                  </a:lnTo>
                  <a:lnTo>
                    <a:pt x="5035" y="24"/>
                  </a:lnTo>
                  <a:lnTo>
                    <a:pt x="5293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2" name="Google Shape;372;p22"/>
            <p:cNvSpPr/>
            <p:nvPr/>
          </p:nvSpPr>
          <p:spPr>
            <a:xfrm>
              <a:off x="1863856" y="3453371"/>
              <a:ext cx="326222" cy="196705"/>
            </a:xfrm>
            <a:custGeom>
              <a:rect b="b" l="l" r="r" t="t"/>
              <a:pathLst>
                <a:path extrusionOk="0" fill="none" h="5788" w="9599">
                  <a:moveTo>
                    <a:pt x="6069" y="0"/>
                  </a:moveTo>
                  <a:lnTo>
                    <a:pt x="6069" y="0"/>
                  </a:lnTo>
                  <a:lnTo>
                    <a:pt x="5811" y="24"/>
                  </a:lnTo>
                  <a:lnTo>
                    <a:pt x="5552" y="71"/>
                  </a:lnTo>
                  <a:lnTo>
                    <a:pt x="5293" y="118"/>
                  </a:lnTo>
                  <a:lnTo>
                    <a:pt x="5058" y="212"/>
                  </a:lnTo>
                  <a:lnTo>
                    <a:pt x="4823" y="306"/>
                  </a:lnTo>
                  <a:lnTo>
                    <a:pt x="4611" y="447"/>
                  </a:lnTo>
                  <a:lnTo>
                    <a:pt x="4399" y="588"/>
                  </a:lnTo>
                  <a:lnTo>
                    <a:pt x="4211" y="753"/>
                  </a:lnTo>
                  <a:lnTo>
                    <a:pt x="4211" y="753"/>
                  </a:lnTo>
                  <a:lnTo>
                    <a:pt x="3999" y="682"/>
                  </a:lnTo>
                  <a:lnTo>
                    <a:pt x="3788" y="635"/>
                  </a:lnTo>
                  <a:lnTo>
                    <a:pt x="3552" y="612"/>
                  </a:lnTo>
                  <a:lnTo>
                    <a:pt x="3341" y="588"/>
                  </a:lnTo>
                  <a:lnTo>
                    <a:pt x="3341" y="588"/>
                  </a:lnTo>
                  <a:lnTo>
                    <a:pt x="3105" y="612"/>
                  </a:lnTo>
                  <a:lnTo>
                    <a:pt x="2870" y="635"/>
                  </a:lnTo>
                  <a:lnTo>
                    <a:pt x="2635" y="706"/>
                  </a:lnTo>
                  <a:lnTo>
                    <a:pt x="2423" y="776"/>
                  </a:lnTo>
                  <a:lnTo>
                    <a:pt x="2211" y="871"/>
                  </a:lnTo>
                  <a:lnTo>
                    <a:pt x="2023" y="988"/>
                  </a:lnTo>
                  <a:lnTo>
                    <a:pt x="1835" y="1129"/>
                  </a:lnTo>
                  <a:lnTo>
                    <a:pt x="1670" y="1270"/>
                  </a:lnTo>
                  <a:lnTo>
                    <a:pt x="1506" y="1435"/>
                  </a:lnTo>
                  <a:lnTo>
                    <a:pt x="1365" y="1623"/>
                  </a:lnTo>
                  <a:lnTo>
                    <a:pt x="1247" y="1812"/>
                  </a:lnTo>
                  <a:lnTo>
                    <a:pt x="1129" y="2000"/>
                  </a:lnTo>
                  <a:lnTo>
                    <a:pt x="1035" y="2211"/>
                  </a:lnTo>
                  <a:lnTo>
                    <a:pt x="988" y="2447"/>
                  </a:lnTo>
                  <a:lnTo>
                    <a:pt x="941" y="2682"/>
                  </a:lnTo>
                  <a:lnTo>
                    <a:pt x="918" y="2917"/>
                  </a:lnTo>
                  <a:lnTo>
                    <a:pt x="918" y="2917"/>
                  </a:lnTo>
                  <a:lnTo>
                    <a:pt x="729" y="3011"/>
                  </a:lnTo>
                  <a:lnTo>
                    <a:pt x="541" y="3129"/>
                  </a:lnTo>
                  <a:lnTo>
                    <a:pt x="400" y="3294"/>
                  </a:lnTo>
                  <a:lnTo>
                    <a:pt x="259" y="3458"/>
                  </a:lnTo>
                  <a:lnTo>
                    <a:pt x="141" y="3646"/>
                  </a:lnTo>
                  <a:lnTo>
                    <a:pt x="71" y="3835"/>
                  </a:lnTo>
                  <a:lnTo>
                    <a:pt x="24" y="4070"/>
                  </a:lnTo>
                  <a:lnTo>
                    <a:pt x="0" y="4282"/>
                  </a:lnTo>
                  <a:lnTo>
                    <a:pt x="0" y="4282"/>
                  </a:lnTo>
                  <a:lnTo>
                    <a:pt x="24" y="4446"/>
                  </a:lnTo>
                  <a:lnTo>
                    <a:pt x="47" y="4587"/>
                  </a:lnTo>
                  <a:lnTo>
                    <a:pt x="71" y="4729"/>
                  </a:lnTo>
                  <a:lnTo>
                    <a:pt x="118" y="4870"/>
                  </a:lnTo>
                  <a:lnTo>
                    <a:pt x="188" y="5011"/>
                  </a:lnTo>
                  <a:lnTo>
                    <a:pt x="259" y="5128"/>
                  </a:lnTo>
                  <a:lnTo>
                    <a:pt x="447" y="5340"/>
                  </a:lnTo>
                  <a:lnTo>
                    <a:pt x="659" y="5528"/>
                  </a:lnTo>
                  <a:lnTo>
                    <a:pt x="800" y="5599"/>
                  </a:lnTo>
                  <a:lnTo>
                    <a:pt x="918" y="5670"/>
                  </a:lnTo>
                  <a:lnTo>
                    <a:pt x="1059" y="5717"/>
                  </a:lnTo>
                  <a:lnTo>
                    <a:pt x="1200" y="5764"/>
                  </a:lnTo>
                  <a:lnTo>
                    <a:pt x="1365" y="5787"/>
                  </a:lnTo>
                  <a:lnTo>
                    <a:pt x="1506" y="5787"/>
                  </a:lnTo>
                  <a:lnTo>
                    <a:pt x="8093" y="5787"/>
                  </a:lnTo>
                  <a:lnTo>
                    <a:pt x="8093" y="5787"/>
                  </a:lnTo>
                  <a:lnTo>
                    <a:pt x="8257" y="5787"/>
                  </a:lnTo>
                  <a:lnTo>
                    <a:pt x="8398" y="5764"/>
                  </a:lnTo>
                  <a:lnTo>
                    <a:pt x="8539" y="5717"/>
                  </a:lnTo>
                  <a:lnTo>
                    <a:pt x="8681" y="5670"/>
                  </a:lnTo>
                  <a:lnTo>
                    <a:pt x="8822" y="5599"/>
                  </a:lnTo>
                  <a:lnTo>
                    <a:pt x="8939" y="5528"/>
                  </a:lnTo>
                  <a:lnTo>
                    <a:pt x="9151" y="5340"/>
                  </a:lnTo>
                  <a:lnTo>
                    <a:pt x="9339" y="5128"/>
                  </a:lnTo>
                  <a:lnTo>
                    <a:pt x="9410" y="5011"/>
                  </a:lnTo>
                  <a:lnTo>
                    <a:pt x="9480" y="4870"/>
                  </a:lnTo>
                  <a:lnTo>
                    <a:pt x="9527" y="4729"/>
                  </a:lnTo>
                  <a:lnTo>
                    <a:pt x="9575" y="4587"/>
                  </a:lnTo>
                  <a:lnTo>
                    <a:pt x="9598" y="4446"/>
                  </a:lnTo>
                  <a:lnTo>
                    <a:pt x="9598" y="4282"/>
                  </a:lnTo>
                  <a:lnTo>
                    <a:pt x="9598" y="4282"/>
                  </a:lnTo>
                  <a:lnTo>
                    <a:pt x="9575" y="4070"/>
                  </a:lnTo>
                  <a:lnTo>
                    <a:pt x="9551" y="3858"/>
                  </a:lnTo>
                  <a:lnTo>
                    <a:pt x="9457" y="3670"/>
                  </a:lnTo>
                  <a:lnTo>
                    <a:pt x="9363" y="3482"/>
                  </a:lnTo>
                  <a:lnTo>
                    <a:pt x="9245" y="3317"/>
                  </a:lnTo>
                  <a:lnTo>
                    <a:pt x="9104" y="3176"/>
                  </a:lnTo>
                  <a:lnTo>
                    <a:pt x="8939" y="3035"/>
                  </a:lnTo>
                  <a:lnTo>
                    <a:pt x="8775" y="2941"/>
                  </a:lnTo>
                  <a:lnTo>
                    <a:pt x="8775" y="2941"/>
                  </a:lnTo>
                  <a:lnTo>
                    <a:pt x="8775" y="2729"/>
                  </a:lnTo>
                  <a:lnTo>
                    <a:pt x="8775" y="2729"/>
                  </a:lnTo>
                  <a:lnTo>
                    <a:pt x="8751" y="2447"/>
                  </a:lnTo>
                  <a:lnTo>
                    <a:pt x="8728" y="2164"/>
                  </a:lnTo>
                  <a:lnTo>
                    <a:pt x="8657" y="1906"/>
                  </a:lnTo>
                  <a:lnTo>
                    <a:pt x="8563" y="1670"/>
                  </a:lnTo>
                  <a:lnTo>
                    <a:pt x="8445" y="1435"/>
                  </a:lnTo>
                  <a:lnTo>
                    <a:pt x="8304" y="1200"/>
                  </a:lnTo>
                  <a:lnTo>
                    <a:pt x="8163" y="988"/>
                  </a:lnTo>
                  <a:lnTo>
                    <a:pt x="7975" y="800"/>
                  </a:lnTo>
                  <a:lnTo>
                    <a:pt x="7787" y="635"/>
                  </a:lnTo>
                  <a:lnTo>
                    <a:pt x="7575" y="471"/>
                  </a:lnTo>
                  <a:lnTo>
                    <a:pt x="7363" y="330"/>
                  </a:lnTo>
                  <a:lnTo>
                    <a:pt x="7128" y="235"/>
                  </a:lnTo>
                  <a:lnTo>
                    <a:pt x="6869" y="141"/>
                  </a:lnTo>
                  <a:lnTo>
                    <a:pt x="6610" y="71"/>
                  </a:lnTo>
                  <a:lnTo>
                    <a:pt x="6352" y="24"/>
                  </a:lnTo>
                  <a:lnTo>
                    <a:pt x="6069" y="0"/>
                  </a:lnTo>
                  <a:lnTo>
                    <a:pt x="6069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73" name="Google Shape;373;p22"/>
          <p:cNvGrpSpPr/>
          <p:nvPr/>
        </p:nvGrpSpPr>
        <p:grpSpPr>
          <a:xfrm flipH="1">
            <a:off x="7661059" y="2664102"/>
            <a:ext cx="440778" cy="264751"/>
            <a:chOff x="235385" y="3771527"/>
            <a:chExt cx="326188" cy="195924"/>
          </a:xfrm>
        </p:grpSpPr>
        <p:sp>
          <p:nvSpPr>
            <p:cNvPr id="374" name="Google Shape;374;p22"/>
            <p:cNvSpPr/>
            <p:nvPr/>
          </p:nvSpPr>
          <p:spPr>
            <a:xfrm>
              <a:off x="261756" y="3797117"/>
              <a:ext cx="274259" cy="144742"/>
            </a:xfrm>
            <a:custGeom>
              <a:rect b="b" l="l" r="r" t="t"/>
              <a:pathLst>
                <a:path extrusionOk="0" h="4259" w="8070">
                  <a:moveTo>
                    <a:pt x="5293" y="1"/>
                  </a:moveTo>
                  <a:lnTo>
                    <a:pt x="5035" y="24"/>
                  </a:lnTo>
                  <a:lnTo>
                    <a:pt x="4776" y="71"/>
                  </a:lnTo>
                  <a:lnTo>
                    <a:pt x="4541" y="165"/>
                  </a:lnTo>
                  <a:lnTo>
                    <a:pt x="4305" y="259"/>
                  </a:lnTo>
                  <a:lnTo>
                    <a:pt x="4117" y="401"/>
                  </a:lnTo>
                  <a:lnTo>
                    <a:pt x="3929" y="565"/>
                  </a:lnTo>
                  <a:lnTo>
                    <a:pt x="3764" y="753"/>
                  </a:lnTo>
                  <a:lnTo>
                    <a:pt x="3623" y="965"/>
                  </a:lnTo>
                  <a:lnTo>
                    <a:pt x="3388" y="800"/>
                  </a:lnTo>
                  <a:lnTo>
                    <a:pt x="3129" y="683"/>
                  </a:lnTo>
                  <a:lnTo>
                    <a:pt x="2870" y="612"/>
                  </a:lnTo>
                  <a:lnTo>
                    <a:pt x="2565" y="589"/>
                  </a:lnTo>
                  <a:lnTo>
                    <a:pt x="2400" y="589"/>
                  </a:lnTo>
                  <a:lnTo>
                    <a:pt x="2235" y="612"/>
                  </a:lnTo>
                  <a:lnTo>
                    <a:pt x="2071" y="659"/>
                  </a:lnTo>
                  <a:lnTo>
                    <a:pt x="1906" y="730"/>
                  </a:lnTo>
                  <a:lnTo>
                    <a:pt x="1765" y="800"/>
                  </a:lnTo>
                  <a:lnTo>
                    <a:pt x="1624" y="871"/>
                  </a:lnTo>
                  <a:lnTo>
                    <a:pt x="1506" y="965"/>
                  </a:lnTo>
                  <a:lnTo>
                    <a:pt x="1388" y="1083"/>
                  </a:lnTo>
                  <a:lnTo>
                    <a:pt x="1271" y="1200"/>
                  </a:lnTo>
                  <a:lnTo>
                    <a:pt x="1177" y="1318"/>
                  </a:lnTo>
                  <a:lnTo>
                    <a:pt x="1106" y="1459"/>
                  </a:lnTo>
                  <a:lnTo>
                    <a:pt x="1035" y="1624"/>
                  </a:lnTo>
                  <a:lnTo>
                    <a:pt x="965" y="1765"/>
                  </a:lnTo>
                  <a:lnTo>
                    <a:pt x="918" y="1930"/>
                  </a:lnTo>
                  <a:lnTo>
                    <a:pt x="894" y="2094"/>
                  </a:lnTo>
                  <a:lnTo>
                    <a:pt x="894" y="2259"/>
                  </a:lnTo>
                  <a:lnTo>
                    <a:pt x="918" y="2518"/>
                  </a:lnTo>
                  <a:lnTo>
                    <a:pt x="965" y="2776"/>
                  </a:lnTo>
                  <a:lnTo>
                    <a:pt x="730" y="2776"/>
                  </a:lnTo>
                  <a:lnTo>
                    <a:pt x="588" y="2800"/>
                  </a:lnTo>
                  <a:lnTo>
                    <a:pt x="447" y="2824"/>
                  </a:lnTo>
                  <a:lnTo>
                    <a:pt x="330" y="2894"/>
                  </a:lnTo>
                  <a:lnTo>
                    <a:pt x="212" y="2988"/>
                  </a:lnTo>
                  <a:lnTo>
                    <a:pt x="118" y="3106"/>
                  </a:lnTo>
                  <a:lnTo>
                    <a:pt x="47" y="3223"/>
                  </a:lnTo>
                  <a:lnTo>
                    <a:pt x="0" y="3365"/>
                  </a:lnTo>
                  <a:lnTo>
                    <a:pt x="0" y="3529"/>
                  </a:lnTo>
                  <a:lnTo>
                    <a:pt x="0" y="3670"/>
                  </a:lnTo>
                  <a:lnTo>
                    <a:pt x="47" y="3812"/>
                  </a:lnTo>
                  <a:lnTo>
                    <a:pt x="118" y="3929"/>
                  </a:lnTo>
                  <a:lnTo>
                    <a:pt x="212" y="4047"/>
                  </a:lnTo>
                  <a:lnTo>
                    <a:pt x="330" y="4141"/>
                  </a:lnTo>
                  <a:lnTo>
                    <a:pt x="447" y="4211"/>
                  </a:lnTo>
                  <a:lnTo>
                    <a:pt x="588" y="4235"/>
                  </a:lnTo>
                  <a:lnTo>
                    <a:pt x="730" y="4259"/>
                  </a:lnTo>
                  <a:lnTo>
                    <a:pt x="7316" y="4259"/>
                  </a:lnTo>
                  <a:lnTo>
                    <a:pt x="7481" y="4235"/>
                  </a:lnTo>
                  <a:lnTo>
                    <a:pt x="7622" y="4211"/>
                  </a:lnTo>
                  <a:lnTo>
                    <a:pt x="7740" y="4141"/>
                  </a:lnTo>
                  <a:lnTo>
                    <a:pt x="7858" y="4047"/>
                  </a:lnTo>
                  <a:lnTo>
                    <a:pt x="7928" y="3929"/>
                  </a:lnTo>
                  <a:lnTo>
                    <a:pt x="7999" y="3812"/>
                  </a:lnTo>
                  <a:lnTo>
                    <a:pt x="8046" y="3670"/>
                  </a:lnTo>
                  <a:lnTo>
                    <a:pt x="8069" y="3529"/>
                  </a:lnTo>
                  <a:lnTo>
                    <a:pt x="8046" y="3365"/>
                  </a:lnTo>
                  <a:lnTo>
                    <a:pt x="7999" y="3223"/>
                  </a:lnTo>
                  <a:lnTo>
                    <a:pt x="7928" y="3106"/>
                  </a:lnTo>
                  <a:lnTo>
                    <a:pt x="7858" y="2988"/>
                  </a:lnTo>
                  <a:lnTo>
                    <a:pt x="7740" y="2894"/>
                  </a:lnTo>
                  <a:lnTo>
                    <a:pt x="7622" y="2824"/>
                  </a:lnTo>
                  <a:lnTo>
                    <a:pt x="7481" y="2800"/>
                  </a:lnTo>
                  <a:lnTo>
                    <a:pt x="7316" y="2776"/>
                  </a:lnTo>
                  <a:lnTo>
                    <a:pt x="7058" y="2776"/>
                  </a:lnTo>
                  <a:lnTo>
                    <a:pt x="7128" y="2588"/>
                  </a:lnTo>
                  <a:lnTo>
                    <a:pt x="7199" y="2377"/>
                  </a:lnTo>
                  <a:lnTo>
                    <a:pt x="7222" y="2165"/>
                  </a:lnTo>
                  <a:lnTo>
                    <a:pt x="7246" y="1953"/>
                  </a:lnTo>
                  <a:lnTo>
                    <a:pt x="7222" y="1741"/>
                  </a:lnTo>
                  <a:lnTo>
                    <a:pt x="7199" y="1553"/>
                  </a:lnTo>
                  <a:lnTo>
                    <a:pt x="7152" y="1365"/>
                  </a:lnTo>
                  <a:lnTo>
                    <a:pt x="7081" y="1200"/>
                  </a:lnTo>
                  <a:lnTo>
                    <a:pt x="7011" y="1012"/>
                  </a:lnTo>
                  <a:lnTo>
                    <a:pt x="6917" y="871"/>
                  </a:lnTo>
                  <a:lnTo>
                    <a:pt x="6799" y="706"/>
                  </a:lnTo>
                  <a:lnTo>
                    <a:pt x="6658" y="565"/>
                  </a:lnTo>
                  <a:lnTo>
                    <a:pt x="6540" y="448"/>
                  </a:lnTo>
                  <a:lnTo>
                    <a:pt x="6375" y="330"/>
                  </a:lnTo>
                  <a:lnTo>
                    <a:pt x="6211" y="236"/>
                  </a:lnTo>
                  <a:lnTo>
                    <a:pt x="6046" y="165"/>
                  </a:lnTo>
                  <a:lnTo>
                    <a:pt x="5858" y="95"/>
                  </a:lnTo>
                  <a:lnTo>
                    <a:pt x="5693" y="48"/>
                  </a:lnTo>
                  <a:lnTo>
                    <a:pt x="5482" y="24"/>
                  </a:lnTo>
                  <a:lnTo>
                    <a:pt x="52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5" name="Google Shape;375;p22"/>
            <p:cNvSpPr/>
            <p:nvPr/>
          </p:nvSpPr>
          <p:spPr>
            <a:xfrm>
              <a:off x="261756" y="3901855"/>
              <a:ext cx="274259" cy="40000"/>
            </a:xfrm>
            <a:custGeom>
              <a:rect b="b" l="l" r="r" t="t"/>
              <a:pathLst>
                <a:path extrusionOk="0" h="1177" w="8070">
                  <a:moveTo>
                    <a:pt x="142" y="0"/>
                  </a:moveTo>
                  <a:lnTo>
                    <a:pt x="71" y="94"/>
                  </a:lnTo>
                  <a:lnTo>
                    <a:pt x="24" y="212"/>
                  </a:lnTo>
                  <a:lnTo>
                    <a:pt x="0" y="306"/>
                  </a:lnTo>
                  <a:lnTo>
                    <a:pt x="0" y="447"/>
                  </a:lnTo>
                  <a:lnTo>
                    <a:pt x="0" y="588"/>
                  </a:lnTo>
                  <a:lnTo>
                    <a:pt x="47" y="730"/>
                  </a:lnTo>
                  <a:lnTo>
                    <a:pt x="118" y="847"/>
                  </a:lnTo>
                  <a:lnTo>
                    <a:pt x="212" y="965"/>
                  </a:lnTo>
                  <a:lnTo>
                    <a:pt x="330" y="1059"/>
                  </a:lnTo>
                  <a:lnTo>
                    <a:pt x="447" y="1129"/>
                  </a:lnTo>
                  <a:lnTo>
                    <a:pt x="588" y="1153"/>
                  </a:lnTo>
                  <a:lnTo>
                    <a:pt x="730" y="1177"/>
                  </a:lnTo>
                  <a:lnTo>
                    <a:pt x="7316" y="1177"/>
                  </a:lnTo>
                  <a:lnTo>
                    <a:pt x="7481" y="1153"/>
                  </a:lnTo>
                  <a:lnTo>
                    <a:pt x="7622" y="1129"/>
                  </a:lnTo>
                  <a:lnTo>
                    <a:pt x="7740" y="1059"/>
                  </a:lnTo>
                  <a:lnTo>
                    <a:pt x="7858" y="965"/>
                  </a:lnTo>
                  <a:lnTo>
                    <a:pt x="7928" y="847"/>
                  </a:lnTo>
                  <a:lnTo>
                    <a:pt x="7999" y="730"/>
                  </a:lnTo>
                  <a:lnTo>
                    <a:pt x="8046" y="588"/>
                  </a:lnTo>
                  <a:lnTo>
                    <a:pt x="8069" y="447"/>
                  </a:lnTo>
                  <a:lnTo>
                    <a:pt x="8046" y="306"/>
                  </a:lnTo>
                  <a:lnTo>
                    <a:pt x="8022" y="212"/>
                  </a:lnTo>
                  <a:lnTo>
                    <a:pt x="7975" y="94"/>
                  </a:lnTo>
                  <a:lnTo>
                    <a:pt x="7928" y="0"/>
                  </a:lnTo>
                  <a:lnTo>
                    <a:pt x="7810" y="118"/>
                  </a:lnTo>
                  <a:lnTo>
                    <a:pt x="7669" y="212"/>
                  </a:lnTo>
                  <a:lnTo>
                    <a:pt x="7505" y="283"/>
                  </a:lnTo>
                  <a:lnTo>
                    <a:pt x="7316" y="306"/>
                  </a:lnTo>
                  <a:lnTo>
                    <a:pt x="730" y="306"/>
                  </a:lnTo>
                  <a:lnTo>
                    <a:pt x="565" y="283"/>
                  </a:lnTo>
                  <a:lnTo>
                    <a:pt x="400" y="212"/>
                  </a:lnTo>
                  <a:lnTo>
                    <a:pt x="259" y="118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E4EC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" name="Google Shape;376;p22"/>
            <p:cNvSpPr/>
            <p:nvPr/>
          </p:nvSpPr>
          <p:spPr>
            <a:xfrm>
              <a:off x="235385" y="3771527"/>
              <a:ext cx="326188" cy="195924"/>
            </a:xfrm>
            <a:custGeom>
              <a:rect b="b" l="l" r="r" t="t"/>
              <a:pathLst>
                <a:path extrusionOk="0" h="5765" w="9598">
                  <a:moveTo>
                    <a:pt x="6069" y="754"/>
                  </a:moveTo>
                  <a:lnTo>
                    <a:pt x="6258" y="777"/>
                  </a:lnTo>
                  <a:lnTo>
                    <a:pt x="6469" y="801"/>
                  </a:lnTo>
                  <a:lnTo>
                    <a:pt x="6634" y="848"/>
                  </a:lnTo>
                  <a:lnTo>
                    <a:pt x="6822" y="918"/>
                  </a:lnTo>
                  <a:lnTo>
                    <a:pt x="6987" y="989"/>
                  </a:lnTo>
                  <a:lnTo>
                    <a:pt x="7151" y="1083"/>
                  </a:lnTo>
                  <a:lnTo>
                    <a:pt x="7316" y="1201"/>
                  </a:lnTo>
                  <a:lnTo>
                    <a:pt x="7434" y="1318"/>
                  </a:lnTo>
                  <a:lnTo>
                    <a:pt x="7575" y="1459"/>
                  </a:lnTo>
                  <a:lnTo>
                    <a:pt x="7693" y="1624"/>
                  </a:lnTo>
                  <a:lnTo>
                    <a:pt x="7787" y="1765"/>
                  </a:lnTo>
                  <a:lnTo>
                    <a:pt x="7857" y="1953"/>
                  </a:lnTo>
                  <a:lnTo>
                    <a:pt x="7928" y="2118"/>
                  </a:lnTo>
                  <a:lnTo>
                    <a:pt x="7975" y="2306"/>
                  </a:lnTo>
                  <a:lnTo>
                    <a:pt x="7998" y="2494"/>
                  </a:lnTo>
                  <a:lnTo>
                    <a:pt x="8022" y="2706"/>
                  </a:lnTo>
                  <a:lnTo>
                    <a:pt x="7998" y="2918"/>
                  </a:lnTo>
                  <a:lnTo>
                    <a:pt x="7975" y="3130"/>
                  </a:lnTo>
                  <a:lnTo>
                    <a:pt x="7904" y="3341"/>
                  </a:lnTo>
                  <a:lnTo>
                    <a:pt x="7834" y="3529"/>
                  </a:lnTo>
                  <a:lnTo>
                    <a:pt x="8092" y="3529"/>
                  </a:lnTo>
                  <a:lnTo>
                    <a:pt x="8257" y="3553"/>
                  </a:lnTo>
                  <a:lnTo>
                    <a:pt x="8398" y="3577"/>
                  </a:lnTo>
                  <a:lnTo>
                    <a:pt x="8516" y="3647"/>
                  </a:lnTo>
                  <a:lnTo>
                    <a:pt x="8634" y="3741"/>
                  </a:lnTo>
                  <a:lnTo>
                    <a:pt x="8704" y="3859"/>
                  </a:lnTo>
                  <a:lnTo>
                    <a:pt x="8775" y="3976"/>
                  </a:lnTo>
                  <a:lnTo>
                    <a:pt x="8822" y="4118"/>
                  </a:lnTo>
                  <a:lnTo>
                    <a:pt x="8845" y="4282"/>
                  </a:lnTo>
                  <a:lnTo>
                    <a:pt x="8822" y="4423"/>
                  </a:lnTo>
                  <a:lnTo>
                    <a:pt x="8775" y="4565"/>
                  </a:lnTo>
                  <a:lnTo>
                    <a:pt x="8704" y="4682"/>
                  </a:lnTo>
                  <a:lnTo>
                    <a:pt x="8634" y="4800"/>
                  </a:lnTo>
                  <a:lnTo>
                    <a:pt x="8516" y="4894"/>
                  </a:lnTo>
                  <a:lnTo>
                    <a:pt x="8398" y="4964"/>
                  </a:lnTo>
                  <a:lnTo>
                    <a:pt x="8257" y="4988"/>
                  </a:lnTo>
                  <a:lnTo>
                    <a:pt x="8092" y="5012"/>
                  </a:lnTo>
                  <a:lnTo>
                    <a:pt x="1506" y="5012"/>
                  </a:lnTo>
                  <a:lnTo>
                    <a:pt x="1364" y="4988"/>
                  </a:lnTo>
                  <a:lnTo>
                    <a:pt x="1223" y="4964"/>
                  </a:lnTo>
                  <a:lnTo>
                    <a:pt x="1106" y="4894"/>
                  </a:lnTo>
                  <a:lnTo>
                    <a:pt x="988" y="4800"/>
                  </a:lnTo>
                  <a:lnTo>
                    <a:pt x="894" y="4682"/>
                  </a:lnTo>
                  <a:lnTo>
                    <a:pt x="823" y="4565"/>
                  </a:lnTo>
                  <a:lnTo>
                    <a:pt x="776" y="4423"/>
                  </a:lnTo>
                  <a:lnTo>
                    <a:pt x="776" y="4282"/>
                  </a:lnTo>
                  <a:lnTo>
                    <a:pt x="776" y="4118"/>
                  </a:lnTo>
                  <a:lnTo>
                    <a:pt x="823" y="3976"/>
                  </a:lnTo>
                  <a:lnTo>
                    <a:pt x="894" y="3859"/>
                  </a:lnTo>
                  <a:lnTo>
                    <a:pt x="988" y="3741"/>
                  </a:lnTo>
                  <a:lnTo>
                    <a:pt x="1106" y="3647"/>
                  </a:lnTo>
                  <a:lnTo>
                    <a:pt x="1223" y="3577"/>
                  </a:lnTo>
                  <a:lnTo>
                    <a:pt x="1364" y="3553"/>
                  </a:lnTo>
                  <a:lnTo>
                    <a:pt x="1506" y="3529"/>
                  </a:lnTo>
                  <a:lnTo>
                    <a:pt x="1741" y="3529"/>
                  </a:lnTo>
                  <a:lnTo>
                    <a:pt x="1694" y="3271"/>
                  </a:lnTo>
                  <a:lnTo>
                    <a:pt x="1670" y="3012"/>
                  </a:lnTo>
                  <a:lnTo>
                    <a:pt x="1670" y="2847"/>
                  </a:lnTo>
                  <a:lnTo>
                    <a:pt x="1694" y="2683"/>
                  </a:lnTo>
                  <a:lnTo>
                    <a:pt x="1741" y="2518"/>
                  </a:lnTo>
                  <a:lnTo>
                    <a:pt x="1811" y="2377"/>
                  </a:lnTo>
                  <a:lnTo>
                    <a:pt x="1882" y="2212"/>
                  </a:lnTo>
                  <a:lnTo>
                    <a:pt x="1953" y="2071"/>
                  </a:lnTo>
                  <a:lnTo>
                    <a:pt x="2047" y="1953"/>
                  </a:lnTo>
                  <a:lnTo>
                    <a:pt x="2164" y="1836"/>
                  </a:lnTo>
                  <a:lnTo>
                    <a:pt x="2282" y="1718"/>
                  </a:lnTo>
                  <a:lnTo>
                    <a:pt x="2400" y="1624"/>
                  </a:lnTo>
                  <a:lnTo>
                    <a:pt x="2541" y="1553"/>
                  </a:lnTo>
                  <a:lnTo>
                    <a:pt x="2682" y="1483"/>
                  </a:lnTo>
                  <a:lnTo>
                    <a:pt x="2847" y="1412"/>
                  </a:lnTo>
                  <a:lnTo>
                    <a:pt x="3011" y="1365"/>
                  </a:lnTo>
                  <a:lnTo>
                    <a:pt x="3176" y="1342"/>
                  </a:lnTo>
                  <a:lnTo>
                    <a:pt x="3341" y="1342"/>
                  </a:lnTo>
                  <a:lnTo>
                    <a:pt x="3646" y="1365"/>
                  </a:lnTo>
                  <a:lnTo>
                    <a:pt x="3905" y="1436"/>
                  </a:lnTo>
                  <a:lnTo>
                    <a:pt x="4164" y="1553"/>
                  </a:lnTo>
                  <a:lnTo>
                    <a:pt x="4399" y="1718"/>
                  </a:lnTo>
                  <a:lnTo>
                    <a:pt x="4540" y="1506"/>
                  </a:lnTo>
                  <a:lnTo>
                    <a:pt x="4705" y="1318"/>
                  </a:lnTo>
                  <a:lnTo>
                    <a:pt x="4893" y="1154"/>
                  </a:lnTo>
                  <a:lnTo>
                    <a:pt x="5081" y="1012"/>
                  </a:lnTo>
                  <a:lnTo>
                    <a:pt x="5317" y="918"/>
                  </a:lnTo>
                  <a:lnTo>
                    <a:pt x="5552" y="824"/>
                  </a:lnTo>
                  <a:lnTo>
                    <a:pt x="5811" y="777"/>
                  </a:lnTo>
                  <a:lnTo>
                    <a:pt x="6069" y="754"/>
                  </a:lnTo>
                  <a:close/>
                  <a:moveTo>
                    <a:pt x="5811" y="1"/>
                  </a:moveTo>
                  <a:lnTo>
                    <a:pt x="5552" y="48"/>
                  </a:lnTo>
                  <a:lnTo>
                    <a:pt x="5293" y="95"/>
                  </a:lnTo>
                  <a:lnTo>
                    <a:pt x="5058" y="189"/>
                  </a:lnTo>
                  <a:lnTo>
                    <a:pt x="4823" y="307"/>
                  </a:lnTo>
                  <a:lnTo>
                    <a:pt x="4611" y="424"/>
                  </a:lnTo>
                  <a:lnTo>
                    <a:pt x="4399" y="565"/>
                  </a:lnTo>
                  <a:lnTo>
                    <a:pt x="4211" y="730"/>
                  </a:lnTo>
                  <a:lnTo>
                    <a:pt x="3999" y="660"/>
                  </a:lnTo>
                  <a:lnTo>
                    <a:pt x="3788" y="612"/>
                  </a:lnTo>
                  <a:lnTo>
                    <a:pt x="3576" y="589"/>
                  </a:lnTo>
                  <a:lnTo>
                    <a:pt x="3105" y="589"/>
                  </a:lnTo>
                  <a:lnTo>
                    <a:pt x="2870" y="636"/>
                  </a:lnTo>
                  <a:lnTo>
                    <a:pt x="2635" y="683"/>
                  </a:lnTo>
                  <a:lnTo>
                    <a:pt x="2423" y="754"/>
                  </a:lnTo>
                  <a:lnTo>
                    <a:pt x="2211" y="848"/>
                  </a:lnTo>
                  <a:lnTo>
                    <a:pt x="2023" y="965"/>
                  </a:lnTo>
                  <a:lnTo>
                    <a:pt x="1835" y="1106"/>
                  </a:lnTo>
                  <a:lnTo>
                    <a:pt x="1670" y="1248"/>
                  </a:lnTo>
                  <a:lnTo>
                    <a:pt x="1506" y="1412"/>
                  </a:lnTo>
                  <a:lnTo>
                    <a:pt x="1364" y="1600"/>
                  </a:lnTo>
                  <a:lnTo>
                    <a:pt x="1247" y="1789"/>
                  </a:lnTo>
                  <a:lnTo>
                    <a:pt x="1129" y="2000"/>
                  </a:lnTo>
                  <a:lnTo>
                    <a:pt x="1059" y="2212"/>
                  </a:lnTo>
                  <a:lnTo>
                    <a:pt x="988" y="2424"/>
                  </a:lnTo>
                  <a:lnTo>
                    <a:pt x="941" y="2659"/>
                  </a:lnTo>
                  <a:lnTo>
                    <a:pt x="918" y="2894"/>
                  </a:lnTo>
                  <a:lnTo>
                    <a:pt x="729" y="2988"/>
                  </a:lnTo>
                  <a:lnTo>
                    <a:pt x="541" y="3130"/>
                  </a:lnTo>
                  <a:lnTo>
                    <a:pt x="400" y="3271"/>
                  </a:lnTo>
                  <a:lnTo>
                    <a:pt x="259" y="3435"/>
                  </a:lnTo>
                  <a:lnTo>
                    <a:pt x="165" y="3624"/>
                  </a:lnTo>
                  <a:lnTo>
                    <a:pt x="71" y="3835"/>
                  </a:lnTo>
                  <a:lnTo>
                    <a:pt x="24" y="4047"/>
                  </a:lnTo>
                  <a:lnTo>
                    <a:pt x="0" y="4282"/>
                  </a:lnTo>
                  <a:lnTo>
                    <a:pt x="24" y="4423"/>
                  </a:lnTo>
                  <a:lnTo>
                    <a:pt x="47" y="4565"/>
                  </a:lnTo>
                  <a:lnTo>
                    <a:pt x="71" y="4729"/>
                  </a:lnTo>
                  <a:lnTo>
                    <a:pt x="118" y="4847"/>
                  </a:lnTo>
                  <a:lnTo>
                    <a:pt x="188" y="4988"/>
                  </a:lnTo>
                  <a:lnTo>
                    <a:pt x="259" y="5106"/>
                  </a:lnTo>
                  <a:lnTo>
                    <a:pt x="447" y="5341"/>
                  </a:lnTo>
                  <a:lnTo>
                    <a:pt x="682" y="5529"/>
                  </a:lnTo>
                  <a:lnTo>
                    <a:pt x="800" y="5600"/>
                  </a:lnTo>
                  <a:lnTo>
                    <a:pt x="918" y="5647"/>
                  </a:lnTo>
                  <a:lnTo>
                    <a:pt x="1059" y="5717"/>
                  </a:lnTo>
                  <a:lnTo>
                    <a:pt x="1200" y="5741"/>
                  </a:lnTo>
                  <a:lnTo>
                    <a:pt x="1364" y="5764"/>
                  </a:lnTo>
                  <a:lnTo>
                    <a:pt x="8257" y="5764"/>
                  </a:lnTo>
                  <a:lnTo>
                    <a:pt x="8398" y="5741"/>
                  </a:lnTo>
                  <a:lnTo>
                    <a:pt x="8539" y="5717"/>
                  </a:lnTo>
                  <a:lnTo>
                    <a:pt x="8681" y="5647"/>
                  </a:lnTo>
                  <a:lnTo>
                    <a:pt x="8822" y="5600"/>
                  </a:lnTo>
                  <a:lnTo>
                    <a:pt x="8939" y="5529"/>
                  </a:lnTo>
                  <a:lnTo>
                    <a:pt x="9151" y="5341"/>
                  </a:lnTo>
                  <a:lnTo>
                    <a:pt x="9339" y="5106"/>
                  </a:lnTo>
                  <a:lnTo>
                    <a:pt x="9410" y="4988"/>
                  </a:lnTo>
                  <a:lnTo>
                    <a:pt x="9480" y="4847"/>
                  </a:lnTo>
                  <a:lnTo>
                    <a:pt x="9527" y="4729"/>
                  </a:lnTo>
                  <a:lnTo>
                    <a:pt x="9574" y="4565"/>
                  </a:lnTo>
                  <a:lnTo>
                    <a:pt x="9598" y="4423"/>
                  </a:lnTo>
                  <a:lnTo>
                    <a:pt x="9598" y="4282"/>
                  </a:lnTo>
                  <a:lnTo>
                    <a:pt x="9598" y="4047"/>
                  </a:lnTo>
                  <a:lnTo>
                    <a:pt x="9551" y="3835"/>
                  </a:lnTo>
                  <a:lnTo>
                    <a:pt x="9480" y="3647"/>
                  </a:lnTo>
                  <a:lnTo>
                    <a:pt x="9363" y="3459"/>
                  </a:lnTo>
                  <a:lnTo>
                    <a:pt x="9245" y="3294"/>
                  </a:lnTo>
                  <a:lnTo>
                    <a:pt x="9104" y="3153"/>
                  </a:lnTo>
                  <a:lnTo>
                    <a:pt x="8939" y="3035"/>
                  </a:lnTo>
                  <a:lnTo>
                    <a:pt x="8775" y="2918"/>
                  </a:lnTo>
                  <a:lnTo>
                    <a:pt x="8775" y="2706"/>
                  </a:lnTo>
                  <a:lnTo>
                    <a:pt x="8751" y="2424"/>
                  </a:lnTo>
                  <a:lnTo>
                    <a:pt x="8728" y="2165"/>
                  </a:lnTo>
                  <a:lnTo>
                    <a:pt x="8657" y="1906"/>
                  </a:lnTo>
                  <a:lnTo>
                    <a:pt x="8563" y="1648"/>
                  </a:lnTo>
                  <a:lnTo>
                    <a:pt x="8445" y="1412"/>
                  </a:lnTo>
                  <a:lnTo>
                    <a:pt x="8304" y="1201"/>
                  </a:lnTo>
                  <a:lnTo>
                    <a:pt x="8163" y="989"/>
                  </a:lnTo>
                  <a:lnTo>
                    <a:pt x="7975" y="777"/>
                  </a:lnTo>
                  <a:lnTo>
                    <a:pt x="7787" y="612"/>
                  </a:lnTo>
                  <a:lnTo>
                    <a:pt x="7575" y="448"/>
                  </a:lnTo>
                  <a:lnTo>
                    <a:pt x="7363" y="330"/>
                  </a:lnTo>
                  <a:lnTo>
                    <a:pt x="7128" y="213"/>
                  </a:lnTo>
                  <a:lnTo>
                    <a:pt x="6869" y="118"/>
                  </a:lnTo>
                  <a:lnTo>
                    <a:pt x="6610" y="48"/>
                  </a:lnTo>
                  <a:lnTo>
                    <a:pt x="6352" y="1"/>
                  </a:lnTo>
                  <a:close/>
                </a:path>
              </a:pathLst>
            </a:custGeom>
            <a:solidFill>
              <a:srgbClr val="5D5D6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" name="Google Shape;377;p22"/>
            <p:cNvSpPr/>
            <p:nvPr/>
          </p:nvSpPr>
          <p:spPr>
            <a:xfrm>
              <a:off x="261756" y="3797117"/>
              <a:ext cx="274259" cy="144742"/>
            </a:xfrm>
            <a:custGeom>
              <a:rect b="b" l="l" r="r" t="t"/>
              <a:pathLst>
                <a:path extrusionOk="0" fill="none" h="4259" w="8070">
                  <a:moveTo>
                    <a:pt x="5293" y="1"/>
                  </a:moveTo>
                  <a:lnTo>
                    <a:pt x="5293" y="1"/>
                  </a:lnTo>
                  <a:lnTo>
                    <a:pt x="5482" y="24"/>
                  </a:lnTo>
                  <a:lnTo>
                    <a:pt x="5693" y="48"/>
                  </a:lnTo>
                  <a:lnTo>
                    <a:pt x="5858" y="95"/>
                  </a:lnTo>
                  <a:lnTo>
                    <a:pt x="6046" y="165"/>
                  </a:lnTo>
                  <a:lnTo>
                    <a:pt x="6211" y="236"/>
                  </a:lnTo>
                  <a:lnTo>
                    <a:pt x="6375" y="330"/>
                  </a:lnTo>
                  <a:lnTo>
                    <a:pt x="6540" y="448"/>
                  </a:lnTo>
                  <a:lnTo>
                    <a:pt x="6658" y="565"/>
                  </a:lnTo>
                  <a:lnTo>
                    <a:pt x="6799" y="706"/>
                  </a:lnTo>
                  <a:lnTo>
                    <a:pt x="6917" y="871"/>
                  </a:lnTo>
                  <a:lnTo>
                    <a:pt x="7011" y="1012"/>
                  </a:lnTo>
                  <a:lnTo>
                    <a:pt x="7081" y="1200"/>
                  </a:lnTo>
                  <a:lnTo>
                    <a:pt x="7152" y="1365"/>
                  </a:lnTo>
                  <a:lnTo>
                    <a:pt x="7199" y="1553"/>
                  </a:lnTo>
                  <a:lnTo>
                    <a:pt x="7222" y="1741"/>
                  </a:lnTo>
                  <a:lnTo>
                    <a:pt x="7246" y="1953"/>
                  </a:lnTo>
                  <a:lnTo>
                    <a:pt x="7246" y="1953"/>
                  </a:lnTo>
                  <a:lnTo>
                    <a:pt x="7222" y="2165"/>
                  </a:lnTo>
                  <a:lnTo>
                    <a:pt x="7199" y="2377"/>
                  </a:lnTo>
                  <a:lnTo>
                    <a:pt x="7128" y="2588"/>
                  </a:lnTo>
                  <a:lnTo>
                    <a:pt x="7058" y="2776"/>
                  </a:lnTo>
                  <a:lnTo>
                    <a:pt x="7316" y="2776"/>
                  </a:lnTo>
                  <a:lnTo>
                    <a:pt x="7316" y="2776"/>
                  </a:lnTo>
                  <a:lnTo>
                    <a:pt x="7481" y="2800"/>
                  </a:lnTo>
                  <a:lnTo>
                    <a:pt x="7622" y="2824"/>
                  </a:lnTo>
                  <a:lnTo>
                    <a:pt x="7740" y="2894"/>
                  </a:lnTo>
                  <a:lnTo>
                    <a:pt x="7858" y="2988"/>
                  </a:lnTo>
                  <a:lnTo>
                    <a:pt x="7928" y="3106"/>
                  </a:lnTo>
                  <a:lnTo>
                    <a:pt x="7999" y="3223"/>
                  </a:lnTo>
                  <a:lnTo>
                    <a:pt x="8046" y="3365"/>
                  </a:lnTo>
                  <a:lnTo>
                    <a:pt x="8069" y="3529"/>
                  </a:lnTo>
                  <a:lnTo>
                    <a:pt x="8069" y="3529"/>
                  </a:lnTo>
                  <a:lnTo>
                    <a:pt x="8046" y="3670"/>
                  </a:lnTo>
                  <a:lnTo>
                    <a:pt x="7999" y="3812"/>
                  </a:lnTo>
                  <a:lnTo>
                    <a:pt x="7928" y="3929"/>
                  </a:lnTo>
                  <a:lnTo>
                    <a:pt x="7858" y="4047"/>
                  </a:lnTo>
                  <a:lnTo>
                    <a:pt x="7740" y="4141"/>
                  </a:lnTo>
                  <a:lnTo>
                    <a:pt x="7622" y="4211"/>
                  </a:lnTo>
                  <a:lnTo>
                    <a:pt x="7481" y="4235"/>
                  </a:lnTo>
                  <a:lnTo>
                    <a:pt x="7316" y="4259"/>
                  </a:lnTo>
                  <a:lnTo>
                    <a:pt x="730" y="4259"/>
                  </a:lnTo>
                  <a:lnTo>
                    <a:pt x="730" y="4259"/>
                  </a:lnTo>
                  <a:lnTo>
                    <a:pt x="588" y="4235"/>
                  </a:lnTo>
                  <a:lnTo>
                    <a:pt x="447" y="4211"/>
                  </a:lnTo>
                  <a:lnTo>
                    <a:pt x="330" y="4141"/>
                  </a:lnTo>
                  <a:lnTo>
                    <a:pt x="212" y="4047"/>
                  </a:lnTo>
                  <a:lnTo>
                    <a:pt x="118" y="3929"/>
                  </a:lnTo>
                  <a:lnTo>
                    <a:pt x="47" y="3812"/>
                  </a:lnTo>
                  <a:lnTo>
                    <a:pt x="0" y="3670"/>
                  </a:lnTo>
                  <a:lnTo>
                    <a:pt x="0" y="3529"/>
                  </a:lnTo>
                  <a:lnTo>
                    <a:pt x="0" y="3529"/>
                  </a:lnTo>
                  <a:lnTo>
                    <a:pt x="0" y="3365"/>
                  </a:lnTo>
                  <a:lnTo>
                    <a:pt x="47" y="3223"/>
                  </a:lnTo>
                  <a:lnTo>
                    <a:pt x="118" y="3106"/>
                  </a:lnTo>
                  <a:lnTo>
                    <a:pt x="212" y="2988"/>
                  </a:lnTo>
                  <a:lnTo>
                    <a:pt x="330" y="2894"/>
                  </a:lnTo>
                  <a:lnTo>
                    <a:pt x="447" y="2824"/>
                  </a:lnTo>
                  <a:lnTo>
                    <a:pt x="588" y="2800"/>
                  </a:lnTo>
                  <a:lnTo>
                    <a:pt x="730" y="2776"/>
                  </a:lnTo>
                  <a:lnTo>
                    <a:pt x="965" y="2776"/>
                  </a:lnTo>
                  <a:lnTo>
                    <a:pt x="965" y="2776"/>
                  </a:lnTo>
                  <a:lnTo>
                    <a:pt x="918" y="2518"/>
                  </a:lnTo>
                  <a:lnTo>
                    <a:pt x="894" y="2259"/>
                  </a:lnTo>
                  <a:lnTo>
                    <a:pt x="894" y="2259"/>
                  </a:lnTo>
                  <a:lnTo>
                    <a:pt x="894" y="2094"/>
                  </a:lnTo>
                  <a:lnTo>
                    <a:pt x="918" y="1930"/>
                  </a:lnTo>
                  <a:lnTo>
                    <a:pt x="965" y="1765"/>
                  </a:lnTo>
                  <a:lnTo>
                    <a:pt x="1035" y="1624"/>
                  </a:lnTo>
                  <a:lnTo>
                    <a:pt x="1106" y="1459"/>
                  </a:lnTo>
                  <a:lnTo>
                    <a:pt x="1177" y="1318"/>
                  </a:lnTo>
                  <a:lnTo>
                    <a:pt x="1271" y="1200"/>
                  </a:lnTo>
                  <a:lnTo>
                    <a:pt x="1388" y="1083"/>
                  </a:lnTo>
                  <a:lnTo>
                    <a:pt x="1506" y="965"/>
                  </a:lnTo>
                  <a:lnTo>
                    <a:pt x="1624" y="871"/>
                  </a:lnTo>
                  <a:lnTo>
                    <a:pt x="1765" y="800"/>
                  </a:lnTo>
                  <a:lnTo>
                    <a:pt x="1906" y="730"/>
                  </a:lnTo>
                  <a:lnTo>
                    <a:pt x="2071" y="659"/>
                  </a:lnTo>
                  <a:lnTo>
                    <a:pt x="2235" y="612"/>
                  </a:lnTo>
                  <a:lnTo>
                    <a:pt x="2400" y="589"/>
                  </a:lnTo>
                  <a:lnTo>
                    <a:pt x="2565" y="589"/>
                  </a:lnTo>
                  <a:lnTo>
                    <a:pt x="2565" y="589"/>
                  </a:lnTo>
                  <a:lnTo>
                    <a:pt x="2870" y="612"/>
                  </a:lnTo>
                  <a:lnTo>
                    <a:pt x="3129" y="683"/>
                  </a:lnTo>
                  <a:lnTo>
                    <a:pt x="3388" y="800"/>
                  </a:lnTo>
                  <a:lnTo>
                    <a:pt x="3623" y="965"/>
                  </a:lnTo>
                  <a:lnTo>
                    <a:pt x="3623" y="965"/>
                  </a:lnTo>
                  <a:lnTo>
                    <a:pt x="3764" y="753"/>
                  </a:lnTo>
                  <a:lnTo>
                    <a:pt x="3929" y="565"/>
                  </a:lnTo>
                  <a:lnTo>
                    <a:pt x="4117" y="401"/>
                  </a:lnTo>
                  <a:lnTo>
                    <a:pt x="4305" y="259"/>
                  </a:lnTo>
                  <a:lnTo>
                    <a:pt x="4541" y="165"/>
                  </a:lnTo>
                  <a:lnTo>
                    <a:pt x="4776" y="71"/>
                  </a:lnTo>
                  <a:lnTo>
                    <a:pt x="5035" y="24"/>
                  </a:lnTo>
                  <a:lnTo>
                    <a:pt x="5293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" name="Google Shape;378;p22"/>
            <p:cNvSpPr/>
            <p:nvPr/>
          </p:nvSpPr>
          <p:spPr>
            <a:xfrm>
              <a:off x="235385" y="3771527"/>
              <a:ext cx="326188" cy="195924"/>
            </a:xfrm>
            <a:custGeom>
              <a:rect b="b" l="l" r="r" t="t"/>
              <a:pathLst>
                <a:path extrusionOk="0" fill="none" h="5765" w="9598">
                  <a:moveTo>
                    <a:pt x="6069" y="1"/>
                  </a:moveTo>
                  <a:lnTo>
                    <a:pt x="6069" y="1"/>
                  </a:lnTo>
                  <a:lnTo>
                    <a:pt x="5811" y="1"/>
                  </a:lnTo>
                  <a:lnTo>
                    <a:pt x="5552" y="48"/>
                  </a:lnTo>
                  <a:lnTo>
                    <a:pt x="5293" y="95"/>
                  </a:lnTo>
                  <a:lnTo>
                    <a:pt x="5058" y="189"/>
                  </a:lnTo>
                  <a:lnTo>
                    <a:pt x="4823" y="307"/>
                  </a:lnTo>
                  <a:lnTo>
                    <a:pt x="4611" y="424"/>
                  </a:lnTo>
                  <a:lnTo>
                    <a:pt x="4399" y="565"/>
                  </a:lnTo>
                  <a:lnTo>
                    <a:pt x="4211" y="730"/>
                  </a:lnTo>
                  <a:lnTo>
                    <a:pt x="4211" y="730"/>
                  </a:lnTo>
                  <a:lnTo>
                    <a:pt x="3999" y="660"/>
                  </a:lnTo>
                  <a:lnTo>
                    <a:pt x="3788" y="612"/>
                  </a:lnTo>
                  <a:lnTo>
                    <a:pt x="3576" y="589"/>
                  </a:lnTo>
                  <a:lnTo>
                    <a:pt x="3341" y="589"/>
                  </a:lnTo>
                  <a:lnTo>
                    <a:pt x="3341" y="589"/>
                  </a:lnTo>
                  <a:lnTo>
                    <a:pt x="3105" y="589"/>
                  </a:lnTo>
                  <a:lnTo>
                    <a:pt x="2870" y="636"/>
                  </a:lnTo>
                  <a:lnTo>
                    <a:pt x="2635" y="683"/>
                  </a:lnTo>
                  <a:lnTo>
                    <a:pt x="2423" y="754"/>
                  </a:lnTo>
                  <a:lnTo>
                    <a:pt x="2211" y="848"/>
                  </a:lnTo>
                  <a:lnTo>
                    <a:pt x="2023" y="965"/>
                  </a:lnTo>
                  <a:lnTo>
                    <a:pt x="1835" y="1106"/>
                  </a:lnTo>
                  <a:lnTo>
                    <a:pt x="1670" y="1248"/>
                  </a:lnTo>
                  <a:lnTo>
                    <a:pt x="1506" y="1412"/>
                  </a:lnTo>
                  <a:lnTo>
                    <a:pt x="1364" y="1600"/>
                  </a:lnTo>
                  <a:lnTo>
                    <a:pt x="1247" y="1789"/>
                  </a:lnTo>
                  <a:lnTo>
                    <a:pt x="1129" y="2000"/>
                  </a:lnTo>
                  <a:lnTo>
                    <a:pt x="1059" y="2212"/>
                  </a:lnTo>
                  <a:lnTo>
                    <a:pt x="988" y="2424"/>
                  </a:lnTo>
                  <a:lnTo>
                    <a:pt x="941" y="2659"/>
                  </a:lnTo>
                  <a:lnTo>
                    <a:pt x="918" y="2894"/>
                  </a:lnTo>
                  <a:lnTo>
                    <a:pt x="918" y="2894"/>
                  </a:lnTo>
                  <a:lnTo>
                    <a:pt x="729" y="2988"/>
                  </a:lnTo>
                  <a:lnTo>
                    <a:pt x="541" y="3130"/>
                  </a:lnTo>
                  <a:lnTo>
                    <a:pt x="400" y="3271"/>
                  </a:lnTo>
                  <a:lnTo>
                    <a:pt x="259" y="3435"/>
                  </a:lnTo>
                  <a:lnTo>
                    <a:pt x="165" y="3624"/>
                  </a:lnTo>
                  <a:lnTo>
                    <a:pt x="71" y="3835"/>
                  </a:lnTo>
                  <a:lnTo>
                    <a:pt x="24" y="4047"/>
                  </a:lnTo>
                  <a:lnTo>
                    <a:pt x="0" y="4282"/>
                  </a:lnTo>
                  <a:lnTo>
                    <a:pt x="0" y="4282"/>
                  </a:lnTo>
                  <a:lnTo>
                    <a:pt x="24" y="4423"/>
                  </a:lnTo>
                  <a:lnTo>
                    <a:pt x="47" y="4565"/>
                  </a:lnTo>
                  <a:lnTo>
                    <a:pt x="71" y="4729"/>
                  </a:lnTo>
                  <a:lnTo>
                    <a:pt x="118" y="4847"/>
                  </a:lnTo>
                  <a:lnTo>
                    <a:pt x="188" y="4988"/>
                  </a:lnTo>
                  <a:lnTo>
                    <a:pt x="259" y="5106"/>
                  </a:lnTo>
                  <a:lnTo>
                    <a:pt x="447" y="5341"/>
                  </a:lnTo>
                  <a:lnTo>
                    <a:pt x="682" y="5529"/>
                  </a:lnTo>
                  <a:lnTo>
                    <a:pt x="800" y="5600"/>
                  </a:lnTo>
                  <a:lnTo>
                    <a:pt x="918" y="5647"/>
                  </a:lnTo>
                  <a:lnTo>
                    <a:pt x="1059" y="5717"/>
                  </a:lnTo>
                  <a:lnTo>
                    <a:pt x="1200" y="5741"/>
                  </a:lnTo>
                  <a:lnTo>
                    <a:pt x="1364" y="5764"/>
                  </a:lnTo>
                  <a:lnTo>
                    <a:pt x="1506" y="5764"/>
                  </a:lnTo>
                  <a:lnTo>
                    <a:pt x="8092" y="5764"/>
                  </a:lnTo>
                  <a:lnTo>
                    <a:pt x="8092" y="5764"/>
                  </a:lnTo>
                  <a:lnTo>
                    <a:pt x="8257" y="5764"/>
                  </a:lnTo>
                  <a:lnTo>
                    <a:pt x="8398" y="5741"/>
                  </a:lnTo>
                  <a:lnTo>
                    <a:pt x="8539" y="5717"/>
                  </a:lnTo>
                  <a:lnTo>
                    <a:pt x="8681" y="5647"/>
                  </a:lnTo>
                  <a:lnTo>
                    <a:pt x="8822" y="5600"/>
                  </a:lnTo>
                  <a:lnTo>
                    <a:pt x="8939" y="5529"/>
                  </a:lnTo>
                  <a:lnTo>
                    <a:pt x="9151" y="5341"/>
                  </a:lnTo>
                  <a:lnTo>
                    <a:pt x="9339" y="5106"/>
                  </a:lnTo>
                  <a:lnTo>
                    <a:pt x="9410" y="4988"/>
                  </a:lnTo>
                  <a:lnTo>
                    <a:pt x="9480" y="4847"/>
                  </a:lnTo>
                  <a:lnTo>
                    <a:pt x="9527" y="4729"/>
                  </a:lnTo>
                  <a:lnTo>
                    <a:pt x="9574" y="4565"/>
                  </a:lnTo>
                  <a:lnTo>
                    <a:pt x="9598" y="4423"/>
                  </a:lnTo>
                  <a:lnTo>
                    <a:pt x="9598" y="4282"/>
                  </a:lnTo>
                  <a:lnTo>
                    <a:pt x="9598" y="4282"/>
                  </a:lnTo>
                  <a:lnTo>
                    <a:pt x="9598" y="4047"/>
                  </a:lnTo>
                  <a:lnTo>
                    <a:pt x="9551" y="3835"/>
                  </a:lnTo>
                  <a:lnTo>
                    <a:pt x="9480" y="3647"/>
                  </a:lnTo>
                  <a:lnTo>
                    <a:pt x="9363" y="3459"/>
                  </a:lnTo>
                  <a:lnTo>
                    <a:pt x="9245" y="3294"/>
                  </a:lnTo>
                  <a:lnTo>
                    <a:pt x="9104" y="3153"/>
                  </a:lnTo>
                  <a:lnTo>
                    <a:pt x="8939" y="3035"/>
                  </a:lnTo>
                  <a:lnTo>
                    <a:pt x="8775" y="2918"/>
                  </a:lnTo>
                  <a:lnTo>
                    <a:pt x="8775" y="2918"/>
                  </a:lnTo>
                  <a:lnTo>
                    <a:pt x="8775" y="2706"/>
                  </a:lnTo>
                  <a:lnTo>
                    <a:pt x="8775" y="2706"/>
                  </a:lnTo>
                  <a:lnTo>
                    <a:pt x="8751" y="2424"/>
                  </a:lnTo>
                  <a:lnTo>
                    <a:pt x="8728" y="2165"/>
                  </a:lnTo>
                  <a:lnTo>
                    <a:pt x="8657" y="1906"/>
                  </a:lnTo>
                  <a:lnTo>
                    <a:pt x="8563" y="1648"/>
                  </a:lnTo>
                  <a:lnTo>
                    <a:pt x="8445" y="1412"/>
                  </a:lnTo>
                  <a:lnTo>
                    <a:pt x="8304" y="1201"/>
                  </a:lnTo>
                  <a:lnTo>
                    <a:pt x="8163" y="989"/>
                  </a:lnTo>
                  <a:lnTo>
                    <a:pt x="7975" y="777"/>
                  </a:lnTo>
                  <a:lnTo>
                    <a:pt x="7787" y="612"/>
                  </a:lnTo>
                  <a:lnTo>
                    <a:pt x="7575" y="448"/>
                  </a:lnTo>
                  <a:lnTo>
                    <a:pt x="7363" y="330"/>
                  </a:lnTo>
                  <a:lnTo>
                    <a:pt x="7128" y="213"/>
                  </a:lnTo>
                  <a:lnTo>
                    <a:pt x="6869" y="118"/>
                  </a:lnTo>
                  <a:lnTo>
                    <a:pt x="6610" y="48"/>
                  </a:lnTo>
                  <a:lnTo>
                    <a:pt x="6352" y="1"/>
                  </a:lnTo>
                  <a:lnTo>
                    <a:pt x="6069" y="1"/>
                  </a:lnTo>
                  <a:lnTo>
                    <a:pt x="6069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79" name="Google Shape;379;p22"/>
          <p:cNvSpPr/>
          <p:nvPr/>
        </p:nvSpPr>
        <p:spPr>
          <a:xfrm>
            <a:off x="1178664" y="3917375"/>
            <a:ext cx="538279" cy="548752"/>
          </a:xfrm>
          <a:custGeom>
            <a:rect b="b" l="l" r="r" t="t"/>
            <a:pathLst>
              <a:path extrusionOk="0" h="6188" w="6188">
                <a:moveTo>
                  <a:pt x="2777" y="1"/>
                </a:moveTo>
                <a:lnTo>
                  <a:pt x="2471" y="48"/>
                </a:lnTo>
                <a:lnTo>
                  <a:pt x="2189" y="118"/>
                </a:lnTo>
                <a:lnTo>
                  <a:pt x="1906" y="236"/>
                </a:lnTo>
                <a:lnTo>
                  <a:pt x="1624" y="354"/>
                </a:lnTo>
                <a:lnTo>
                  <a:pt x="1365" y="518"/>
                </a:lnTo>
                <a:lnTo>
                  <a:pt x="1130" y="706"/>
                </a:lnTo>
                <a:lnTo>
                  <a:pt x="918" y="895"/>
                </a:lnTo>
                <a:lnTo>
                  <a:pt x="707" y="1106"/>
                </a:lnTo>
                <a:lnTo>
                  <a:pt x="542" y="1365"/>
                </a:lnTo>
                <a:lnTo>
                  <a:pt x="377" y="1600"/>
                </a:lnTo>
                <a:lnTo>
                  <a:pt x="236" y="1883"/>
                </a:lnTo>
                <a:lnTo>
                  <a:pt x="142" y="2165"/>
                </a:lnTo>
                <a:lnTo>
                  <a:pt x="71" y="2471"/>
                </a:lnTo>
                <a:lnTo>
                  <a:pt x="24" y="2777"/>
                </a:lnTo>
                <a:lnTo>
                  <a:pt x="1" y="3082"/>
                </a:lnTo>
                <a:lnTo>
                  <a:pt x="24" y="3412"/>
                </a:lnTo>
                <a:lnTo>
                  <a:pt x="71" y="3718"/>
                </a:lnTo>
                <a:lnTo>
                  <a:pt x="142" y="4000"/>
                </a:lnTo>
                <a:lnTo>
                  <a:pt x="236" y="4282"/>
                </a:lnTo>
                <a:lnTo>
                  <a:pt x="377" y="4564"/>
                </a:lnTo>
                <a:lnTo>
                  <a:pt x="542" y="4823"/>
                </a:lnTo>
                <a:lnTo>
                  <a:pt x="707" y="5058"/>
                </a:lnTo>
                <a:lnTo>
                  <a:pt x="918" y="5270"/>
                </a:lnTo>
                <a:lnTo>
                  <a:pt x="1130" y="5482"/>
                </a:lnTo>
                <a:lnTo>
                  <a:pt x="1365" y="5647"/>
                </a:lnTo>
                <a:lnTo>
                  <a:pt x="1624" y="5811"/>
                </a:lnTo>
                <a:lnTo>
                  <a:pt x="1906" y="5929"/>
                </a:lnTo>
                <a:lnTo>
                  <a:pt x="2189" y="6046"/>
                </a:lnTo>
                <a:lnTo>
                  <a:pt x="2471" y="6117"/>
                </a:lnTo>
                <a:lnTo>
                  <a:pt x="2777" y="6164"/>
                </a:lnTo>
                <a:lnTo>
                  <a:pt x="3106" y="6188"/>
                </a:lnTo>
                <a:lnTo>
                  <a:pt x="3412" y="6164"/>
                </a:lnTo>
                <a:lnTo>
                  <a:pt x="3718" y="6117"/>
                </a:lnTo>
                <a:lnTo>
                  <a:pt x="4024" y="6046"/>
                </a:lnTo>
                <a:lnTo>
                  <a:pt x="4306" y="5929"/>
                </a:lnTo>
                <a:lnTo>
                  <a:pt x="4565" y="5811"/>
                </a:lnTo>
                <a:lnTo>
                  <a:pt x="4823" y="5647"/>
                </a:lnTo>
                <a:lnTo>
                  <a:pt x="5059" y="5482"/>
                </a:lnTo>
                <a:lnTo>
                  <a:pt x="5294" y="5270"/>
                </a:lnTo>
                <a:lnTo>
                  <a:pt x="5482" y="5058"/>
                </a:lnTo>
                <a:lnTo>
                  <a:pt x="5670" y="4823"/>
                </a:lnTo>
                <a:lnTo>
                  <a:pt x="5811" y="4564"/>
                </a:lnTo>
                <a:lnTo>
                  <a:pt x="5953" y="4282"/>
                </a:lnTo>
                <a:lnTo>
                  <a:pt x="6047" y="4000"/>
                </a:lnTo>
                <a:lnTo>
                  <a:pt x="6141" y="3718"/>
                </a:lnTo>
                <a:lnTo>
                  <a:pt x="6188" y="3412"/>
                </a:lnTo>
                <a:lnTo>
                  <a:pt x="6188" y="3082"/>
                </a:lnTo>
                <a:lnTo>
                  <a:pt x="6188" y="2777"/>
                </a:lnTo>
                <a:lnTo>
                  <a:pt x="6141" y="2471"/>
                </a:lnTo>
                <a:lnTo>
                  <a:pt x="6047" y="2165"/>
                </a:lnTo>
                <a:lnTo>
                  <a:pt x="5953" y="1883"/>
                </a:lnTo>
                <a:lnTo>
                  <a:pt x="5811" y="1600"/>
                </a:lnTo>
                <a:lnTo>
                  <a:pt x="5670" y="1365"/>
                </a:lnTo>
                <a:lnTo>
                  <a:pt x="5482" y="1106"/>
                </a:lnTo>
                <a:lnTo>
                  <a:pt x="5294" y="895"/>
                </a:lnTo>
                <a:lnTo>
                  <a:pt x="5059" y="706"/>
                </a:lnTo>
                <a:lnTo>
                  <a:pt x="4823" y="518"/>
                </a:lnTo>
                <a:lnTo>
                  <a:pt x="4565" y="354"/>
                </a:lnTo>
                <a:lnTo>
                  <a:pt x="4306" y="236"/>
                </a:lnTo>
                <a:lnTo>
                  <a:pt x="4024" y="118"/>
                </a:lnTo>
                <a:lnTo>
                  <a:pt x="3718" y="48"/>
                </a:lnTo>
                <a:lnTo>
                  <a:pt x="3412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0" name="Google Shape;380;p22"/>
          <p:cNvSpPr/>
          <p:nvPr/>
        </p:nvSpPr>
        <p:spPr>
          <a:xfrm>
            <a:off x="1468824" y="136223"/>
            <a:ext cx="222821" cy="225795"/>
          </a:xfrm>
          <a:custGeom>
            <a:rect b="b" l="l" r="r" t="t"/>
            <a:pathLst>
              <a:path extrusionOk="0" h="3953" w="3977">
                <a:moveTo>
                  <a:pt x="1788" y="1"/>
                </a:moveTo>
                <a:lnTo>
                  <a:pt x="1600" y="24"/>
                </a:lnTo>
                <a:lnTo>
                  <a:pt x="1388" y="95"/>
                </a:lnTo>
                <a:lnTo>
                  <a:pt x="1224" y="142"/>
                </a:lnTo>
                <a:lnTo>
                  <a:pt x="1036" y="236"/>
                </a:lnTo>
                <a:lnTo>
                  <a:pt x="894" y="330"/>
                </a:lnTo>
                <a:lnTo>
                  <a:pt x="730" y="448"/>
                </a:lnTo>
                <a:lnTo>
                  <a:pt x="589" y="565"/>
                </a:lnTo>
                <a:lnTo>
                  <a:pt x="471" y="706"/>
                </a:lnTo>
                <a:lnTo>
                  <a:pt x="353" y="871"/>
                </a:lnTo>
                <a:lnTo>
                  <a:pt x="259" y="1036"/>
                </a:lnTo>
                <a:lnTo>
                  <a:pt x="165" y="1200"/>
                </a:lnTo>
                <a:lnTo>
                  <a:pt x="95" y="1389"/>
                </a:lnTo>
                <a:lnTo>
                  <a:pt x="48" y="1577"/>
                </a:lnTo>
                <a:lnTo>
                  <a:pt x="24" y="1765"/>
                </a:lnTo>
                <a:lnTo>
                  <a:pt x="0" y="1977"/>
                </a:lnTo>
                <a:lnTo>
                  <a:pt x="24" y="2165"/>
                </a:lnTo>
                <a:lnTo>
                  <a:pt x="48" y="2377"/>
                </a:lnTo>
                <a:lnTo>
                  <a:pt x="95" y="2565"/>
                </a:lnTo>
                <a:lnTo>
                  <a:pt x="165" y="2753"/>
                </a:lnTo>
                <a:lnTo>
                  <a:pt x="259" y="2918"/>
                </a:lnTo>
                <a:lnTo>
                  <a:pt x="353" y="3082"/>
                </a:lnTo>
                <a:lnTo>
                  <a:pt x="471" y="3223"/>
                </a:lnTo>
                <a:lnTo>
                  <a:pt x="589" y="3365"/>
                </a:lnTo>
                <a:lnTo>
                  <a:pt x="730" y="3506"/>
                </a:lnTo>
                <a:lnTo>
                  <a:pt x="894" y="3623"/>
                </a:lnTo>
                <a:lnTo>
                  <a:pt x="1036" y="3717"/>
                </a:lnTo>
                <a:lnTo>
                  <a:pt x="1224" y="3788"/>
                </a:lnTo>
                <a:lnTo>
                  <a:pt x="1388" y="3859"/>
                </a:lnTo>
                <a:lnTo>
                  <a:pt x="1600" y="3906"/>
                </a:lnTo>
                <a:lnTo>
                  <a:pt x="1788" y="3929"/>
                </a:lnTo>
                <a:lnTo>
                  <a:pt x="1977" y="3953"/>
                </a:lnTo>
                <a:lnTo>
                  <a:pt x="2188" y="3929"/>
                </a:lnTo>
                <a:lnTo>
                  <a:pt x="2376" y="3906"/>
                </a:lnTo>
                <a:lnTo>
                  <a:pt x="2565" y="3859"/>
                </a:lnTo>
                <a:lnTo>
                  <a:pt x="2753" y="3788"/>
                </a:lnTo>
                <a:lnTo>
                  <a:pt x="2941" y="3717"/>
                </a:lnTo>
                <a:lnTo>
                  <a:pt x="3082" y="3623"/>
                </a:lnTo>
                <a:lnTo>
                  <a:pt x="3247" y="3506"/>
                </a:lnTo>
                <a:lnTo>
                  <a:pt x="3388" y="3365"/>
                </a:lnTo>
                <a:lnTo>
                  <a:pt x="3506" y="3223"/>
                </a:lnTo>
                <a:lnTo>
                  <a:pt x="3623" y="3082"/>
                </a:lnTo>
                <a:lnTo>
                  <a:pt x="3717" y="2918"/>
                </a:lnTo>
                <a:lnTo>
                  <a:pt x="3811" y="2753"/>
                </a:lnTo>
                <a:lnTo>
                  <a:pt x="3882" y="2565"/>
                </a:lnTo>
                <a:lnTo>
                  <a:pt x="3929" y="2377"/>
                </a:lnTo>
                <a:lnTo>
                  <a:pt x="3953" y="2165"/>
                </a:lnTo>
                <a:lnTo>
                  <a:pt x="3976" y="1977"/>
                </a:lnTo>
                <a:lnTo>
                  <a:pt x="3953" y="1765"/>
                </a:lnTo>
                <a:lnTo>
                  <a:pt x="3929" y="1577"/>
                </a:lnTo>
                <a:lnTo>
                  <a:pt x="3882" y="1389"/>
                </a:lnTo>
                <a:lnTo>
                  <a:pt x="3811" y="1200"/>
                </a:lnTo>
                <a:lnTo>
                  <a:pt x="3717" y="1036"/>
                </a:lnTo>
                <a:lnTo>
                  <a:pt x="3623" y="871"/>
                </a:lnTo>
                <a:lnTo>
                  <a:pt x="3506" y="706"/>
                </a:lnTo>
                <a:lnTo>
                  <a:pt x="3388" y="565"/>
                </a:lnTo>
                <a:lnTo>
                  <a:pt x="3247" y="448"/>
                </a:lnTo>
                <a:lnTo>
                  <a:pt x="3082" y="330"/>
                </a:lnTo>
                <a:lnTo>
                  <a:pt x="2941" y="236"/>
                </a:lnTo>
                <a:lnTo>
                  <a:pt x="2753" y="142"/>
                </a:lnTo>
                <a:lnTo>
                  <a:pt x="2565" y="95"/>
                </a:lnTo>
                <a:lnTo>
                  <a:pt x="2376" y="24"/>
                </a:lnTo>
                <a:lnTo>
                  <a:pt x="2188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1" name="Google Shape;381;p22"/>
          <p:cNvSpPr/>
          <p:nvPr/>
        </p:nvSpPr>
        <p:spPr>
          <a:xfrm>
            <a:off x="2668556" y="4692264"/>
            <a:ext cx="287468" cy="291306"/>
          </a:xfrm>
          <a:custGeom>
            <a:rect b="b" l="l" r="r" t="t"/>
            <a:pathLst>
              <a:path extrusionOk="0" h="3953" w="3977">
                <a:moveTo>
                  <a:pt x="1788" y="1"/>
                </a:moveTo>
                <a:lnTo>
                  <a:pt x="1600" y="24"/>
                </a:lnTo>
                <a:lnTo>
                  <a:pt x="1388" y="95"/>
                </a:lnTo>
                <a:lnTo>
                  <a:pt x="1224" y="142"/>
                </a:lnTo>
                <a:lnTo>
                  <a:pt x="1036" y="236"/>
                </a:lnTo>
                <a:lnTo>
                  <a:pt x="894" y="330"/>
                </a:lnTo>
                <a:lnTo>
                  <a:pt x="730" y="448"/>
                </a:lnTo>
                <a:lnTo>
                  <a:pt x="589" y="565"/>
                </a:lnTo>
                <a:lnTo>
                  <a:pt x="471" y="706"/>
                </a:lnTo>
                <a:lnTo>
                  <a:pt x="353" y="871"/>
                </a:lnTo>
                <a:lnTo>
                  <a:pt x="259" y="1036"/>
                </a:lnTo>
                <a:lnTo>
                  <a:pt x="165" y="1200"/>
                </a:lnTo>
                <a:lnTo>
                  <a:pt x="95" y="1389"/>
                </a:lnTo>
                <a:lnTo>
                  <a:pt x="48" y="1577"/>
                </a:lnTo>
                <a:lnTo>
                  <a:pt x="24" y="1765"/>
                </a:lnTo>
                <a:lnTo>
                  <a:pt x="0" y="1977"/>
                </a:lnTo>
                <a:lnTo>
                  <a:pt x="24" y="2165"/>
                </a:lnTo>
                <a:lnTo>
                  <a:pt x="48" y="2377"/>
                </a:lnTo>
                <a:lnTo>
                  <a:pt x="95" y="2565"/>
                </a:lnTo>
                <a:lnTo>
                  <a:pt x="165" y="2753"/>
                </a:lnTo>
                <a:lnTo>
                  <a:pt x="259" y="2918"/>
                </a:lnTo>
                <a:lnTo>
                  <a:pt x="353" y="3082"/>
                </a:lnTo>
                <a:lnTo>
                  <a:pt x="471" y="3223"/>
                </a:lnTo>
                <a:lnTo>
                  <a:pt x="589" y="3365"/>
                </a:lnTo>
                <a:lnTo>
                  <a:pt x="730" y="3506"/>
                </a:lnTo>
                <a:lnTo>
                  <a:pt x="894" y="3623"/>
                </a:lnTo>
                <a:lnTo>
                  <a:pt x="1036" y="3717"/>
                </a:lnTo>
                <a:lnTo>
                  <a:pt x="1224" y="3788"/>
                </a:lnTo>
                <a:lnTo>
                  <a:pt x="1388" y="3859"/>
                </a:lnTo>
                <a:lnTo>
                  <a:pt x="1600" y="3906"/>
                </a:lnTo>
                <a:lnTo>
                  <a:pt x="1788" y="3929"/>
                </a:lnTo>
                <a:lnTo>
                  <a:pt x="1977" y="3953"/>
                </a:lnTo>
                <a:lnTo>
                  <a:pt x="2188" y="3929"/>
                </a:lnTo>
                <a:lnTo>
                  <a:pt x="2376" y="3906"/>
                </a:lnTo>
                <a:lnTo>
                  <a:pt x="2565" y="3859"/>
                </a:lnTo>
                <a:lnTo>
                  <a:pt x="2753" y="3788"/>
                </a:lnTo>
                <a:lnTo>
                  <a:pt x="2941" y="3717"/>
                </a:lnTo>
                <a:lnTo>
                  <a:pt x="3082" y="3623"/>
                </a:lnTo>
                <a:lnTo>
                  <a:pt x="3247" y="3506"/>
                </a:lnTo>
                <a:lnTo>
                  <a:pt x="3388" y="3365"/>
                </a:lnTo>
                <a:lnTo>
                  <a:pt x="3506" y="3223"/>
                </a:lnTo>
                <a:lnTo>
                  <a:pt x="3623" y="3082"/>
                </a:lnTo>
                <a:lnTo>
                  <a:pt x="3717" y="2918"/>
                </a:lnTo>
                <a:lnTo>
                  <a:pt x="3811" y="2753"/>
                </a:lnTo>
                <a:lnTo>
                  <a:pt x="3882" y="2565"/>
                </a:lnTo>
                <a:lnTo>
                  <a:pt x="3929" y="2377"/>
                </a:lnTo>
                <a:lnTo>
                  <a:pt x="3953" y="2165"/>
                </a:lnTo>
                <a:lnTo>
                  <a:pt x="3976" y="1977"/>
                </a:lnTo>
                <a:lnTo>
                  <a:pt x="3953" y="1765"/>
                </a:lnTo>
                <a:lnTo>
                  <a:pt x="3929" y="1577"/>
                </a:lnTo>
                <a:lnTo>
                  <a:pt x="3882" y="1389"/>
                </a:lnTo>
                <a:lnTo>
                  <a:pt x="3811" y="1200"/>
                </a:lnTo>
                <a:lnTo>
                  <a:pt x="3717" y="1036"/>
                </a:lnTo>
                <a:lnTo>
                  <a:pt x="3623" y="871"/>
                </a:lnTo>
                <a:lnTo>
                  <a:pt x="3506" y="706"/>
                </a:lnTo>
                <a:lnTo>
                  <a:pt x="3388" y="565"/>
                </a:lnTo>
                <a:lnTo>
                  <a:pt x="3247" y="448"/>
                </a:lnTo>
                <a:lnTo>
                  <a:pt x="3082" y="330"/>
                </a:lnTo>
                <a:lnTo>
                  <a:pt x="2941" y="236"/>
                </a:lnTo>
                <a:lnTo>
                  <a:pt x="2753" y="142"/>
                </a:lnTo>
                <a:lnTo>
                  <a:pt x="2565" y="95"/>
                </a:lnTo>
                <a:lnTo>
                  <a:pt x="2376" y="24"/>
                </a:lnTo>
                <a:lnTo>
                  <a:pt x="2188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2" name="Google Shape;382;p22"/>
          <p:cNvSpPr/>
          <p:nvPr/>
        </p:nvSpPr>
        <p:spPr>
          <a:xfrm>
            <a:off x="8014308" y="4124651"/>
            <a:ext cx="406293" cy="412203"/>
          </a:xfrm>
          <a:custGeom>
            <a:rect b="b" l="l" r="r" t="t"/>
            <a:pathLst>
              <a:path extrusionOk="0" h="4495" w="4517">
                <a:moveTo>
                  <a:pt x="2023" y="1"/>
                </a:moveTo>
                <a:lnTo>
                  <a:pt x="1812" y="48"/>
                </a:lnTo>
                <a:lnTo>
                  <a:pt x="1576" y="95"/>
                </a:lnTo>
                <a:lnTo>
                  <a:pt x="1388" y="166"/>
                </a:lnTo>
                <a:lnTo>
                  <a:pt x="1176" y="260"/>
                </a:lnTo>
                <a:lnTo>
                  <a:pt x="988" y="377"/>
                </a:lnTo>
                <a:lnTo>
                  <a:pt x="824" y="518"/>
                </a:lnTo>
                <a:lnTo>
                  <a:pt x="659" y="660"/>
                </a:lnTo>
                <a:lnTo>
                  <a:pt x="518" y="801"/>
                </a:lnTo>
                <a:lnTo>
                  <a:pt x="377" y="989"/>
                </a:lnTo>
                <a:lnTo>
                  <a:pt x="282" y="1177"/>
                </a:lnTo>
                <a:lnTo>
                  <a:pt x="188" y="1365"/>
                </a:lnTo>
                <a:lnTo>
                  <a:pt x="94" y="1577"/>
                </a:lnTo>
                <a:lnTo>
                  <a:pt x="47" y="1789"/>
                </a:lnTo>
                <a:lnTo>
                  <a:pt x="24" y="2024"/>
                </a:lnTo>
                <a:lnTo>
                  <a:pt x="0" y="2236"/>
                </a:lnTo>
                <a:lnTo>
                  <a:pt x="24" y="2471"/>
                </a:lnTo>
                <a:lnTo>
                  <a:pt x="47" y="2706"/>
                </a:lnTo>
                <a:lnTo>
                  <a:pt x="94" y="2918"/>
                </a:lnTo>
                <a:lnTo>
                  <a:pt x="188" y="3130"/>
                </a:lnTo>
                <a:lnTo>
                  <a:pt x="282" y="3318"/>
                </a:lnTo>
                <a:lnTo>
                  <a:pt x="377" y="3506"/>
                </a:lnTo>
                <a:lnTo>
                  <a:pt x="518" y="3671"/>
                </a:lnTo>
                <a:lnTo>
                  <a:pt x="659" y="3835"/>
                </a:lnTo>
                <a:lnTo>
                  <a:pt x="824" y="3977"/>
                </a:lnTo>
                <a:lnTo>
                  <a:pt x="988" y="4118"/>
                </a:lnTo>
                <a:lnTo>
                  <a:pt x="1176" y="4235"/>
                </a:lnTo>
                <a:lnTo>
                  <a:pt x="1388" y="4329"/>
                </a:lnTo>
                <a:lnTo>
                  <a:pt x="1576" y="4400"/>
                </a:lnTo>
                <a:lnTo>
                  <a:pt x="1812" y="4447"/>
                </a:lnTo>
                <a:lnTo>
                  <a:pt x="2023" y="4494"/>
                </a:lnTo>
                <a:lnTo>
                  <a:pt x="2494" y="4494"/>
                </a:lnTo>
                <a:lnTo>
                  <a:pt x="2705" y="4447"/>
                </a:lnTo>
                <a:lnTo>
                  <a:pt x="2917" y="4400"/>
                </a:lnTo>
                <a:lnTo>
                  <a:pt x="3129" y="4329"/>
                </a:lnTo>
                <a:lnTo>
                  <a:pt x="3341" y="4235"/>
                </a:lnTo>
                <a:lnTo>
                  <a:pt x="3505" y="4118"/>
                </a:lnTo>
                <a:lnTo>
                  <a:pt x="3693" y="3977"/>
                </a:lnTo>
                <a:lnTo>
                  <a:pt x="3858" y="3835"/>
                </a:lnTo>
                <a:lnTo>
                  <a:pt x="3999" y="3671"/>
                </a:lnTo>
                <a:lnTo>
                  <a:pt x="4117" y="3506"/>
                </a:lnTo>
                <a:lnTo>
                  <a:pt x="4235" y="3318"/>
                </a:lnTo>
                <a:lnTo>
                  <a:pt x="4329" y="3130"/>
                </a:lnTo>
                <a:lnTo>
                  <a:pt x="4399" y="2918"/>
                </a:lnTo>
                <a:lnTo>
                  <a:pt x="4470" y="2706"/>
                </a:lnTo>
                <a:lnTo>
                  <a:pt x="4493" y="2471"/>
                </a:lnTo>
                <a:lnTo>
                  <a:pt x="4517" y="2236"/>
                </a:lnTo>
                <a:lnTo>
                  <a:pt x="4493" y="2024"/>
                </a:lnTo>
                <a:lnTo>
                  <a:pt x="4470" y="1789"/>
                </a:lnTo>
                <a:lnTo>
                  <a:pt x="4399" y="1577"/>
                </a:lnTo>
                <a:lnTo>
                  <a:pt x="4329" y="1365"/>
                </a:lnTo>
                <a:lnTo>
                  <a:pt x="4235" y="1177"/>
                </a:lnTo>
                <a:lnTo>
                  <a:pt x="4117" y="989"/>
                </a:lnTo>
                <a:lnTo>
                  <a:pt x="3999" y="801"/>
                </a:lnTo>
                <a:lnTo>
                  <a:pt x="3858" y="660"/>
                </a:lnTo>
                <a:lnTo>
                  <a:pt x="3693" y="518"/>
                </a:lnTo>
                <a:lnTo>
                  <a:pt x="3505" y="377"/>
                </a:lnTo>
                <a:lnTo>
                  <a:pt x="3341" y="260"/>
                </a:lnTo>
                <a:lnTo>
                  <a:pt x="3129" y="166"/>
                </a:lnTo>
                <a:lnTo>
                  <a:pt x="2917" y="95"/>
                </a:lnTo>
                <a:lnTo>
                  <a:pt x="2705" y="48"/>
                </a:lnTo>
                <a:lnTo>
                  <a:pt x="2494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83" name="Google Shape;383;p22"/>
          <p:cNvGrpSpPr/>
          <p:nvPr/>
        </p:nvGrpSpPr>
        <p:grpSpPr>
          <a:xfrm flipH="1">
            <a:off x="5255344" y="513318"/>
            <a:ext cx="414914" cy="138323"/>
            <a:chOff x="588715" y="3306255"/>
            <a:chExt cx="307048" cy="102363"/>
          </a:xfrm>
        </p:grpSpPr>
        <p:sp>
          <p:nvSpPr>
            <p:cNvPr id="384" name="Google Shape;384;p22"/>
            <p:cNvSpPr/>
            <p:nvPr/>
          </p:nvSpPr>
          <p:spPr>
            <a:xfrm>
              <a:off x="615120" y="3331845"/>
              <a:ext cx="144742" cy="50400"/>
            </a:xfrm>
            <a:custGeom>
              <a:rect b="b" l="l" r="r" t="t"/>
              <a:pathLst>
                <a:path extrusionOk="0" h="1483" w="4259">
                  <a:moveTo>
                    <a:pt x="729" y="0"/>
                  </a:moveTo>
                  <a:lnTo>
                    <a:pt x="588" y="24"/>
                  </a:lnTo>
                  <a:lnTo>
                    <a:pt x="447" y="71"/>
                  </a:lnTo>
                  <a:lnTo>
                    <a:pt x="329" y="142"/>
                  </a:lnTo>
                  <a:lnTo>
                    <a:pt x="212" y="212"/>
                  </a:lnTo>
                  <a:lnTo>
                    <a:pt x="141" y="306"/>
                  </a:lnTo>
                  <a:lnTo>
                    <a:pt x="71" y="424"/>
                  </a:lnTo>
                  <a:lnTo>
                    <a:pt x="24" y="589"/>
                  </a:lnTo>
                  <a:lnTo>
                    <a:pt x="0" y="753"/>
                  </a:lnTo>
                  <a:lnTo>
                    <a:pt x="0" y="894"/>
                  </a:lnTo>
                  <a:lnTo>
                    <a:pt x="47" y="1036"/>
                  </a:lnTo>
                  <a:lnTo>
                    <a:pt x="118" y="1153"/>
                  </a:lnTo>
                  <a:lnTo>
                    <a:pt x="212" y="1271"/>
                  </a:lnTo>
                  <a:lnTo>
                    <a:pt x="329" y="1365"/>
                  </a:lnTo>
                  <a:lnTo>
                    <a:pt x="447" y="1435"/>
                  </a:lnTo>
                  <a:lnTo>
                    <a:pt x="588" y="1482"/>
                  </a:lnTo>
                  <a:lnTo>
                    <a:pt x="3670" y="1482"/>
                  </a:lnTo>
                  <a:lnTo>
                    <a:pt x="3811" y="1435"/>
                  </a:lnTo>
                  <a:lnTo>
                    <a:pt x="3929" y="1365"/>
                  </a:lnTo>
                  <a:lnTo>
                    <a:pt x="4046" y="1271"/>
                  </a:lnTo>
                  <a:lnTo>
                    <a:pt x="4140" y="1153"/>
                  </a:lnTo>
                  <a:lnTo>
                    <a:pt x="4211" y="1036"/>
                  </a:lnTo>
                  <a:lnTo>
                    <a:pt x="4258" y="894"/>
                  </a:lnTo>
                  <a:lnTo>
                    <a:pt x="4258" y="753"/>
                  </a:lnTo>
                  <a:lnTo>
                    <a:pt x="4235" y="589"/>
                  </a:lnTo>
                  <a:lnTo>
                    <a:pt x="4187" y="424"/>
                  </a:lnTo>
                  <a:lnTo>
                    <a:pt x="4140" y="330"/>
                  </a:lnTo>
                  <a:lnTo>
                    <a:pt x="4070" y="259"/>
                  </a:lnTo>
                  <a:lnTo>
                    <a:pt x="3929" y="118"/>
                  </a:lnTo>
                  <a:lnTo>
                    <a:pt x="3835" y="71"/>
                  </a:lnTo>
                  <a:lnTo>
                    <a:pt x="3741" y="48"/>
                  </a:lnTo>
                  <a:lnTo>
                    <a:pt x="3623" y="24"/>
                  </a:lnTo>
                  <a:lnTo>
                    <a:pt x="3529" y="0"/>
                  </a:lnTo>
                  <a:close/>
                </a:path>
              </a:pathLst>
            </a:custGeom>
            <a:solidFill>
              <a:srgbClr val="E4EC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5" name="Google Shape;385;p22"/>
            <p:cNvSpPr/>
            <p:nvPr/>
          </p:nvSpPr>
          <p:spPr>
            <a:xfrm>
              <a:off x="617499" y="3331845"/>
              <a:ext cx="139950" cy="28004"/>
            </a:xfrm>
            <a:custGeom>
              <a:rect b="b" l="l" r="r" t="t"/>
              <a:pathLst>
                <a:path extrusionOk="0" h="824" w="4118">
                  <a:moveTo>
                    <a:pt x="659" y="0"/>
                  </a:moveTo>
                  <a:lnTo>
                    <a:pt x="518" y="24"/>
                  </a:lnTo>
                  <a:lnTo>
                    <a:pt x="377" y="71"/>
                  </a:lnTo>
                  <a:lnTo>
                    <a:pt x="259" y="142"/>
                  </a:lnTo>
                  <a:lnTo>
                    <a:pt x="142" y="212"/>
                  </a:lnTo>
                  <a:lnTo>
                    <a:pt x="71" y="306"/>
                  </a:lnTo>
                  <a:lnTo>
                    <a:pt x="1" y="424"/>
                  </a:lnTo>
                  <a:lnTo>
                    <a:pt x="48" y="518"/>
                  </a:lnTo>
                  <a:lnTo>
                    <a:pt x="118" y="589"/>
                  </a:lnTo>
                  <a:lnTo>
                    <a:pt x="259" y="730"/>
                  </a:lnTo>
                  <a:lnTo>
                    <a:pt x="354" y="777"/>
                  </a:lnTo>
                  <a:lnTo>
                    <a:pt x="448" y="800"/>
                  </a:lnTo>
                  <a:lnTo>
                    <a:pt x="565" y="824"/>
                  </a:lnTo>
                  <a:lnTo>
                    <a:pt x="3600" y="824"/>
                  </a:lnTo>
                  <a:lnTo>
                    <a:pt x="3741" y="777"/>
                  </a:lnTo>
                  <a:lnTo>
                    <a:pt x="3859" y="706"/>
                  </a:lnTo>
                  <a:lnTo>
                    <a:pt x="3976" y="612"/>
                  </a:lnTo>
                  <a:lnTo>
                    <a:pt x="4047" y="518"/>
                  </a:lnTo>
                  <a:lnTo>
                    <a:pt x="4117" y="424"/>
                  </a:lnTo>
                  <a:lnTo>
                    <a:pt x="4070" y="330"/>
                  </a:lnTo>
                  <a:lnTo>
                    <a:pt x="4000" y="259"/>
                  </a:lnTo>
                  <a:lnTo>
                    <a:pt x="3859" y="118"/>
                  </a:lnTo>
                  <a:lnTo>
                    <a:pt x="3765" y="71"/>
                  </a:lnTo>
                  <a:lnTo>
                    <a:pt x="3671" y="48"/>
                  </a:lnTo>
                  <a:lnTo>
                    <a:pt x="3553" y="24"/>
                  </a:lnTo>
                  <a:lnTo>
                    <a:pt x="3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6" name="Google Shape;386;p22"/>
            <p:cNvSpPr/>
            <p:nvPr/>
          </p:nvSpPr>
          <p:spPr>
            <a:xfrm>
              <a:off x="588715" y="3306255"/>
              <a:ext cx="197521" cy="102363"/>
            </a:xfrm>
            <a:custGeom>
              <a:rect b="b" l="l" r="r" t="t"/>
              <a:pathLst>
                <a:path extrusionOk="0" h="3012" w="5812">
                  <a:moveTo>
                    <a:pt x="4306" y="753"/>
                  </a:moveTo>
                  <a:lnTo>
                    <a:pt x="4400" y="777"/>
                  </a:lnTo>
                  <a:lnTo>
                    <a:pt x="4518" y="801"/>
                  </a:lnTo>
                  <a:lnTo>
                    <a:pt x="4612" y="824"/>
                  </a:lnTo>
                  <a:lnTo>
                    <a:pt x="4706" y="871"/>
                  </a:lnTo>
                  <a:lnTo>
                    <a:pt x="4847" y="1012"/>
                  </a:lnTo>
                  <a:lnTo>
                    <a:pt x="4917" y="1083"/>
                  </a:lnTo>
                  <a:lnTo>
                    <a:pt x="4964" y="1177"/>
                  </a:lnTo>
                  <a:lnTo>
                    <a:pt x="5012" y="1342"/>
                  </a:lnTo>
                  <a:lnTo>
                    <a:pt x="5035" y="1506"/>
                  </a:lnTo>
                  <a:lnTo>
                    <a:pt x="5035" y="1647"/>
                  </a:lnTo>
                  <a:lnTo>
                    <a:pt x="4988" y="1789"/>
                  </a:lnTo>
                  <a:lnTo>
                    <a:pt x="4917" y="1906"/>
                  </a:lnTo>
                  <a:lnTo>
                    <a:pt x="4823" y="2024"/>
                  </a:lnTo>
                  <a:lnTo>
                    <a:pt x="4706" y="2118"/>
                  </a:lnTo>
                  <a:lnTo>
                    <a:pt x="4588" y="2188"/>
                  </a:lnTo>
                  <a:lnTo>
                    <a:pt x="4447" y="2235"/>
                  </a:lnTo>
                  <a:lnTo>
                    <a:pt x="1365" y="2235"/>
                  </a:lnTo>
                  <a:lnTo>
                    <a:pt x="1224" y="2188"/>
                  </a:lnTo>
                  <a:lnTo>
                    <a:pt x="1106" y="2118"/>
                  </a:lnTo>
                  <a:lnTo>
                    <a:pt x="989" y="2024"/>
                  </a:lnTo>
                  <a:lnTo>
                    <a:pt x="895" y="1906"/>
                  </a:lnTo>
                  <a:lnTo>
                    <a:pt x="824" y="1789"/>
                  </a:lnTo>
                  <a:lnTo>
                    <a:pt x="777" y="1647"/>
                  </a:lnTo>
                  <a:lnTo>
                    <a:pt x="777" y="1506"/>
                  </a:lnTo>
                  <a:lnTo>
                    <a:pt x="801" y="1342"/>
                  </a:lnTo>
                  <a:lnTo>
                    <a:pt x="848" y="1177"/>
                  </a:lnTo>
                  <a:lnTo>
                    <a:pt x="918" y="1059"/>
                  </a:lnTo>
                  <a:lnTo>
                    <a:pt x="989" y="965"/>
                  </a:lnTo>
                  <a:lnTo>
                    <a:pt x="1106" y="895"/>
                  </a:lnTo>
                  <a:lnTo>
                    <a:pt x="1224" y="824"/>
                  </a:lnTo>
                  <a:lnTo>
                    <a:pt x="1365" y="777"/>
                  </a:lnTo>
                  <a:lnTo>
                    <a:pt x="1506" y="753"/>
                  </a:lnTo>
                  <a:close/>
                  <a:moveTo>
                    <a:pt x="1365" y="1"/>
                  </a:moveTo>
                  <a:lnTo>
                    <a:pt x="1224" y="24"/>
                  </a:lnTo>
                  <a:lnTo>
                    <a:pt x="1083" y="71"/>
                  </a:lnTo>
                  <a:lnTo>
                    <a:pt x="942" y="118"/>
                  </a:lnTo>
                  <a:lnTo>
                    <a:pt x="801" y="165"/>
                  </a:lnTo>
                  <a:lnTo>
                    <a:pt x="683" y="259"/>
                  </a:lnTo>
                  <a:lnTo>
                    <a:pt x="565" y="330"/>
                  </a:lnTo>
                  <a:lnTo>
                    <a:pt x="448" y="448"/>
                  </a:lnTo>
                  <a:lnTo>
                    <a:pt x="283" y="612"/>
                  </a:lnTo>
                  <a:lnTo>
                    <a:pt x="166" y="824"/>
                  </a:lnTo>
                  <a:lnTo>
                    <a:pt x="95" y="989"/>
                  </a:lnTo>
                  <a:lnTo>
                    <a:pt x="48" y="1153"/>
                  </a:lnTo>
                  <a:lnTo>
                    <a:pt x="24" y="1318"/>
                  </a:lnTo>
                  <a:lnTo>
                    <a:pt x="1" y="1506"/>
                  </a:lnTo>
                  <a:lnTo>
                    <a:pt x="24" y="1647"/>
                  </a:lnTo>
                  <a:lnTo>
                    <a:pt x="48" y="1812"/>
                  </a:lnTo>
                  <a:lnTo>
                    <a:pt x="71" y="1953"/>
                  </a:lnTo>
                  <a:lnTo>
                    <a:pt x="118" y="2094"/>
                  </a:lnTo>
                  <a:lnTo>
                    <a:pt x="189" y="2212"/>
                  </a:lnTo>
                  <a:lnTo>
                    <a:pt x="260" y="2330"/>
                  </a:lnTo>
                  <a:lnTo>
                    <a:pt x="448" y="2565"/>
                  </a:lnTo>
                  <a:lnTo>
                    <a:pt x="683" y="2753"/>
                  </a:lnTo>
                  <a:lnTo>
                    <a:pt x="801" y="2824"/>
                  </a:lnTo>
                  <a:lnTo>
                    <a:pt x="942" y="2894"/>
                  </a:lnTo>
                  <a:lnTo>
                    <a:pt x="1059" y="2941"/>
                  </a:lnTo>
                  <a:lnTo>
                    <a:pt x="1224" y="2965"/>
                  </a:lnTo>
                  <a:lnTo>
                    <a:pt x="1365" y="2988"/>
                  </a:lnTo>
                  <a:lnTo>
                    <a:pt x="1506" y="3012"/>
                  </a:lnTo>
                  <a:lnTo>
                    <a:pt x="4306" y="3012"/>
                  </a:lnTo>
                  <a:lnTo>
                    <a:pt x="4447" y="2988"/>
                  </a:lnTo>
                  <a:lnTo>
                    <a:pt x="4588" y="2965"/>
                  </a:lnTo>
                  <a:lnTo>
                    <a:pt x="4870" y="2894"/>
                  </a:lnTo>
                  <a:lnTo>
                    <a:pt x="5129" y="2753"/>
                  </a:lnTo>
                  <a:lnTo>
                    <a:pt x="5247" y="2659"/>
                  </a:lnTo>
                  <a:lnTo>
                    <a:pt x="5364" y="2565"/>
                  </a:lnTo>
                  <a:lnTo>
                    <a:pt x="5458" y="2447"/>
                  </a:lnTo>
                  <a:lnTo>
                    <a:pt x="5553" y="2330"/>
                  </a:lnTo>
                  <a:lnTo>
                    <a:pt x="5694" y="2071"/>
                  </a:lnTo>
                  <a:lnTo>
                    <a:pt x="5764" y="1789"/>
                  </a:lnTo>
                  <a:lnTo>
                    <a:pt x="5788" y="1647"/>
                  </a:lnTo>
                  <a:lnTo>
                    <a:pt x="5811" y="1506"/>
                  </a:lnTo>
                  <a:lnTo>
                    <a:pt x="5788" y="1318"/>
                  </a:lnTo>
                  <a:lnTo>
                    <a:pt x="5764" y="1153"/>
                  </a:lnTo>
                  <a:lnTo>
                    <a:pt x="5717" y="989"/>
                  </a:lnTo>
                  <a:lnTo>
                    <a:pt x="5647" y="848"/>
                  </a:lnTo>
                  <a:lnTo>
                    <a:pt x="5529" y="659"/>
                  </a:lnTo>
                  <a:lnTo>
                    <a:pt x="5411" y="495"/>
                  </a:lnTo>
                  <a:lnTo>
                    <a:pt x="5270" y="354"/>
                  </a:lnTo>
                  <a:lnTo>
                    <a:pt x="5106" y="212"/>
                  </a:lnTo>
                  <a:lnTo>
                    <a:pt x="4917" y="118"/>
                  </a:lnTo>
                  <a:lnTo>
                    <a:pt x="4706" y="48"/>
                  </a:lnTo>
                  <a:lnTo>
                    <a:pt x="4518" y="1"/>
                  </a:lnTo>
                  <a:close/>
                </a:path>
              </a:pathLst>
            </a:custGeom>
            <a:solidFill>
              <a:srgbClr val="5D5D6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7" name="Google Shape;387;p22"/>
            <p:cNvSpPr/>
            <p:nvPr/>
          </p:nvSpPr>
          <p:spPr>
            <a:xfrm>
              <a:off x="615120" y="3331845"/>
              <a:ext cx="144742" cy="50400"/>
            </a:xfrm>
            <a:custGeom>
              <a:rect b="b" l="l" r="r" t="t"/>
              <a:pathLst>
                <a:path extrusionOk="0" fill="none" h="1483" w="4259">
                  <a:moveTo>
                    <a:pt x="3529" y="0"/>
                  </a:moveTo>
                  <a:lnTo>
                    <a:pt x="3529" y="0"/>
                  </a:lnTo>
                  <a:lnTo>
                    <a:pt x="3623" y="24"/>
                  </a:lnTo>
                  <a:lnTo>
                    <a:pt x="3741" y="48"/>
                  </a:lnTo>
                  <a:lnTo>
                    <a:pt x="3835" y="71"/>
                  </a:lnTo>
                  <a:lnTo>
                    <a:pt x="3929" y="118"/>
                  </a:lnTo>
                  <a:lnTo>
                    <a:pt x="4070" y="259"/>
                  </a:lnTo>
                  <a:lnTo>
                    <a:pt x="4140" y="330"/>
                  </a:lnTo>
                  <a:lnTo>
                    <a:pt x="4187" y="424"/>
                  </a:lnTo>
                  <a:lnTo>
                    <a:pt x="4187" y="424"/>
                  </a:lnTo>
                  <a:lnTo>
                    <a:pt x="4235" y="589"/>
                  </a:lnTo>
                  <a:lnTo>
                    <a:pt x="4258" y="753"/>
                  </a:lnTo>
                  <a:lnTo>
                    <a:pt x="4258" y="753"/>
                  </a:lnTo>
                  <a:lnTo>
                    <a:pt x="4258" y="894"/>
                  </a:lnTo>
                  <a:lnTo>
                    <a:pt x="4211" y="1036"/>
                  </a:lnTo>
                  <a:lnTo>
                    <a:pt x="4140" y="1153"/>
                  </a:lnTo>
                  <a:lnTo>
                    <a:pt x="4046" y="1271"/>
                  </a:lnTo>
                  <a:lnTo>
                    <a:pt x="4046" y="1271"/>
                  </a:lnTo>
                  <a:lnTo>
                    <a:pt x="3929" y="1365"/>
                  </a:lnTo>
                  <a:lnTo>
                    <a:pt x="3811" y="1435"/>
                  </a:lnTo>
                  <a:lnTo>
                    <a:pt x="3670" y="1482"/>
                  </a:lnTo>
                  <a:lnTo>
                    <a:pt x="3529" y="1482"/>
                  </a:lnTo>
                  <a:lnTo>
                    <a:pt x="729" y="1482"/>
                  </a:lnTo>
                  <a:lnTo>
                    <a:pt x="729" y="1482"/>
                  </a:lnTo>
                  <a:lnTo>
                    <a:pt x="588" y="1482"/>
                  </a:lnTo>
                  <a:lnTo>
                    <a:pt x="447" y="1435"/>
                  </a:lnTo>
                  <a:lnTo>
                    <a:pt x="329" y="1365"/>
                  </a:lnTo>
                  <a:lnTo>
                    <a:pt x="212" y="1271"/>
                  </a:lnTo>
                  <a:lnTo>
                    <a:pt x="118" y="1153"/>
                  </a:lnTo>
                  <a:lnTo>
                    <a:pt x="47" y="1036"/>
                  </a:lnTo>
                  <a:lnTo>
                    <a:pt x="0" y="894"/>
                  </a:lnTo>
                  <a:lnTo>
                    <a:pt x="0" y="753"/>
                  </a:lnTo>
                  <a:lnTo>
                    <a:pt x="0" y="753"/>
                  </a:lnTo>
                  <a:lnTo>
                    <a:pt x="24" y="589"/>
                  </a:lnTo>
                  <a:lnTo>
                    <a:pt x="71" y="424"/>
                  </a:lnTo>
                  <a:lnTo>
                    <a:pt x="71" y="424"/>
                  </a:lnTo>
                  <a:lnTo>
                    <a:pt x="141" y="306"/>
                  </a:lnTo>
                  <a:lnTo>
                    <a:pt x="212" y="212"/>
                  </a:lnTo>
                  <a:lnTo>
                    <a:pt x="212" y="212"/>
                  </a:lnTo>
                  <a:lnTo>
                    <a:pt x="329" y="142"/>
                  </a:lnTo>
                  <a:lnTo>
                    <a:pt x="447" y="71"/>
                  </a:lnTo>
                  <a:lnTo>
                    <a:pt x="588" y="24"/>
                  </a:lnTo>
                  <a:lnTo>
                    <a:pt x="729" y="0"/>
                  </a:lnTo>
                  <a:lnTo>
                    <a:pt x="3529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8" name="Google Shape;388;p22"/>
            <p:cNvSpPr/>
            <p:nvPr/>
          </p:nvSpPr>
          <p:spPr>
            <a:xfrm>
              <a:off x="588715" y="3306255"/>
              <a:ext cx="197521" cy="102363"/>
            </a:xfrm>
            <a:custGeom>
              <a:rect b="b" l="l" r="r" t="t"/>
              <a:pathLst>
                <a:path extrusionOk="0" fill="none" h="3012" w="5812">
                  <a:moveTo>
                    <a:pt x="4306" y="1"/>
                  </a:moveTo>
                  <a:lnTo>
                    <a:pt x="1506" y="1"/>
                  </a:lnTo>
                  <a:lnTo>
                    <a:pt x="1506" y="1"/>
                  </a:lnTo>
                  <a:lnTo>
                    <a:pt x="1365" y="1"/>
                  </a:lnTo>
                  <a:lnTo>
                    <a:pt x="1224" y="24"/>
                  </a:lnTo>
                  <a:lnTo>
                    <a:pt x="1083" y="71"/>
                  </a:lnTo>
                  <a:lnTo>
                    <a:pt x="942" y="118"/>
                  </a:lnTo>
                  <a:lnTo>
                    <a:pt x="801" y="165"/>
                  </a:lnTo>
                  <a:lnTo>
                    <a:pt x="683" y="259"/>
                  </a:lnTo>
                  <a:lnTo>
                    <a:pt x="565" y="330"/>
                  </a:lnTo>
                  <a:lnTo>
                    <a:pt x="448" y="448"/>
                  </a:lnTo>
                  <a:lnTo>
                    <a:pt x="448" y="448"/>
                  </a:lnTo>
                  <a:lnTo>
                    <a:pt x="283" y="612"/>
                  </a:lnTo>
                  <a:lnTo>
                    <a:pt x="166" y="824"/>
                  </a:lnTo>
                  <a:lnTo>
                    <a:pt x="166" y="824"/>
                  </a:lnTo>
                  <a:lnTo>
                    <a:pt x="95" y="989"/>
                  </a:lnTo>
                  <a:lnTo>
                    <a:pt x="48" y="1153"/>
                  </a:lnTo>
                  <a:lnTo>
                    <a:pt x="24" y="1318"/>
                  </a:lnTo>
                  <a:lnTo>
                    <a:pt x="1" y="1506"/>
                  </a:lnTo>
                  <a:lnTo>
                    <a:pt x="1" y="1506"/>
                  </a:lnTo>
                  <a:lnTo>
                    <a:pt x="24" y="1647"/>
                  </a:lnTo>
                  <a:lnTo>
                    <a:pt x="48" y="1812"/>
                  </a:lnTo>
                  <a:lnTo>
                    <a:pt x="71" y="1953"/>
                  </a:lnTo>
                  <a:lnTo>
                    <a:pt x="118" y="2094"/>
                  </a:lnTo>
                  <a:lnTo>
                    <a:pt x="189" y="2212"/>
                  </a:lnTo>
                  <a:lnTo>
                    <a:pt x="260" y="2330"/>
                  </a:lnTo>
                  <a:lnTo>
                    <a:pt x="448" y="2565"/>
                  </a:lnTo>
                  <a:lnTo>
                    <a:pt x="683" y="2753"/>
                  </a:lnTo>
                  <a:lnTo>
                    <a:pt x="801" y="2824"/>
                  </a:lnTo>
                  <a:lnTo>
                    <a:pt x="942" y="2894"/>
                  </a:lnTo>
                  <a:lnTo>
                    <a:pt x="1059" y="2941"/>
                  </a:lnTo>
                  <a:lnTo>
                    <a:pt x="1224" y="2965"/>
                  </a:lnTo>
                  <a:lnTo>
                    <a:pt x="1365" y="2988"/>
                  </a:lnTo>
                  <a:lnTo>
                    <a:pt x="1506" y="3012"/>
                  </a:lnTo>
                  <a:lnTo>
                    <a:pt x="4306" y="3012"/>
                  </a:lnTo>
                  <a:lnTo>
                    <a:pt x="4306" y="3012"/>
                  </a:lnTo>
                  <a:lnTo>
                    <a:pt x="4447" y="2988"/>
                  </a:lnTo>
                  <a:lnTo>
                    <a:pt x="4588" y="2965"/>
                  </a:lnTo>
                  <a:lnTo>
                    <a:pt x="4870" y="2894"/>
                  </a:lnTo>
                  <a:lnTo>
                    <a:pt x="5129" y="2753"/>
                  </a:lnTo>
                  <a:lnTo>
                    <a:pt x="5247" y="2659"/>
                  </a:lnTo>
                  <a:lnTo>
                    <a:pt x="5364" y="2565"/>
                  </a:lnTo>
                  <a:lnTo>
                    <a:pt x="5364" y="2565"/>
                  </a:lnTo>
                  <a:lnTo>
                    <a:pt x="5364" y="2565"/>
                  </a:lnTo>
                  <a:lnTo>
                    <a:pt x="5364" y="2565"/>
                  </a:lnTo>
                  <a:lnTo>
                    <a:pt x="5458" y="2447"/>
                  </a:lnTo>
                  <a:lnTo>
                    <a:pt x="5553" y="2330"/>
                  </a:lnTo>
                  <a:lnTo>
                    <a:pt x="5694" y="2071"/>
                  </a:lnTo>
                  <a:lnTo>
                    <a:pt x="5764" y="1789"/>
                  </a:lnTo>
                  <a:lnTo>
                    <a:pt x="5788" y="1647"/>
                  </a:lnTo>
                  <a:lnTo>
                    <a:pt x="5811" y="1506"/>
                  </a:lnTo>
                  <a:lnTo>
                    <a:pt x="5811" y="1506"/>
                  </a:lnTo>
                  <a:lnTo>
                    <a:pt x="5788" y="1318"/>
                  </a:lnTo>
                  <a:lnTo>
                    <a:pt x="5764" y="1153"/>
                  </a:lnTo>
                  <a:lnTo>
                    <a:pt x="5717" y="989"/>
                  </a:lnTo>
                  <a:lnTo>
                    <a:pt x="5647" y="848"/>
                  </a:lnTo>
                  <a:lnTo>
                    <a:pt x="5647" y="848"/>
                  </a:lnTo>
                  <a:lnTo>
                    <a:pt x="5529" y="659"/>
                  </a:lnTo>
                  <a:lnTo>
                    <a:pt x="5411" y="495"/>
                  </a:lnTo>
                  <a:lnTo>
                    <a:pt x="5270" y="354"/>
                  </a:lnTo>
                  <a:lnTo>
                    <a:pt x="5106" y="212"/>
                  </a:lnTo>
                  <a:lnTo>
                    <a:pt x="4917" y="118"/>
                  </a:lnTo>
                  <a:lnTo>
                    <a:pt x="4706" y="48"/>
                  </a:lnTo>
                  <a:lnTo>
                    <a:pt x="4518" y="1"/>
                  </a:lnTo>
                  <a:lnTo>
                    <a:pt x="4306" y="1"/>
                  </a:lnTo>
                  <a:lnTo>
                    <a:pt x="4306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9" name="Google Shape;389;p22"/>
            <p:cNvSpPr/>
            <p:nvPr/>
          </p:nvSpPr>
          <p:spPr>
            <a:xfrm>
              <a:off x="803764" y="3331845"/>
              <a:ext cx="66407" cy="50400"/>
            </a:xfrm>
            <a:custGeom>
              <a:rect b="b" l="l" r="r" t="t"/>
              <a:pathLst>
                <a:path extrusionOk="0" h="1483" w="1954">
                  <a:moveTo>
                    <a:pt x="754" y="0"/>
                  </a:moveTo>
                  <a:lnTo>
                    <a:pt x="613" y="24"/>
                  </a:lnTo>
                  <a:lnTo>
                    <a:pt x="471" y="71"/>
                  </a:lnTo>
                  <a:lnTo>
                    <a:pt x="330" y="142"/>
                  </a:lnTo>
                  <a:lnTo>
                    <a:pt x="236" y="212"/>
                  </a:lnTo>
                  <a:lnTo>
                    <a:pt x="142" y="306"/>
                  </a:lnTo>
                  <a:lnTo>
                    <a:pt x="95" y="424"/>
                  </a:lnTo>
                  <a:lnTo>
                    <a:pt x="24" y="589"/>
                  </a:lnTo>
                  <a:lnTo>
                    <a:pt x="1" y="753"/>
                  </a:lnTo>
                  <a:lnTo>
                    <a:pt x="24" y="894"/>
                  </a:lnTo>
                  <a:lnTo>
                    <a:pt x="71" y="1036"/>
                  </a:lnTo>
                  <a:lnTo>
                    <a:pt x="142" y="1153"/>
                  </a:lnTo>
                  <a:lnTo>
                    <a:pt x="236" y="1271"/>
                  </a:lnTo>
                  <a:lnTo>
                    <a:pt x="330" y="1365"/>
                  </a:lnTo>
                  <a:lnTo>
                    <a:pt x="471" y="1435"/>
                  </a:lnTo>
                  <a:lnTo>
                    <a:pt x="613" y="1482"/>
                  </a:lnTo>
                  <a:lnTo>
                    <a:pt x="1365" y="1482"/>
                  </a:lnTo>
                  <a:lnTo>
                    <a:pt x="1506" y="1435"/>
                  </a:lnTo>
                  <a:lnTo>
                    <a:pt x="1624" y="1365"/>
                  </a:lnTo>
                  <a:lnTo>
                    <a:pt x="1742" y="1271"/>
                  </a:lnTo>
                  <a:lnTo>
                    <a:pt x="1836" y="1153"/>
                  </a:lnTo>
                  <a:lnTo>
                    <a:pt x="1906" y="1036"/>
                  </a:lnTo>
                  <a:lnTo>
                    <a:pt x="1930" y="894"/>
                  </a:lnTo>
                  <a:lnTo>
                    <a:pt x="1953" y="753"/>
                  </a:lnTo>
                  <a:lnTo>
                    <a:pt x="1930" y="589"/>
                  </a:lnTo>
                  <a:lnTo>
                    <a:pt x="1883" y="424"/>
                  </a:lnTo>
                  <a:lnTo>
                    <a:pt x="1836" y="330"/>
                  </a:lnTo>
                  <a:lnTo>
                    <a:pt x="1765" y="259"/>
                  </a:lnTo>
                  <a:lnTo>
                    <a:pt x="1624" y="118"/>
                  </a:lnTo>
                  <a:lnTo>
                    <a:pt x="1530" y="71"/>
                  </a:lnTo>
                  <a:lnTo>
                    <a:pt x="1436" y="48"/>
                  </a:lnTo>
                  <a:lnTo>
                    <a:pt x="1318" y="24"/>
                  </a:lnTo>
                  <a:lnTo>
                    <a:pt x="1224" y="0"/>
                  </a:lnTo>
                  <a:close/>
                </a:path>
              </a:pathLst>
            </a:custGeom>
            <a:solidFill>
              <a:srgbClr val="E4EC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" name="Google Shape;390;p22"/>
            <p:cNvSpPr/>
            <p:nvPr/>
          </p:nvSpPr>
          <p:spPr>
            <a:xfrm>
              <a:off x="806959" y="3331845"/>
              <a:ext cx="60799" cy="28004"/>
            </a:xfrm>
            <a:custGeom>
              <a:rect b="b" l="l" r="r" t="t"/>
              <a:pathLst>
                <a:path extrusionOk="0" h="824" w="1789">
                  <a:moveTo>
                    <a:pt x="660" y="0"/>
                  </a:moveTo>
                  <a:lnTo>
                    <a:pt x="519" y="24"/>
                  </a:lnTo>
                  <a:lnTo>
                    <a:pt x="377" y="71"/>
                  </a:lnTo>
                  <a:lnTo>
                    <a:pt x="236" y="142"/>
                  </a:lnTo>
                  <a:lnTo>
                    <a:pt x="142" y="212"/>
                  </a:lnTo>
                  <a:lnTo>
                    <a:pt x="48" y="306"/>
                  </a:lnTo>
                  <a:lnTo>
                    <a:pt x="1" y="424"/>
                  </a:lnTo>
                  <a:lnTo>
                    <a:pt x="48" y="518"/>
                  </a:lnTo>
                  <a:lnTo>
                    <a:pt x="95" y="589"/>
                  </a:lnTo>
                  <a:lnTo>
                    <a:pt x="260" y="730"/>
                  </a:lnTo>
                  <a:lnTo>
                    <a:pt x="354" y="777"/>
                  </a:lnTo>
                  <a:lnTo>
                    <a:pt x="448" y="800"/>
                  </a:lnTo>
                  <a:lnTo>
                    <a:pt x="542" y="824"/>
                  </a:lnTo>
                  <a:lnTo>
                    <a:pt x="1271" y="824"/>
                  </a:lnTo>
                  <a:lnTo>
                    <a:pt x="1412" y="777"/>
                  </a:lnTo>
                  <a:lnTo>
                    <a:pt x="1530" y="706"/>
                  </a:lnTo>
                  <a:lnTo>
                    <a:pt x="1648" y="612"/>
                  </a:lnTo>
                  <a:lnTo>
                    <a:pt x="1718" y="518"/>
                  </a:lnTo>
                  <a:lnTo>
                    <a:pt x="1789" y="424"/>
                  </a:lnTo>
                  <a:lnTo>
                    <a:pt x="1742" y="330"/>
                  </a:lnTo>
                  <a:lnTo>
                    <a:pt x="1671" y="259"/>
                  </a:lnTo>
                  <a:lnTo>
                    <a:pt x="1530" y="118"/>
                  </a:lnTo>
                  <a:lnTo>
                    <a:pt x="1436" y="71"/>
                  </a:lnTo>
                  <a:lnTo>
                    <a:pt x="1342" y="48"/>
                  </a:lnTo>
                  <a:lnTo>
                    <a:pt x="1224" y="24"/>
                  </a:lnTo>
                  <a:lnTo>
                    <a:pt x="113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" name="Google Shape;391;p22"/>
            <p:cNvSpPr/>
            <p:nvPr/>
          </p:nvSpPr>
          <p:spPr>
            <a:xfrm>
              <a:off x="778208" y="3306255"/>
              <a:ext cx="117554" cy="102363"/>
            </a:xfrm>
            <a:custGeom>
              <a:rect b="b" l="l" r="r" t="t"/>
              <a:pathLst>
                <a:path extrusionOk="0" h="3012" w="3459">
                  <a:moveTo>
                    <a:pt x="1976" y="753"/>
                  </a:moveTo>
                  <a:lnTo>
                    <a:pt x="2070" y="777"/>
                  </a:lnTo>
                  <a:lnTo>
                    <a:pt x="2188" y="801"/>
                  </a:lnTo>
                  <a:lnTo>
                    <a:pt x="2282" y="824"/>
                  </a:lnTo>
                  <a:lnTo>
                    <a:pt x="2376" y="871"/>
                  </a:lnTo>
                  <a:lnTo>
                    <a:pt x="2517" y="1012"/>
                  </a:lnTo>
                  <a:lnTo>
                    <a:pt x="2588" y="1083"/>
                  </a:lnTo>
                  <a:lnTo>
                    <a:pt x="2635" y="1177"/>
                  </a:lnTo>
                  <a:lnTo>
                    <a:pt x="2682" y="1342"/>
                  </a:lnTo>
                  <a:lnTo>
                    <a:pt x="2705" y="1506"/>
                  </a:lnTo>
                  <a:lnTo>
                    <a:pt x="2682" y="1647"/>
                  </a:lnTo>
                  <a:lnTo>
                    <a:pt x="2658" y="1789"/>
                  </a:lnTo>
                  <a:lnTo>
                    <a:pt x="2588" y="1906"/>
                  </a:lnTo>
                  <a:lnTo>
                    <a:pt x="2494" y="2024"/>
                  </a:lnTo>
                  <a:lnTo>
                    <a:pt x="2376" y="2118"/>
                  </a:lnTo>
                  <a:lnTo>
                    <a:pt x="2258" y="2188"/>
                  </a:lnTo>
                  <a:lnTo>
                    <a:pt x="2117" y="2235"/>
                  </a:lnTo>
                  <a:lnTo>
                    <a:pt x="1365" y="2235"/>
                  </a:lnTo>
                  <a:lnTo>
                    <a:pt x="1223" y="2188"/>
                  </a:lnTo>
                  <a:lnTo>
                    <a:pt x="1082" y="2118"/>
                  </a:lnTo>
                  <a:lnTo>
                    <a:pt x="988" y="2024"/>
                  </a:lnTo>
                  <a:lnTo>
                    <a:pt x="894" y="1906"/>
                  </a:lnTo>
                  <a:lnTo>
                    <a:pt x="823" y="1789"/>
                  </a:lnTo>
                  <a:lnTo>
                    <a:pt x="776" y="1647"/>
                  </a:lnTo>
                  <a:lnTo>
                    <a:pt x="753" y="1506"/>
                  </a:lnTo>
                  <a:lnTo>
                    <a:pt x="776" y="1342"/>
                  </a:lnTo>
                  <a:lnTo>
                    <a:pt x="847" y="1177"/>
                  </a:lnTo>
                  <a:lnTo>
                    <a:pt x="894" y="1059"/>
                  </a:lnTo>
                  <a:lnTo>
                    <a:pt x="988" y="965"/>
                  </a:lnTo>
                  <a:lnTo>
                    <a:pt x="1082" y="895"/>
                  </a:lnTo>
                  <a:lnTo>
                    <a:pt x="1223" y="824"/>
                  </a:lnTo>
                  <a:lnTo>
                    <a:pt x="1365" y="777"/>
                  </a:lnTo>
                  <a:lnTo>
                    <a:pt x="1506" y="753"/>
                  </a:lnTo>
                  <a:close/>
                  <a:moveTo>
                    <a:pt x="1365" y="1"/>
                  </a:moveTo>
                  <a:lnTo>
                    <a:pt x="1223" y="24"/>
                  </a:lnTo>
                  <a:lnTo>
                    <a:pt x="1059" y="71"/>
                  </a:lnTo>
                  <a:lnTo>
                    <a:pt x="941" y="118"/>
                  </a:lnTo>
                  <a:lnTo>
                    <a:pt x="800" y="165"/>
                  </a:lnTo>
                  <a:lnTo>
                    <a:pt x="659" y="259"/>
                  </a:lnTo>
                  <a:lnTo>
                    <a:pt x="541" y="330"/>
                  </a:lnTo>
                  <a:lnTo>
                    <a:pt x="447" y="448"/>
                  </a:lnTo>
                  <a:lnTo>
                    <a:pt x="282" y="612"/>
                  </a:lnTo>
                  <a:lnTo>
                    <a:pt x="165" y="824"/>
                  </a:lnTo>
                  <a:lnTo>
                    <a:pt x="94" y="989"/>
                  </a:lnTo>
                  <a:lnTo>
                    <a:pt x="47" y="1153"/>
                  </a:lnTo>
                  <a:lnTo>
                    <a:pt x="0" y="1318"/>
                  </a:lnTo>
                  <a:lnTo>
                    <a:pt x="0" y="1506"/>
                  </a:lnTo>
                  <a:lnTo>
                    <a:pt x="0" y="1647"/>
                  </a:lnTo>
                  <a:lnTo>
                    <a:pt x="24" y="1812"/>
                  </a:lnTo>
                  <a:lnTo>
                    <a:pt x="71" y="1953"/>
                  </a:lnTo>
                  <a:lnTo>
                    <a:pt x="118" y="2094"/>
                  </a:lnTo>
                  <a:lnTo>
                    <a:pt x="188" y="2212"/>
                  </a:lnTo>
                  <a:lnTo>
                    <a:pt x="259" y="2330"/>
                  </a:lnTo>
                  <a:lnTo>
                    <a:pt x="447" y="2565"/>
                  </a:lnTo>
                  <a:lnTo>
                    <a:pt x="659" y="2753"/>
                  </a:lnTo>
                  <a:lnTo>
                    <a:pt x="800" y="2824"/>
                  </a:lnTo>
                  <a:lnTo>
                    <a:pt x="918" y="2894"/>
                  </a:lnTo>
                  <a:lnTo>
                    <a:pt x="1059" y="2941"/>
                  </a:lnTo>
                  <a:lnTo>
                    <a:pt x="1200" y="2965"/>
                  </a:lnTo>
                  <a:lnTo>
                    <a:pt x="1365" y="2988"/>
                  </a:lnTo>
                  <a:lnTo>
                    <a:pt x="1506" y="3012"/>
                  </a:lnTo>
                  <a:lnTo>
                    <a:pt x="1976" y="3012"/>
                  </a:lnTo>
                  <a:lnTo>
                    <a:pt x="2117" y="2988"/>
                  </a:lnTo>
                  <a:lnTo>
                    <a:pt x="2258" y="2965"/>
                  </a:lnTo>
                  <a:lnTo>
                    <a:pt x="2541" y="2894"/>
                  </a:lnTo>
                  <a:lnTo>
                    <a:pt x="2799" y="2753"/>
                  </a:lnTo>
                  <a:lnTo>
                    <a:pt x="2917" y="2659"/>
                  </a:lnTo>
                  <a:lnTo>
                    <a:pt x="3011" y="2565"/>
                  </a:lnTo>
                  <a:lnTo>
                    <a:pt x="3035" y="2565"/>
                  </a:lnTo>
                  <a:lnTo>
                    <a:pt x="3129" y="2447"/>
                  </a:lnTo>
                  <a:lnTo>
                    <a:pt x="3223" y="2330"/>
                  </a:lnTo>
                  <a:lnTo>
                    <a:pt x="3364" y="2071"/>
                  </a:lnTo>
                  <a:lnTo>
                    <a:pt x="3435" y="1789"/>
                  </a:lnTo>
                  <a:lnTo>
                    <a:pt x="3458" y="1647"/>
                  </a:lnTo>
                  <a:lnTo>
                    <a:pt x="3458" y="1506"/>
                  </a:lnTo>
                  <a:lnTo>
                    <a:pt x="3458" y="1318"/>
                  </a:lnTo>
                  <a:lnTo>
                    <a:pt x="3435" y="1153"/>
                  </a:lnTo>
                  <a:lnTo>
                    <a:pt x="3388" y="989"/>
                  </a:lnTo>
                  <a:lnTo>
                    <a:pt x="3317" y="848"/>
                  </a:lnTo>
                  <a:lnTo>
                    <a:pt x="3199" y="659"/>
                  </a:lnTo>
                  <a:lnTo>
                    <a:pt x="3082" y="495"/>
                  </a:lnTo>
                  <a:lnTo>
                    <a:pt x="2941" y="354"/>
                  </a:lnTo>
                  <a:lnTo>
                    <a:pt x="2752" y="212"/>
                  </a:lnTo>
                  <a:lnTo>
                    <a:pt x="2588" y="118"/>
                  </a:lnTo>
                  <a:lnTo>
                    <a:pt x="2376" y="48"/>
                  </a:lnTo>
                  <a:lnTo>
                    <a:pt x="2188" y="1"/>
                  </a:lnTo>
                  <a:close/>
                </a:path>
              </a:pathLst>
            </a:custGeom>
            <a:solidFill>
              <a:srgbClr val="5D5D6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" name="Google Shape;392;p22"/>
            <p:cNvSpPr/>
            <p:nvPr/>
          </p:nvSpPr>
          <p:spPr>
            <a:xfrm>
              <a:off x="803764" y="3331845"/>
              <a:ext cx="66407" cy="50400"/>
            </a:xfrm>
            <a:custGeom>
              <a:rect b="b" l="l" r="r" t="t"/>
              <a:pathLst>
                <a:path extrusionOk="0" fill="none" h="1483" w="1954">
                  <a:moveTo>
                    <a:pt x="1224" y="0"/>
                  </a:moveTo>
                  <a:lnTo>
                    <a:pt x="1224" y="0"/>
                  </a:lnTo>
                  <a:lnTo>
                    <a:pt x="1318" y="24"/>
                  </a:lnTo>
                  <a:lnTo>
                    <a:pt x="1436" y="48"/>
                  </a:lnTo>
                  <a:lnTo>
                    <a:pt x="1530" y="71"/>
                  </a:lnTo>
                  <a:lnTo>
                    <a:pt x="1624" y="118"/>
                  </a:lnTo>
                  <a:lnTo>
                    <a:pt x="1765" y="259"/>
                  </a:lnTo>
                  <a:lnTo>
                    <a:pt x="1836" y="330"/>
                  </a:lnTo>
                  <a:lnTo>
                    <a:pt x="1883" y="424"/>
                  </a:lnTo>
                  <a:lnTo>
                    <a:pt x="1883" y="424"/>
                  </a:lnTo>
                  <a:lnTo>
                    <a:pt x="1930" y="589"/>
                  </a:lnTo>
                  <a:lnTo>
                    <a:pt x="1953" y="753"/>
                  </a:lnTo>
                  <a:lnTo>
                    <a:pt x="1953" y="753"/>
                  </a:lnTo>
                  <a:lnTo>
                    <a:pt x="1930" y="894"/>
                  </a:lnTo>
                  <a:lnTo>
                    <a:pt x="1906" y="1036"/>
                  </a:lnTo>
                  <a:lnTo>
                    <a:pt x="1836" y="1153"/>
                  </a:lnTo>
                  <a:lnTo>
                    <a:pt x="1742" y="1271"/>
                  </a:lnTo>
                  <a:lnTo>
                    <a:pt x="1742" y="1271"/>
                  </a:lnTo>
                  <a:lnTo>
                    <a:pt x="1624" y="1365"/>
                  </a:lnTo>
                  <a:lnTo>
                    <a:pt x="1506" y="1435"/>
                  </a:lnTo>
                  <a:lnTo>
                    <a:pt x="1365" y="1482"/>
                  </a:lnTo>
                  <a:lnTo>
                    <a:pt x="1224" y="1482"/>
                  </a:lnTo>
                  <a:lnTo>
                    <a:pt x="754" y="1482"/>
                  </a:lnTo>
                  <a:lnTo>
                    <a:pt x="754" y="1482"/>
                  </a:lnTo>
                  <a:lnTo>
                    <a:pt x="613" y="1482"/>
                  </a:lnTo>
                  <a:lnTo>
                    <a:pt x="471" y="1435"/>
                  </a:lnTo>
                  <a:lnTo>
                    <a:pt x="330" y="1365"/>
                  </a:lnTo>
                  <a:lnTo>
                    <a:pt x="236" y="1271"/>
                  </a:lnTo>
                  <a:lnTo>
                    <a:pt x="142" y="1153"/>
                  </a:lnTo>
                  <a:lnTo>
                    <a:pt x="71" y="1036"/>
                  </a:lnTo>
                  <a:lnTo>
                    <a:pt x="24" y="894"/>
                  </a:lnTo>
                  <a:lnTo>
                    <a:pt x="1" y="753"/>
                  </a:lnTo>
                  <a:lnTo>
                    <a:pt x="1" y="753"/>
                  </a:lnTo>
                  <a:lnTo>
                    <a:pt x="24" y="589"/>
                  </a:lnTo>
                  <a:lnTo>
                    <a:pt x="95" y="424"/>
                  </a:lnTo>
                  <a:lnTo>
                    <a:pt x="95" y="424"/>
                  </a:lnTo>
                  <a:lnTo>
                    <a:pt x="142" y="306"/>
                  </a:lnTo>
                  <a:lnTo>
                    <a:pt x="236" y="212"/>
                  </a:lnTo>
                  <a:lnTo>
                    <a:pt x="236" y="212"/>
                  </a:lnTo>
                  <a:lnTo>
                    <a:pt x="330" y="142"/>
                  </a:lnTo>
                  <a:lnTo>
                    <a:pt x="471" y="71"/>
                  </a:lnTo>
                  <a:lnTo>
                    <a:pt x="613" y="24"/>
                  </a:lnTo>
                  <a:lnTo>
                    <a:pt x="754" y="0"/>
                  </a:lnTo>
                  <a:lnTo>
                    <a:pt x="1224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3" name="Google Shape;393;p22"/>
            <p:cNvSpPr/>
            <p:nvPr/>
          </p:nvSpPr>
          <p:spPr>
            <a:xfrm>
              <a:off x="778208" y="3306255"/>
              <a:ext cx="117554" cy="102363"/>
            </a:xfrm>
            <a:custGeom>
              <a:rect b="b" l="l" r="r" t="t"/>
              <a:pathLst>
                <a:path extrusionOk="0" fill="none" h="3012" w="3459">
                  <a:moveTo>
                    <a:pt x="1976" y="1"/>
                  </a:moveTo>
                  <a:lnTo>
                    <a:pt x="1506" y="1"/>
                  </a:lnTo>
                  <a:lnTo>
                    <a:pt x="1506" y="1"/>
                  </a:lnTo>
                  <a:lnTo>
                    <a:pt x="1365" y="1"/>
                  </a:lnTo>
                  <a:lnTo>
                    <a:pt x="1223" y="24"/>
                  </a:lnTo>
                  <a:lnTo>
                    <a:pt x="1059" y="71"/>
                  </a:lnTo>
                  <a:lnTo>
                    <a:pt x="941" y="118"/>
                  </a:lnTo>
                  <a:lnTo>
                    <a:pt x="800" y="165"/>
                  </a:lnTo>
                  <a:lnTo>
                    <a:pt x="659" y="259"/>
                  </a:lnTo>
                  <a:lnTo>
                    <a:pt x="541" y="330"/>
                  </a:lnTo>
                  <a:lnTo>
                    <a:pt x="447" y="448"/>
                  </a:lnTo>
                  <a:lnTo>
                    <a:pt x="447" y="448"/>
                  </a:lnTo>
                  <a:lnTo>
                    <a:pt x="282" y="612"/>
                  </a:lnTo>
                  <a:lnTo>
                    <a:pt x="165" y="824"/>
                  </a:lnTo>
                  <a:lnTo>
                    <a:pt x="165" y="824"/>
                  </a:lnTo>
                  <a:lnTo>
                    <a:pt x="94" y="989"/>
                  </a:lnTo>
                  <a:lnTo>
                    <a:pt x="47" y="1153"/>
                  </a:lnTo>
                  <a:lnTo>
                    <a:pt x="0" y="1318"/>
                  </a:lnTo>
                  <a:lnTo>
                    <a:pt x="0" y="1506"/>
                  </a:lnTo>
                  <a:lnTo>
                    <a:pt x="0" y="1506"/>
                  </a:lnTo>
                  <a:lnTo>
                    <a:pt x="0" y="1647"/>
                  </a:lnTo>
                  <a:lnTo>
                    <a:pt x="24" y="1812"/>
                  </a:lnTo>
                  <a:lnTo>
                    <a:pt x="71" y="1953"/>
                  </a:lnTo>
                  <a:lnTo>
                    <a:pt x="118" y="2094"/>
                  </a:lnTo>
                  <a:lnTo>
                    <a:pt x="188" y="2212"/>
                  </a:lnTo>
                  <a:lnTo>
                    <a:pt x="259" y="2330"/>
                  </a:lnTo>
                  <a:lnTo>
                    <a:pt x="447" y="2565"/>
                  </a:lnTo>
                  <a:lnTo>
                    <a:pt x="659" y="2753"/>
                  </a:lnTo>
                  <a:lnTo>
                    <a:pt x="800" y="2824"/>
                  </a:lnTo>
                  <a:lnTo>
                    <a:pt x="918" y="2894"/>
                  </a:lnTo>
                  <a:lnTo>
                    <a:pt x="1059" y="2941"/>
                  </a:lnTo>
                  <a:lnTo>
                    <a:pt x="1200" y="2965"/>
                  </a:lnTo>
                  <a:lnTo>
                    <a:pt x="1365" y="2988"/>
                  </a:lnTo>
                  <a:lnTo>
                    <a:pt x="1506" y="3012"/>
                  </a:lnTo>
                  <a:lnTo>
                    <a:pt x="1976" y="3012"/>
                  </a:lnTo>
                  <a:lnTo>
                    <a:pt x="1976" y="3012"/>
                  </a:lnTo>
                  <a:lnTo>
                    <a:pt x="2117" y="2988"/>
                  </a:lnTo>
                  <a:lnTo>
                    <a:pt x="2258" y="2965"/>
                  </a:lnTo>
                  <a:lnTo>
                    <a:pt x="2541" y="2894"/>
                  </a:lnTo>
                  <a:lnTo>
                    <a:pt x="2799" y="2753"/>
                  </a:lnTo>
                  <a:lnTo>
                    <a:pt x="2917" y="2659"/>
                  </a:lnTo>
                  <a:lnTo>
                    <a:pt x="3011" y="2565"/>
                  </a:lnTo>
                  <a:lnTo>
                    <a:pt x="3011" y="2565"/>
                  </a:lnTo>
                  <a:lnTo>
                    <a:pt x="3035" y="2565"/>
                  </a:lnTo>
                  <a:lnTo>
                    <a:pt x="3035" y="2565"/>
                  </a:lnTo>
                  <a:lnTo>
                    <a:pt x="3129" y="2447"/>
                  </a:lnTo>
                  <a:lnTo>
                    <a:pt x="3223" y="2330"/>
                  </a:lnTo>
                  <a:lnTo>
                    <a:pt x="3364" y="2071"/>
                  </a:lnTo>
                  <a:lnTo>
                    <a:pt x="3435" y="1789"/>
                  </a:lnTo>
                  <a:lnTo>
                    <a:pt x="3458" y="1647"/>
                  </a:lnTo>
                  <a:lnTo>
                    <a:pt x="3458" y="1506"/>
                  </a:lnTo>
                  <a:lnTo>
                    <a:pt x="3458" y="1506"/>
                  </a:lnTo>
                  <a:lnTo>
                    <a:pt x="3458" y="1318"/>
                  </a:lnTo>
                  <a:lnTo>
                    <a:pt x="3435" y="1153"/>
                  </a:lnTo>
                  <a:lnTo>
                    <a:pt x="3388" y="989"/>
                  </a:lnTo>
                  <a:lnTo>
                    <a:pt x="3317" y="848"/>
                  </a:lnTo>
                  <a:lnTo>
                    <a:pt x="3317" y="848"/>
                  </a:lnTo>
                  <a:lnTo>
                    <a:pt x="3199" y="659"/>
                  </a:lnTo>
                  <a:lnTo>
                    <a:pt x="3082" y="495"/>
                  </a:lnTo>
                  <a:lnTo>
                    <a:pt x="2941" y="354"/>
                  </a:lnTo>
                  <a:lnTo>
                    <a:pt x="2752" y="212"/>
                  </a:lnTo>
                  <a:lnTo>
                    <a:pt x="2588" y="118"/>
                  </a:lnTo>
                  <a:lnTo>
                    <a:pt x="2376" y="48"/>
                  </a:lnTo>
                  <a:lnTo>
                    <a:pt x="2188" y="1"/>
                  </a:lnTo>
                  <a:lnTo>
                    <a:pt x="1976" y="1"/>
                  </a:lnTo>
                  <a:lnTo>
                    <a:pt x="1976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94" name="Google Shape;394;p22"/>
          <p:cNvSpPr txBox="1"/>
          <p:nvPr>
            <p:ph hasCustomPrompt="1" type="title"/>
          </p:nvPr>
        </p:nvSpPr>
        <p:spPr>
          <a:xfrm>
            <a:off x="4864875" y="3562800"/>
            <a:ext cx="3307200" cy="640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800"/>
              <a:buNone/>
              <a:defRPr sz="37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395" name="Google Shape;395;p22"/>
          <p:cNvGrpSpPr/>
          <p:nvPr/>
        </p:nvGrpSpPr>
        <p:grpSpPr>
          <a:xfrm flipH="1">
            <a:off x="1468834" y="3917377"/>
            <a:ext cx="440778" cy="264751"/>
            <a:chOff x="235385" y="3771527"/>
            <a:chExt cx="326188" cy="195924"/>
          </a:xfrm>
        </p:grpSpPr>
        <p:sp>
          <p:nvSpPr>
            <p:cNvPr id="396" name="Google Shape;396;p22"/>
            <p:cNvSpPr/>
            <p:nvPr/>
          </p:nvSpPr>
          <p:spPr>
            <a:xfrm>
              <a:off x="261756" y="3797117"/>
              <a:ext cx="274259" cy="144742"/>
            </a:xfrm>
            <a:custGeom>
              <a:rect b="b" l="l" r="r" t="t"/>
              <a:pathLst>
                <a:path extrusionOk="0" h="4259" w="8070">
                  <a:moveTo>
                    <a:pt x="5293" y="1"/>
                  </a:moveTo>
                  <a:lnTo>
                    <a:pt x="5035" y="24"/>
                  </a:lnTo>
                  <a:lnTo>
                    <a:pt x="4776" y="71"/>
                  </a:lnTo>
                  <a:lnTo>
                    <a:pt x="4541" y="165"/>
                  </a:lnTo>
                  <a:lnTo>
                    <a:pt x="4305" y="259"/>
                  </a:lnTo>
                  <a:lnTo>
                    <a:pt x="4117" y="401"/>
                  </a:lnTo>
                  <a:lnTo>
                    <a:pt x="3929" y="565"/>
                  </a:lnTo>
                  <a:lnTo>
                    <a:pt x="3764" y="753"/>
                  </a:lnTo>
                  <a:lnTo>
                    <a:pt x="3623" y="965"/>
                  </a:lnTo>
                  <a:lnTo>
                    <a:pt x="3388" y="800"/>
                  </a:lnTo>
                  <a:lnTo>
                    <a:pt x="3129" y="683"/>
                  </a:lnTo>
                  <a:lnTo>
                    <a:pt x="2870" y="612"/>
                  </a:lnTo>
                  <a:lnTo>
                    <a:pt x="2565" y="589"/>
                  </a:lnTo>
                  <a:lnTo>
                    <a:pt x="2400" y="589"/>
                  </a:lnTo>
                  <a:lnTo>
                    <a:pt x="2235" y="612"/>
                  </a:lnTo>
                  <a:lnTo>
                    <a:pt x="2071" y="659"/>
                  </a:lnTo>
                  <a:lnTo>
                    <a:pt x="1906" y="730"/>
                  </a:lnTo>
                  <a:lnTo>
                    <a:pt x="1765" y="800"/>
                  </a:lnTo>
                  <a:lnTo>
                    <a:pt x="1624" y="871"/>
                  </a:lnTo>
                  <a:lnTo>
                    <a:pt x="1506" y="965"/>
                  </a:lnTo>
                  <a:lnTo>
                    <a:pt x="1388" y="1083"/>
                  </a:lnTo>
                  <a:lnTo>
                    <a:pt x="1271" y="1200"/>
                  </a:lnTo>
                  <a:lnTo>
                    <a:pt x="1177" y="1318"/>
                  </a:lnTo>
                  <a:lnTo>
                    <a:pt x="1106" y="1459"/>
                  </a:lnTo>
                  <a:lnTo>
                    <a:pt x="1035" y="1624"/>
                  </a:lnTo>
                  <a:lnTo>
                    <a:pt x="965" y="1765"/>
                  </a:lnTo>
                  <a:lnTo>
                    <a:pt x="918" y="1930"/>
                  </a:lnTo>
                  <a:lnTo>
                    <a:pt x="894" y="2094"/>
                  </a:lnTo>
                  <a:lnTo>
                    <a:pt x="894" y="2259"/>
                  </a:lnTo>
                  <a:lnTo>
                    <a:pt x="918" y="2518"/>
                  </a:lnTo>
                  <a:lnTo>
                    <a:pt x="965" y="2776"/>
                  </a:lnTo>
                  <a:lnTo>
                    <a:pt x="730" y="2776"/>
                  </a:lnTo>
                  <a:lnTo>
                    <a:pt x="588" y="2800"/>
                  </a:lnTo>
                  <a:lnTo>
                    <a:pt x="447" y="2824"/>
                  </a:lnTo>
                  <a:lnTo>
                    <a:pt x="330" y="2894"/>
                  </a:lnTo>
                  <a:lnTo>
                    <a:pt x="212" y="2988"/>
                  </a:lnTo>
                  <a:lnTo>
                    <a:pt x="118" y="3106"/>
                  </a:lnTo>
                  <a:lnTo>
                    <a:pt x="47" y="3223"/>
                  </a:lnTo>
                  <a:lnTo>
                    <a:pt x="0" y="3365"/>
                  </a:lnTo>
                  <a:lnTo>
                    <a:pt x="0" y="3529"/>
                  </a:lnTo>
                  <a:lnTo>
                    <a:pt x="0" y="3670"/>
                  </a:lnTo>
                  <a:lnTo>
                    <a:pt x="47" y="3812"/>
                  </a:lnTo>
                  <a:lnTo>
                    <a:pt x="118" y="3929"/>
                  </a:lnTo>
                  <a:lnTo>
                    <a:pt x="212" y="4047"/>
                  </a:lnTo>
                  <a:lnTo>
                    <a:pt x="330" y="4141"/>
                  </a:lnTo>
                  <a:lnTo>
                    <a:pt x="447" y="4211"/>
                  </a:lnTo>
                  <a:lnTo>
                    <a:pt x="588" y="4235"/>
                  </a:lnTo>
                  <a:lnTo>
                    <a:pt x="730" y="4259"/>
                  </a:lnTo>
                  <a:lnTo>
                    <a:pt x="7316" y="4259"/>
                  </a:lnTo>
                  <a:lnTo>
                    <a:pt x="7481" y="4235"/>
                  </a:lnTo>
                  <a:lnTo>
                    <a:pt x="7622" y="4211"/>
                  </a:lnTo>
                  <a:lnTo>
                    <a:pt x="7740" y="4141"/>
                  </a:lnTo>
                  <a:lnTo>
                    <a:pt x="7858" y="4047"/>
                  </a:lnTo>
                  <a:lnTo>
                    <a:pt x="7928" y="3929"/>
                  </a:lnTo>
                  <a:lnTo>
                    <a:pt x="7999" y="3812"/>
                  </a:lnTo>
                  <a:lnTo>
                    <a:pt x="8046" y="3670"/>
                  </a:lnTo>
                  <a:lnTo>
                    <a:pt x="8069" y="3529"/>
                  </a:lnTo>
                  <a:lnTo>
                    <a:pt x="8046" y="3365"/>
                  </a:lnTo>
                  <a:lnTo>
                    <a:pt x="7999" y="3223"/>
                  </a:lnTo>
                  <a:lnTo>
                    <a:pt x="7928" y="3106"/>
                  </a:lnTo>
                  <a:lnTo>
                    <a:pt x="7858" y="2988"/>
                  </a:lnTo>
                  <a:lnTo>
                    <a:pt x="7740" y="2894"/>
                  </a:lnTo>
                  <a:lnTo>
                    <a:pt x="7622" y="2824"/>
                  </a:lnTo>
                  <a:lnTo>
                    <a:pt x="7481" y="2800"/>
                  </a:lnTo>
                  <a:lnTo>
                    <a:pt x="7316" y="2776"/>
                  </a:lnTo>
                  <a:lnTo>
                    <a:pt x="7058" y="2776"/>
                  </a:lnTo>
                  <a:lnTo>
                    <a:pt x="7128" y="2588"/>
                  </a:lnTo>
                  <a:lnTo>
                    <a:pt x="7199" y="2377"/>
                  </a:lnTo>
                  <a:lnTo>
                    <a:pt x="7222" y="2165"/>
                  </a:lnTo>
                  <a:lnTo>
                    <a:pt x="7246" y="1953"/>
                  </a:lnTo>
                  <a:lnTo>
                    <a:pt x="7222" y="1741"/>
                  </a:lnTo>
                  <a:lnTo>
                    <a:pt x="7199" y="1553"/>
                  </a:lnTo>
                  <a:lnTo>
                    <a:pt x="7152" y="1365"/>
                  </a:lnTo>
                  <a:lnTo>
                    <a:pt x="7081" y="1200"/>
                  </a:lnTo>
                  <a:lnTo>
                    <a:pt x="7011" y="1012"/>
                  </a:lnTo>
                  <a:lnTo>
                    <a:pt x="6917" y="871"/>
                  </a:lnTo>
                  <a:lnTo>
                    <a:pt x="6799" y="706"/>
                  </a:lnTo>
                  <a:lnTo>
                    <a:pt x="6658" y="565"/>
                  </a:lnTo>
                  <a:lnTo>
                    <a:pt x="6540" y="448"/>
                  </a:lnTo>
                  <a:lnTo>
                    <a:pt x="6375" y="330"/>
                  </a:lnTo>
                  <a:lnTo>
                    <a:pt x="6211" y="236"/>
                  </a:lnTo>
                  <a:lnTo>
                    <a:pt x="6046" y="165"/>
                  </a:lnTo>
                  <a:lnTo>
                    <a:pt x="5858" y="95"/>
                  </a:lnTo>
                  <a:lnTo>
                    <a:pt x="5693" y="48"/>
                  </a:lnTo>
                  <a:lnTo>
                    <a:pt x="5482" y="24"/>
                  </a:lnTo>
                  <a:lnTo>
                    <a:pt x="52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" name="Google Shape;397;p22"/>
            <p:cNvSpPr/>
            <p:nvPr/>
          </p:nvSpPr>
          <p:spPr>
            <a:xfrm>
              <a:off x="261756" y="3901855"/>
              <a:ext cx="274259" cy="40000"/>
            </a:xfrm>
            <a:custGeom>
              <a:rect b="b" l="l" r="r" t="t"/>
              <a:pathLst>
                <a:path extrusionOk="0" h="1177" w="8070">
                  <a:moveTo>
                    <a:pt x="142" y="0"/>
                  </a:moveTo>
                  <a:lnTo>
                    <a:pt x="71" y="94"/>
                  </a:lnTo>
                  <a:lnTo>
                    <a:pt x="24" y="212"/>
                  </a:lnTo>
                  <a:lnTo>
                    <a:pt x="0" y="306"/>
                  </a:lnTo>
                  <a:lnTo>
                    <a:pt x="0" y="447"/>
                  </a:lnTo>
                  <a:lnTo>
                    <a:pt x="0" y="588"/>
                  </a:lnTo>
                  <a:lnTo>
                    <a:pt x="47" y="730"/>
                  </a:lnTo>
                  <a:lnTo>
                    <a:pt x="118" y="847"/>
                  </a:lnTo>
                  <a:lnTo>
                    <a:pt x="212" y="965"/>
                  </a:lnTo>
                  <a:lnTo>
                    <a:pt x="330" y="1059"/>
                  </a:lnTo>
                  <a:lnTo>
                    <a:pt x="447" y="1129"/>
                  </a:lnTo>
                  <a:lnTo>
                    <a:pt x="588" y="1153"/>
                  </a:lnTo>
                  <a:lnTo>
                    <a:pt x="730" y="1177"/>
                  </a:lnTo>
                  <a:lnTo>
                    <a:pt x="7316" y="1177"/>
                  </a:lnTo>
                  <a:lnTo>
                    <a:pt x="7481" y="1153"/>
                  </a:lnTo>
                  <a:lnTo>
                    <a:pt x="7622" y="1129"/>
                  </a:lnTo>
                  <a:lnTo>
                    <a:pt x="7740" y="1059"/>
                  </a:lnTo>
                  <a:lnTo>
                    <a:pt x="7858" y="965"/>
                  </a:lnTo>
                  <a:lnTo>
                    <a:pt x="7928" y="847"/>
                  </a:lnTo>
                  <a:lnTo>
                    <a:pt x="7999" y="730"/>
                  </a:lnTo>
                  <a:lnTo>
                    <a:pt x="8046" y="588"/>
                  </a:lnTo>
                  <a:lnTo>
                    <a:pt x="8069" y="447"/>
                  </a:lnTo>
                  <a:lnTo>
                    <a:pt x="8046" y="306"/>
                  </a:lnTo>
                  <a:lnTo>
                    <a:pt x="8022" y="212"/>
                  </a:lnTo>
                  <a:lnTo>
                    <a:pt x="7975" y="94"/>
                  </a:lnTo>
                  <a:lnTo>
                    <a:pt x="7928" y="0"/>
                  </a:lnTo>
                  <a:lnTo>
                    <a:pt x="7810" y="118"/>
                  </a:lnTo>
                  <a:lnTo>
                    <a:pt x="7669" y="212"/>
                  </a:lnTo>
                  <a:lnTo>
                    <a:pt x="7505" y="283"/>
                  </a:lnTo>
                  <a:lnTo>
                    <a:pt x="7316" y="306"/>
                  </a:lnTo>
                  <a:lnTo>
                    <a:pt x="730" y="306"/>
                  </a:lnTo>
                  <a:lnTo>
                    <a:pt x="565" y="283"/>
                  </a:lnTo>
                  <a:lnTo>
                    <a:pt x="400" y="212"/>
                  </a:lnTo>
                  <a:lnTo>
                    <a:pt x="259" y="118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E4EC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8" name="Google Shape;398;p22"/>
            <p:cNvSpPr/>
            <p:nvPr/>
          </p:nvSpPr>
          <p:spPr>
            <a:xfrm>
              <a:off x="235385" y="3771527"/>
              <a:ext cx="326188" cy="195924"/>
            </a:xfrm>
            <a:custGeom>
              <a:rect b="b" l="l" r="r" t="t"/>
              <a:pathLst>
                <a:path extrusionOk="0" h="5765" w="9598">
                  <a:moveTo>
                    <a:pt x="6069" y="754"/>
                  </a:moveTo>
                  <a:lnTo>
                    <a:pt x="6258" y="777"/>
                  </a:lnTo>
                  <a:lnTo>
                    <a:pt x="6469" y="801"/>
                  </a:lnTo>
                  <a:lnTo>
                    <a:pt x="6634" y="848"/>
                  </a:lnTo>
                  <a:lnTo>
                    <a:pt x="6822" y="918"/>
                  </a:lnTo>
                  <a:lnTo>
                    <a:pt x="6987" y="989"/>
                  </a:lnTo>
                  <a:lnTo>
                    <a:pt x="7151" y="1083"/>
                  </a:lnTo>
                  <a:lnTo>
                    <a:pt x="7316" y="1201"/>
                  </a:lnTo>
                  <a:lnTo>
                    <a:pt x="7434" y="1318"/>
                  </a:lnTo>
                  <a:lnTo>
                    <a:pt x="7575" y="1459"/>
                  </a:lnTo>
                  <a:lnTo>
                    <a:pt x="7693" y="1624"/>
                  </a:lnTo>
                  <a:lnTo>
                    <a:pt x="7787" y="1765"/>
                  </a:lnTo>
                  <a:lnTo>
                    <a:pt x="7857" y="1953"/>
                  </a:lnTo>
                  <a:lnTo>
                    <a:pt x="7928" y="2118"/>
                  </a:lnTo>
                  <a:lnTo>
                    <a:pt x="7975" y="2306"/>
                  </a:lnTo>
                  <a:lnTo>
                    <a:pt x="7998" y="2494"/>
                  </a:lnTo>
                  <a:lnTo>
                    <a:pt x="8022" y="2706"/>
                  </a:lnTo>
                  <a:lnTo>
                    <a:pt x="7998" y="2918"/>
                  </a:lnTo>
                  <a:lnTo>
                    <a:pt x="7975" y="3130"/>
                  </a:lnTo>
                  <a:lnTo>
                    <a:pt x="7904" y="3341"/>
                  </a:lnTo>
                  <a:lnTo>
                    <a:pt x="7834" y="3529"/>
                  </a:lnTo>
                  <a:lnTo>
                    <a:pt x="8092" y="3529"/>
                  </a:lnTo>
                  <a:lnTo>
                    <a:pt x="8257" y="3553"/>
                  </a:lnTo>
                  <a:lnTo>
                    <a:pt x="8398" y="3577"/>
                  </a:lnTo>
                  <a:lnTo>
                    <a:pt x="8516" y="3647"/>
                  </a:lnTo>
                  <a:lnTo>
                    <a:pt x="8634" y="3741"/>
                  </a:lnTo>
                  <a:lnTo>
                    <a:pt x="8704" y="3859"/>
                  </a:lnTo>
                  <a:lnTo>
                    <a:pt x="8775" y="3976"/>
                  </a:lnTo>
                  <a:lnTo>
                    <a:pt x="8822" y="4118"/>
                  </a:lnTo>
                  <a:lnTo>
                    <a:pt x="8845" y="4282"/>
                  </a:lnTo>
                  <a:lnTo>
                    <a:pt x="8822" y="4423"/>
                  </a:lnTo>
                  <a:lnTo>
                    <a:pt x="8775" y="4565"/>
                  </a:lnTo>
                  <a:lnTo>
                    <a:pt x="8704" y="4682"/>
                  </a:lnTo>
                  <a:lnTo>
                    <a:pt x="8634" y="4800"/>
                  </a:lnTo>
                  <a:lnTo>
                    <a:pt x="8516" y="4894"/>
                  </a:lnTo>
                  <a:lnTo>
                    <a:pt x="8398" y="4964"/>
                  </a:lnTo>
                  <a:lnTo>
                    <a:pt x="8257" y="4988"/>
                  </a:lnTo>
                  <a:lnTo>
                    <a:pt x="8092" y="5012"/>
                  </a:lnTo>
                  <a:lnTo>
                    <a:pt x="1506" y="5012"/>
                  </a:lnTo>
                  <a:lnTo>
                    <a:pt x="1364" y="4988"/>
                  </a:lnTo>
                  <a:lnTo>
                    <a:pt x="1223" y="4964"/>
                  </a:lnTo>
                  <a:lnTo>
                    <a:pt x="1106" y="4894"/>
                  </a:lnTo>
                  <a:lnTo>
                    <a:pt x="988" y="4800"/>
                  </a:lnTo>
                  <a:lnTo>
                    <a:pt x="894" y="4682"/>
                  </a:lnTo>
                  <a:lnTo>
                    <a:pt x="823" y="4565"/>
                  </a:lnTo>
                  <a:lnTo>
                    <a:pt x="776" y="4423"/>
                  </a:lnTo>
                  <a:lnTo>
                    <a:pt x="776" y="4282"/>
                  </a:lnTo>
                  <a:lnTo>
                    <a:pt x="776" y="4118"/>
                  </a:lnTo>
                  <a:lnTo>
                    <a:pt x="823" y="3976"/>
                  </a:lnTo>
                  <a:lnTo>
                    <a:pt x="894" y="3859"/>
                  </a:lnTo>
                  <a:lnTo>
                    <a:pt x="988" y="3741"/>
                  </a:lnTo>
                  <a:lnTo>
                    <a:pt x="1106" y="3647"/>
                  </a:lnTo>
                  <a:lnTo>
                    <a:pt x="1223" y="3577"/>
                  </a:lnTo>
                  <a:lnTo>
                    <a:pt x="1364" y="3553"/>
                  </a:lnTo>
                  <a:lnTo>
                    <a:pt x="1506" y="3529"/>
                  </a:lnTo>
                  <a:lnTo>
                    <a:pt x="1741" y="3529"/>
                  </a:lnTo>
                  <a:lnTo>
                    <a:pt x="1694" y="3271"/>
                  </a:lnTo>
                  <a:lnTo>
                    <a:pt x="1670" y="3012"/>
                  </a:lnTo>
                  <a:lnTo>
                    <a:pt x="1670" y="2847"/>
                  </a:lnTo>
                  <a:lnTo>
                    <a:pt x="1694" y="2683"/>
                  </a:lnTo>
                  <a:lnTo>
                    <a:pt x="1741" y="2518"/>
                  </a:lnTo>
                  <a:lnTo>
                    <a:pt x="1811" y="2377"/>
                  </a:lnTo>
                  <a:lnTo>
                    <a:pt x="1882" y="2212"/>
                  </a:lnTo>
                  <a:lnTo>
                    <a:pt x="1953" y="2071"/>
                  </a:lnTo>
                  <a:lnTo>
                    <a:pt x="2047" y="1953"/>
                  </a:lnTo>
                  <a:lnTo>
                    <a:pt x="2164" y="1836"/>
                  </a:lnTo>
                  <a:lnTo>
                    <a:pt x="2282" y="1718"/>
                  </a:lnTo>
                  <a:lnTo>
                    <a:pt x="2400" y="1624"/>
                  </a:lnTo>
                  <a:lnTo>
                    <a:pt x="2541" y="1553"/>
                  </a:lnTo>
                  <a:lnTo>
                    <a:pt x="2682" y="1483"/>
                  </a:lnTo>
                  <a:lnTo>
                    <a:pt x="2847" y="1412"/>
                  </a:lnTo>
                  <a:lnTo>
                    <a:pt x="3011" y="1365"/>
                  </a:lnTo>
                  <a:lnTo>
                    <a:pt x="3176" y="1342"/>
                  </a:lnTo>
                  <a:lnTo>
                    <a:pt x="3341" y="1342"/>
                  </a:lnTo>
                  <a:lnTo>
                    <a:pt x="3646" y="1365"/>
                  </a:lnTo>
                  <a:lnTo>
                    <a:pt x="3905" y="1436"/>
                  </a:lnTo>
                  <a:lnTo>
                    <a:pt x="4164" y="1553"/>
                  </a:lnTo>
                  <a:lnTo>
                    <a:pt x="4399" y="1718"/>
                  </a:lnTo>
                  <a:lnTo>
                    <a:pt x="4540" y="1506"/>
                  </a:lnTo>
                  <a:lnTo>
                    <a:pt x="4705" y="1318"/>
                  </a:lnTo>
                  <a:lnTo>
                    <a:pt x="4893" y="1154"/>
                  </a:lnTo>
                  <a:lnTo>
                    <a:pt x="5081" y="1012"/>
                  </a:lnTo>
                  <a:lnTo>
                    <a:pt x="5317" y="918"/>
                  </a:lnTo>
                  <a:lnTo>
                    <a:pt x="5552" y="824"/>
                  </a:lnTo>
                  <a:lnTo>
                    <a:pt x="5811" y="777"/>
                  </a:lnTo>
                  <a:lnTo>
                    <a:pt x="6069" y="754"/>
                  </a:lnTo>
                  <a:close/>
                  <a:moveTo>
                    <a:pt x="5811" y="1"/>
                  </a:moveTo>
                  <a:lnTo>
                    <a:pt x="5552" y="48"/>
                  </a:lnTo>
                  <a:lnTo>
                    <a:pt x="5293" y="95"/>
                  </a:lnTo>
                  <a:lnTo>
                    <a:pt x="5058" y="189"/>
                  </a:lnTo>
                  <a:lnTo>
                    <a:pt x="4823" y="307"/>
                  </a:lnTo>
                  <a:lnTo>
                    <a:pt x="4611" y="424"/>
                  </a:lnTo>
                  <a:lnTo>
                    <a:pt x="4399" y="565"/>
                  </a:lnTo>
                  <a:lnTo>
                    <a:pt x="4211" y="730"/>
                  </a:lnTo>
                  <a:lnTo>
                    <a:pt x="3999" y="660"/>
                  </a:lnTo>
                  <a:lnTo>
                    <a:pt x="3788" y="612"/>
                  </a:lnTo>
                  <a:lnTo>
                    <a:pt x="3576" y="589"/>
                  </a:lnTo>
                  <a:lnTo>
                    <a:pt x="3105" y="589"/>
                  </a:lnTo>
                  <a:lnTo>
                    <a:pt x="2870" y="636"/>
                  </a:lnTo>
                  <a:lnTo>
                    <a:pt x="2635" y="683"/>
                  </a:lnTo>
                  <a:lnTo>
                    <a:pt x="2423" y="754"/>
                  </a:lnTo>
                  <a:lnTo>
                    <a:pt x="2211" y="848"/>
                  </a:lnTo>
                  <a:lnTo>
                    <a:pt x="2023" y="965"/>
                  </a:lnTo>
                  <a:lnTo>
                    <a:pt x="1835" y="1106"/>
                  </a:lnTo>
                  <a:lnTo>
                    <a:pt x="1670" y="1248"/>
                  </a:lnTo>
                  <a:lnTo>
                    <a:pt x="1506" y="1412"/>
                  </a:lnTo>
                  <a:lnTo>
                    <a:pt x="1364" y="1600"/>
                  </a:lnTo>
                  <a:lnTo>
                    <a:pt x="1247" y="1789"/>
                  </a:lnTo>
                  <a:lnTo>
                    <a:pt x="1129" y="2000"/>
                  </a:lnTo>
                  <a:lnTo>
                    <a:pt x="1059" y="2212"/>
                  </a:lnTo>
                  <a:lnTo>
                    <a:pt x="988" y="2424"/>
                  </a:lnTo>
                  <a:lnTo>
                    <a:pt x="941" y="2659"/>
                  </a:lnTo>
                  <a:lnTo>
                    <a:pt x="918" y="2894"/>
                  </a:lnTo>
                  <a:lnTo>
                    <a:pt x="729" y="2988"/>
                  </a:lnTo>
                  <a:lnTo>
                    <a:pt x="541" y="3130"/>
                  </a:lnTo>
                  <a:lnTo>
                    <a:pt x="400" y="3271"/>
                  </a:lnTo>
                  <a:lnTo>
                    <a:pt x="259" y="3435"/>
                  </a:lnTo>
                  <a:lnTo>
                    <a:pt x="165" y="3624"/>
                  </a:lnTo>
                  <a:lnTo>
                    <a:pt x="71" y="3835"/>
                  </a:lnTo>
                  <a:lnTo>
                    <a:pt x="24" y="4047"/>
                  </a:lnTo>
                  <a:lnTo>
                    <a:pt x="0" y="4282"/>
                  </a:lnTo>
                  <a:lnTo>
                    <a:pt x="24" y="4423"/>
                  </a:lnTo>
                  <a:lnTo>
                    <a:pt x="47" y="4565"/>
                  </a:lnTo>
                  <a:lnTo>
                    <a:pt x="71" y="4729"/>
                  </a:lnTo>
                  <a:lnTo>
                    <a:pt x="118" y="4847"/>
                  </a:lnTo>
                  <a:lnTo>
                    <a:pt x="188" y="4988"/>
                  </a:lnTo>
                  <a:lnTo>
                    <a:pt x="259" y="5106"/>
                  </a:lnTo>
                  <a:lnTo>
                    <a:pt x="447" y="5341"/>
                  </a:lnTo>
                  <a:lnTo>
                    <a:pt x="682" y="5529"/>
                  </a:lnTo>
                  <a:lnTo>
                    <a:pt x="800" y="5600"/>
                  </a:lnTo>
                  <a:lnTo>
                    <a:pt x="918" y="5647"/>
                  </a:lnTo>
                  <a:lnTo>
                    <a:pt x="1059" y="5717"/>
                  </a:lnTo>
                  <a:lnTo>
                    <a:pt x="1200" y="5741"/>
                  </a:lnTo>
                  <a:lnTo>
                    <a:pt x="1364" y="5764"/>
                  </a:lnTo>
                  <a:lnTo>
                    <a:pt x="8257" y="5764"/>
                  </a:lnTo>
                  <a:lnTo>
                    <a:pt x="8398" y="5741"/>
                  </a:lnTo>
                  <a:lnTo>
                    <a:pt x="8539" y="5717"/>
                  </a:lnTo>
                  <a:lnTo>
                    <a:pt x="8681" y="5647"/>
                  </a:lnTo>
                  <a:lnTo>
                    <a:pt x="8822" y="5600"/>
                  </a:lnTo>
                  <a:lnTo>
                    <a:pt x="8939" y="5529"/>
                  </a:lnTo>
                  <a:lnTo>
                    <a:pt x="9151" y="5341"/>
                  </a:lnTo>
                  <a:lnTo>
                    <a:pt x="9339" y="5106"/>
                  </a:lnTo>
                  <a:lnTo>
                    <a:pt x="9410" y="4988"/>
                  </a:lnTo>
                  <a:lnTo>
                    <a:pt x="9480" y="4847"/>
                  </a:lnTo>
                  <a:lnTo>
                    <a:pt x="9527" y="4729"/>
                  </a:lnTo>
                  <a:lnTo>
                    <a:pt x="9574" y="4565"/>
                  </a:lnTo>
                  <a:lnTo>
                    <a:pt x="9598" y="4423"/>
                  </a:lnTo>
                  <a:lnTo>
                    <a:pt x="9598" y="4282"/>
                  </a:lnTo>
                  <a:lnTo>
                    <a:pt x="9598" y="4047"/>
                  </a:lnTo>
                  <a:lnTo>
                    <a:pt x="9551" y="3835"/>
                  </a:lnTo>
                  <a:lnTo>
                    <a:pt x="9480" y="3647"/>
                  </a:lnTo>
                  <a:lnTo>
                    <a:pt x="9363" y="3459"/>
                  </a:lnTo>
                  <a:lnTo>
                    <a:pt x="9245" y="3294"/>
                  </a:lnTo>
                  <a:lnTo>
                    <a:pt x="9104" y="3153"/>
                  </a:lnTo>
                  <a:lnTo>
                    <a:pt x="8939" y="3035"/>
                  </a:lnTo>
                  <a:lnTo>
                    <a:pt x="8775" y="2918"/>
                  </a:lnTo>
                  <a:lnTo>
                    <a:pt x="8775" y="2706"/>
                  </a:lnTo>
                  <a:lnTo>
                    <a:pt x="8751" y="2424"/>
                  </a:lnTo>
                  <a:lnTo>
                    <a:pt x="8728" y="2165"/>
                  </a:lnTo>
                  <a:lnTo>
                    <a:pt x="8657" y="1906"/>
                  </a:lnTo>
                  <a:lnTo>
                    <a:pt x="8563" y="1648"/>
                  </a:lnTo>
                  <a:lnTo>
                    <a:pt x="8445" y="1412"/>
                  </a:lnTo>
                  <a:lnTo>
                    <a:pt x="8304" y="1201"/>
                  </a:lnTo>
                  <a:lnTo>
                    <a:pt x="8163" y="989"/>
                  </a:lnTo>
                  <a:lnTo>
                    <a:pt x="7975" y="777"/>
                  </a:lnTo>
                  <a:lnTo>
                    <a:pt x="7787" y="612"/>
                  </a:lnTo>
                  <a:lnTo>
                    <a:pt x="7575" y="448"/>
                  </a:lnTo>
                  <a:lnTo>
                    <a:pt x="7363" y="330"/>
                  </a:lnTo>
                  <a:lnTo>
                    <a:pt x="7128" y="213"/>
                  </a:lnTo>
                  <a:lnTo>
                    <a:pt x="6869" y="118"/>
                  </a:lnTo>
                  <a:lnTo>
                    <a:pt x="6610" y="48"/>
                  </a:lnTo>
                  <a:lnTo>
                    <a:pt x="6352" y="1"/>
                  </a:lnTo>
                  <a:close/>
                </a:path>
              </a:pathLst>
            </a:custGeom>
            <a:solidFill>
              <a:srgbClr val="5D5D6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9" name="Google Shape;399;p22"/>
            <p:cNvSpPr/>
            <p:nvPr/>
          </p:nvSpPr>
          <p:spPr>
            <a:xfrm>
              <a:off x="261756" y="3797117"/>
              <a:ext cx="274259" cy="144742"/>
            </a:xfrm>
            <a:custGeom>
              <a:rect b="b" l="l" r="r" t="t"/>
              <a:pathLst>
                <a:path extrusionOk="0" fill="none" h="4259" w="8070">
                  <a:moveTo>
                    <a:pt x="5293" y="1"/>
                  </a:moveTo>
                  <a:lnTo>
                    <a:pt x="5293" y="1"/>
                  </a:lnTo>
                  <a:lnTo>
                    <a:pt x="5482" y="24"/>
                  </a:lnTo>
                  <a:lnTo>
                    <a:pt x="5693" y="48"/>
                  </a:lnTo>
                  <a:lnTo>
                    <a:pt x="5858" y="95"/>
                  </a:lnTo>
                  <a:lnTo>
                    <a:pt x="6046" y="165"/>
                  </a:lnTo>
                  <a:lnTo>
                    <a:pt x="6211" y="236"/>
                  </a:lnTo>
                  <a:lnTo>
                    <a:pt x="6375" y="330"/>
                  </a:lnTo>
                  <a:lnTo>
                    <a:pt x="6540" y="448"/>
                  </a:lnTo>
                  <a:lnTo>
                    <a:pt x="6658" y="565"/>
                  </a:lnTo>
                  <a:lnTo>
                    <a:pt x="6799" y="706"/>
                  </a:lnTo>
                  <a:lnTo>
                    <a:pt x="6917" y="871"/>
                  </a:lnTo>
                  <a:lnTo>
                    <a:pt x="7011" y="1012"/>
                  </a:lnTo>
                  <a:lnTo>
                    <a:pt x="7081" y="1200"/>
                  </a:lnTo>
                  <a:lnTo>
                    <a:pt x="7152" y="1365"/>
                  </a:lnTo>
                  <a:lnTo>
                    <a:pt x="7199" y="1553"/>
                  </a:lnTo>
                  <a:lnTo>
                    <a:pt x="7222" y="1741"/>
                  </a:lnTo>
                  <a:lnTo>
                    <a:pt x="7246" y="1953"/>
                  </a:lnTo>
                  <a:lnTo>
                    <a:pt x="7246" y="1953"/>
                  </a:lnTo>
                  <a:lnTo>
                    <a:pt x="7222" y="2165"/>
                  </a:lnTo>
                  <a:lnTo>
                    <a:pt x="7199" y="2377"/>
                  </a:lnTo>
                  <a:lnTo>
                    <a:pt x="7128" y="2588"/>
                  </a:lnTo>
                  <a:lnTo>
                    <a:pt x="7058" y="2776"/>
                  </a:lnTo>
                  <a:lnTo>
                    <a:pt x="7316" y="2776"/>
                  </a:lnTo>
                  <a:lnTo>
                    <a:pt x="7316" y="2776"/>
                  </a:lnTo>
                  <a:lnTo>
                    <a:pt x="7481" y="2800"/>
                  </a:lnTo>
                  <a:lnTo>
                    <a:pt x="7622" y="2824"/>
                  </a:lnTo>
                  <a:lnTo>
                    <a:pt x="7740" y="2894"/>
                  </a:lnTo>
                  <a:lnTo>
                    <a:pt x="7858" y="2988"/>
                  </a:lnTo>
                  <a:lnTo>
                    <a:pt x="7928" y="3106"/>
                  </a:lnTo>
                  <a:lnTo>
                    <a:pt x="7999" y="3223"/>
                  </a:lnTo>
                  <a:lnTo>
                    <a:pt x="8046" y="3365"/>
                  </a:lnTo>
                  <a:lnTo>
                    <a:pt x="8069" y="3529"/>
                  </a:lnTo>
                  <a:lnTo>
                    <a:pt x="8069" y="3529"/>
                  </a:lnTo>
                  <a:lnTo>
                    <a:pt x="8046" y="3670"/>
                  </a:lnTo>
                  <a:lnTo>
                    <a:pt x="7999" y="3812"/>
                  </a:lnTo>
                  <a:lnTo>
                    <a:pt x="7928" y="3929"/>
                  </a:lnTo>
                  <a:lnTo>
                    <a:pt x="7858" y="4047"/>
                  </a:lnTo>
                  <a:lnTo>
                    <a:pt x="7740" y="4141"/>
                  </a:lnTo>
                  <a:lnTo>
                    <a:pt x="7622" y="4211"/>
                  </a:lnTo>
                  <a:lnTo>
                    <a:pt x="7481" y="4235"/>
                  </a:lnTo>
                  <a:lnTo>
                    <a:pt x="7316" y="4259"/>
                  </a:lnTo>
                  <a:lnTo>
                    <a:pt x="730" y="4259"/>
                  </a:lnTo>
                  <a:lnTo>
                    <a:pt x="730" y="4259"/>
                  </a:lnTo>
                  <a:lnTo>
                    <a:pt x="588" y="4235"/>
                  </a:lnTo>
                  <a:lnTo>
                    <a:pt x="447" y="4211"/>
                  </a:lnTo>
                  <a:lnTo>
                    <a:pt x="330" y="4141"/>
                  </a:lnTo>
                  <a:lnTo>
                    <a:pt x="212" y="4047"/>
                  </a:lnTo>
                  <a:lnTo>
                    <a:pt x="118" y="3929"/>
                  </a:lnTo>
                  <a:lnTo>
                    <a:pt x="47" y="3812"/>
                  </a:lnTo>
                  <a:lnTo>
                    <a:pt x="0" y="3670"/>
                  </a:lnTo>
                  <a:lnTo>
                    <a:pt x="0" y="3529"/>
                  </a:lnTo>
                  <a:lnTo>
                    <a:pt x="0" y="3529"/>
                  </a:lnTo>
                  <a:lnTo>
                    <a:pt x="0" y="3365"/>
                  </a:lnTo>
                  <a:lnTo>
                    <a:pt x="47" y="3223"/>
                  </a:lnTo>
                  <a:lnTo>
                    <a:pt x="118" y="3106"/>
                  </a:lnTo>
                  <a:lnTo>
                    <a:pt x="212" y="2988"/>
                  </a:lnTo>
                  <a:lnTo>
                    <a:pt x="330" y="2894"/>
                  </a:lnTo>
                  <a:lnTo>
                    <a:pt x="447" y="2824"/>
                  </a:lnTo>
                  <a:lnTo>
                    <a:pt x="588" y="2800"/>
                  </a:lnTo>
                  <a:lnTo>
                    <a:pt x="730" y="2776"/>
                  </a:lnTo>
                  <a:lnTo>
                    <a:pt x="965" y="2776"/>
                  </a:lnTo>
                  <a:lnTo>
                    <a:pt x="965" y="2776"/>
                  </a:lnTo>
                  <a:lnTo>
                    <a:pt x="918" y="2518"/>
                  </a:lnTo>
                  <a:lnTo>
                    <a:pt x="894" y="2259"/>
                  </a:lnTo>
                  <a:lnTo>
                    <a:pt x="894" y="2259"/>
                  </a:lnTo>
                  <a:lnTo>
                    <a:pt x="894" y="2094"/>
                  </a:lnTo>
                  <a:lnTo>
                    <a:pt x="918" y="1930"/>
                  </a:lnTo>
                  <a:lnTo>
                    <a:pt x="965" y="1765"/>
                  </a:lnTo>
                  <a:lnTo>
                    <a:pt x="1035" y="1624"/>
                  </a:lnTo>
                  <a:lnTo>
                    <a:pt x="1106" y="1459"/>
                  </a:lnTo>
                  <a:lnTo>
                    <a:pt x="1177" y="1318"/>
                  </a:lnTo>
                  <a:lnTo>
                    <a:pt x="1271" y="1200"/>
                  </a:lnTo>
                  <a:lnTo>
                    <a:pt x="1388" y="1083"/>
                  </a:lnTo>
                  <a:lnTo>
                    <a:pt x="1506" y="965"/>
                  </a:lnTo>
                  <a:lnTo>
                    <a:pt x="1624" y="871"/>
                  </a:lnTo>
                  <a:lnTo>
                    <a:pt x="1765" y="800"/>
                  </a:lnTo>
                  <a:lnTo>
                    <a:pt x="1906" y="730"/>
                  </a:lnTo>
                  <a:lnTo>
                    <a:pt x="2071" y="659"/>
                  </a:lnTo>
                  <a:lnTo>
                    <a:pt x="2235" y="612"/>
                  </a:lnTo>
                  <a:lnTo>
                    <a:pt x="2400" y="589"/>
                  </a:lnTo>
                  <a:lnTo>
                    <a:pt x="2565" y="589"/>
                  </a:lnTo>
                  <a:lnTo>
                    <a:pt x="2565" y="589"/>
                  </a:lnTo>
                  <a:lnTo>
                    <a:pt x="2870" y="612"/>
                  </a:lnTo>
                  <a:lnTo>
                    <a:pt x="3129" y="683"/>
                  </a:lnTo>
                  <a:lnTo>
                    <a:pt x="3388" y="800"/>
                  </a:lnTo>
                  <a:lnTo>
                    <a:pt x="3623" y="965"/>
                  </a:lnTo>
                  <a:lnTo>
                    <a:pt x="3623" y="965"/>
                  </a:lnTo>
                  <a:lnTo>
                    <a:pt x="3764" y="753"/>
                  </a:lnTo>
                  <a:lnTo>
                    <a:pt x="3929" y="565"/>
                  </a:lnTo>
                  <a:lnTo>
                    <a:pt x="4117" y="401"/>
                  </a:lnTo>
                  <a:lnTo>
                    <a:pt x="4305" y="259"/>
                  </a:lnTo>
                  <a:lnTo>
                    <a:pt x="4541" y="165"/>
                  </a:lnTo>
                  <a:lnTo>
                    <a:pt x="4776" y="71"/>
                  </a:lnTo>
                  <a:lnTo>
                    <a:pt x="5035" y="24"/>
                  </a:lnTo>
                  <a:lnTo>
                    <a:pt x="5293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" name="Google Shape;400;p22"/>
            <p:cNvSpPr/>
            <p:nvPr/>
          </p:nvSpPr>
          <p:spPr>
            <a:xfrm>
              <a:off x="235385" y="3771527"/>
              <a:ext cx="326188" cy="195924"/>
            </a:xfrm>
            <a:custGeom>
              <a:rect b="b" l="l" r="r" t="t"/>
              <a:pathLst>
                <a:path extrusionOk="0" fill="none" h="5765" w="9598">
                  <a:moveTo>
                    <a:pt x="6069" y="1"/>
                  </a:moveTo>
                  <a:lnTo>
                    <a:pt x="6069" y="1"/>
                  </a:lnTo>
                  <a:lnTo>
                    <a:pt x="5811" y="1"/>
                  </a:lnTo>
                  <a:lnTo>
                    <a:pt x="5552" y="48"/>
                  </a:lnTo>
                  <a:lnTo>
                    <a:pt x="5293" y="95"/>
                  </a:lnTo>
                  <a:lnTo>
                    <a:pt x="5058" y="189"/>
                  </a:lnTo>
                  <a:lnTo>
                    <a:pt x="4823" y="307"/>
                  </a:lnTo>
                  <a:lnTo>
                    <a:pt x="4611" y="424"/>
                  </a:lnTo>
                  <a:lnTo>
                    <a:pt x="4399" y="565"/>
                  </a:lnTo>
                  <a:lnTo>
                    <a:pt x="4211" y="730"/>
                  </a:lnTo>
                  <a:lnTo>
                    <a:pt x="4211" y="730"/>
                  </a:lnTo>
                  <a:lnTo>
                    <a:pt x="3999" y="660"/>
                  </a:lnTo>
                  <a:lnTo>
                    <a:pt x="3788" y="612"/>
                  </a:lnTo>
                  <a:lnTo>
                    <a:pt x="3576" y="589"/>
                  </a:lnTo>
                  <a:lnTo>
                    <a:pt x="3341" y="589"/>
                  </a:lnTo>
                  <a:lnTo>
                    <a:pt x="3341" y="589"/>
                  </a:lnTo>
                  <a:lnTo>
                    <a:pt x="3105" y="589"/>
                  </a:lnTo>
                  <a:lnTo>
                    <a:pt x="2870" y="636"/>
                  </a:lnTo>
                  <a:lnTo>
                    <a:pt x="2635" y="683"/>
                  </a:lnTo>
                  <a:lnTo>
                    <a:pt x="2423" y="754"/>
                  </a:lnTo>
                  <a:lnTo>
                    <a:pt x="2211" y="848"/>
                  </a:lnTo>
                  <a:lnTo>
                    <a:pt x="2023" y="965"/>
                  </a:lnTo>
                  <a:lnTo>
                    <a:pt x="1835" y="1106"/>
                  </a:lnTo>
                  <a:lnTo>
                    <a:pt x="1670" y="1248"/>
                  </a:lnTo>
                  <a:lnTo>
                    <a:pt x="1506" y="1412"/>
                  </a:lnTo>
                  <a:lnTo>
                    <a:pt x="1364" y="1600"/>
                  </a:lnTo>
                  <a:lnTo>
                    <a:pt x="1247" y="1789"/>
                  </a:lnTo>
                  <a:lnTo>
                    <a:pt x="1129" y="2000"/>
                  </a:lnTo>
                  <a:lnTo>
                    <a:pt x="1059" y="2212"/>
                  </a:lnTo>
                  <a:lnTo>
                    <a:pt x="988" y="2424"/>
                  </a:lnTo>
                  <a:lnTo>
                    <a:pt x="941" y="2659"/>
                  </a:lnTo>
                  <a:lnTo>
                    <a:pt x="918" y="2894"/>
                  </a:lnTo>
                  <a:lnTo>
                    <a:pt x="918" y="2894"/>
                  </a:lnTo>
                  <a:lnTo>
                    <a:pt x="729" y="2988"/>
                  </a:lnTo>
                  <a:lnTo>
                    <a:pt x="541" y="3130"/>
                  </a:lnTo>
                  <a:lnTo>
                    <a:pt x="400" y="3271"/>
                  </a:lnTo>
                  <a:lnTo>
                    <a:pt x="259" y="3435"/>
                  </a:lnTo>
                  <a:lnTo>
                    <a:pt x="165" y="3624"/>
                  </a:lnTo>
                  <a:lnTo>
                    <a:pt x="71" y="3835"/>
                  </a:lnTo>
                  <a:lnTo>
                    <a:pt x="24" y="4047"/>
                  </a:lnTo>
                  <a:lnTo>
                    <a:pt x="0" y="4282"/>
                  </a:lnTo>
                  <a:lnTo>
                    <a:pt x="0" y="4282"/>
                  </a:lnTo>
                  <a:lnTo>
                    <a:pt x="24" y="4423"/>
                  </a:lnTo>
                  <a:lnTo>
                    <a:pt x="47" y="4565"/>
                  </a:lnTo>
                  <a:lnTo>
                    <a:pt x="71" y="4729"/>
                  </a:lnTo>
                  <a:lnTo>
                    <a:pt x="118" y="4847"/>
                  </a:lnTo>
                  <a:lnTo>
                    <a:pt x="188" y="4988"/>
                  </a:lnTo>
                  <a:lnTo>
                    <a:pt x="259" y="5106"/>
                  </a:lnTo>
                  <a:lnTo>
                    <a:pt x="447" y="5341"/>
                  </a:lnTo>
                  <a:lnTo>
                    <a:pt x="682" y="5529"/>
                  </a:lnTo>
                  <a:lnTo>
                    <a:pt x="800" y="5600"/>
                  </a:lnTo>
                  <a:lnTo>
                    <a:pt x="918" y="5647"/>
                  </a:lnTo>
                  <a:lnTo>
                    <a:pt x="1059" y="5717"/>
                  </a:lnTo>
                  <a:lnTo>
                    <a:pt x="1200" y="5741"/>
                  </a:lnTo>
                  <a:lnTo>
                    <a:pt x="1364" y="5764"/>
                  </a:lnTo>
                  <a:lnTo>
                    <a:pt x="1506" y="5764"/>
                  </a:lnTo>
                  <a:lnTo>
                    <a:pt x="8092" y="5764"/>
                  </a:lnTo>
                  <a:lnTo>
                    <a:pt x="8092" y="5764"/>
                  </a:lnTo>
                  <a:lnTo>
                    <a:pt x="8257" y="5764"/>
                  </a:lnTo>
                  <a:lnTo>
                    <a:pt x="8398" y="5741"/>
                  </a:lnTo>
                  <a:lnTo>
                    <a:pt x="8539" y="5717"/>
                  </a:lnTo>
                  <a:lnTo>
                    <a:pt x="8681" y="5647"/>
                  </a:lnTo>
                  <a:lnTo>
                    <a:pt x="8822" y="5600"/>
                  </a:lnTo>
                  <a:lnTo>
                    <a:pt x="8939" y="5529"/>
                  </a:lnTo>
                  <a:lnTo>
                    <a:pt x="9151" y="5341"/>
                  </a:lnTo>
                  <a:lnTo>
                    <a:pt x="9339" y="5106"/>
                  </a:lnTo>
                  <a:lnTo>
                    <a:pt x="9410" y="4988"/>
                  </a:lnTo>
                  <a:lnTo>
                    <a:pt x="9480" y="4847"/>
                  </a:lnTo>
                  <a:lnTo>
                    <a:pt x="9527" y="4729"/>
                  </a:lnTo>
                  <a:lnTo>
                    <a:pt x="9574" y="4565"/>
                  </a:lnTo>
                  <a:lnTo>
                    <a:pt x="9598" y="4423"/>
                  </a:lnTo>
                  <a:lnTo>
                    <a:pt x="9598" y="4282"/>
                  </a:lnTo>
                  <a:lnTo>
                    <a:pt x="9598" y="4282"/>
                  </a:lnTo>
                  <a:lnTo>
                    <a:pt x="9598" y="4047"/>
                  </a:lnTo>
                  <a:lnTo>
                    <a:pt x="9551" y="3835"/>
                  </a:lnTo>
                  <a:lnTo>
                    <a:pt x="9480" y="3647"/>
                  </a:lnTo>
                  <a:lnTo>
                    <a:pt x="9363" y="3459"/>
                  </a:lnTo>
                  <a:lnTo>
                    <a:pt x="9245" y="3294"/>
                  </a:lnTo>
                  <a:lnTo>
                    <a:pt x="9104" y="3153"/>
                  </a:lnTo>
                  <a:lnTo>
                    <a:pt x="8939" y="3035"/>
                  </a:lnTo>
                  <a:lnTo>
                    <a:pt x="8775" y="2918"/>
                  </a:lnTo>
                  <a:lnTo>
                    <a:pt x="8775" y="2918"/>
                  </a:lnTo>
                  <a:lnTo>
                    <a:pt x="8775" y="2706"/>
                  </a:lnTo>
                  <a:lnTo>
                    <a:pt x="8775" y="2706"/>
                  </a:lnTo>
                  <a:lnTo>
                    <a:pt x="8751" y="2424"/>
                  </a:lnTo>
                  <a:lnTo>
                    <a:pt x="8728" y="2165"/>
                  </a:lnTo>
                  <a:lnTo>
                    <a:pt x="8657" y="1906"/>
                  </a:lnTo>
                  <a:lnTo>
                    <a:pt x="8563" y="1648"/>
                  </a:lnTo>
                  <a:lnTo>
                    <a:pt x="8445" y="1412"/>
                  </a:lnTo>
                  <a:lnTo>
                    <a:pt x="8304" y="1201"/>
                  </a:lnTo>
                  <a:lnTo>
                    <a:pt x="8163" y="989"/>
                  </a:lnTo>
                  <a:lnTo>
                    <a:pt x="7975" y="777"/>
                  </a:lnTo>
                  <a:lnTo>
                    <a:pt x="7787" y="612"/>
                  </a:lnTo>
                  <a:lnTo>
                    <a:pt x="7575" y="448"/>
                  </a:lnTo>
                  <a:lnTo>
                    <a:pt x="7363" y="330"/>
                  </a:lnTo>
                  <a:lnTo>
                    <a:pt x="7128" y="213"/>
                  </a:lnTo>
                  <a:lnTo>
                    <a:pt x="6869" y="118"/>
                  </a:lnTo>
                  <a:lnTo>
                    <a:pt x="6610" y="48"/>
                  </a:lnTo>
                  <a:lnTo>
                    <a:pt x="6352" y="1"/>
                  </a:lnTo>
                  <a:lnTo>
                    <a:pt x="6069" y="1"/>
                  </a:lnTo>
                  <a:lnTo>
                    <a:pt x="6069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01" name="Google Shape;401;p22"/>
          <p:cNvGrpSpPr/>
          <p:nvPr/>
        </p:nvGrpSpPr>
        <p:grpSpPr>
          <a:xfrm flipH="1">
            <a:off x="2905906" y="3539868"/>
            <a:ext cx="414914" cy="138323"/>
            <a:chOff x="588715" y="3306255"/>
            <a:chExt cx="307048" cy="102363"/>
          </a:xfrm>
        </p:grpSpPr>
        <p:sp>
          <p:nvSpPr>
            <p:cNvPr id="402" name="Google Shape;402;p22"/>
            <p:cNvSpPr/>
            <p:nvPr/>
          </p:nvSpPr>
          <p:spPr>
            <a:xfrm>
              <a:off x="615120" y="3331845"/>
              <a:ext cx="144742" cy="50400"/>
            </a:xfrm>
            <a:custGeom>
              <a:rect b="b" l="l" r="r" t="t"/>
              <a:pathLst>
                <a:path extrusionOk="0" h="1483" w="4259">
                  <a:moveTo>
                    <a:pt x="729" y="0"/>
                  </a:moveTo>
                  <a:lnTo>
                    <a:pt x="588" y="24"/>
                  </a:lnTo>
                  <a:lnTo>
                    <a:pt x="447" y="71"/>
                  </a:lnTo>
                  <a:lnTo>
                    <a:pt x="329" y="142"/>
                  </a:lnTo>
                  <a:lnTo>
                    <a:pt x="212" y="212"/>
                  </a:lnTo>
                  <a:lnTo>
                    <a:pt x="141" y="306"/>
                  </a:lnTo>
                  <a:lnTo>
                    <a:pt x="71" y="424"/>
                  </a:lnTo>
                  <a:lnTo>
                    <a:pt x="24" y="589"/>
                  </a:lnTo>
                  <a:lnTo>
                    <a:pt x="0" y="753"/>
                  </a:lnTo>
                  <a:lnTo>
                    <a:pt x="0" y="894"/>
                  </a:lnTo>
                  <a:lnTo>
                    <a:pt x="47" y="1036"/>
                  </a:lnTo>
                  <a:lnTo>
                    <a:pt x="118" y="1153"/>
                  </a:lnTo>
                  <a:lnTo>
                    <a:pt x="212" y="1271"/>
                  </a:lnTo>
                  <a:lnTo>
                    <a:pt x="329" y="1365"/>
                  </a:lnTo>
                  <a:lnTo>
                    <a:pt x="447" y="1435"/>
                  </a:lnTo>
                  <a:lnTo>
                    <a:pt x="588" y="1482"/>
                  </a:lnTo>
                  <a:lnTo>
                    <a:pt x="3670" y="1482"/>
                  </a:lnTo>
                  <a:lnTo>
                    <a:pt x="3811" y="1435"/>
                  </a:lnTo>
                  <a:lnTo>
                    <a:pt x="3929" y="1365"/>
                  </a:lnTo>
                  <a:lnTo>
                    <a:pt x="4046" y="1271"/>
                  </a:lnTo>
                  <a:lnTo>
                    <a:pt x="4140" y="1153"/>
                  </a:lnTo>
                  <a:lnTo>
                    <a:pt x="4211" y="1036"/>
                  </a:lnTo>
                  <a:lnTo>
                    <a:pt x="4258" y="894"/>
                  </a:lnTo>
                  <a:lnTo>
                    <a:pt x="4258" y="753"/>
                  </a:lnTo>
                  <a:lnTo>
                    <a:pt x="4235" y="589"/>
                  </a:lnTo>
                  <a:lnTo>
                    <a:pt x="4187" y="424"/>
                  </a:lnTo>
                  <a:lnTo>
                    <a:pt x="4140" y="330"/>
                  </a:lnTo>
                  <a:lnTo>
                    <a:pt x="4070" y="259"/>
                  </a:lnTo>
                  <a:lnTo>
                    <a:pt x="3929" y="118"/>
                  </a:lnTo>
                  <a:lnTo>
                    <a:pt x="3835" y="71"/>
                  </a:lnTo>
                  <a:lnTo>
                    <a:pt x="3741" y="48"/>
                  </a:lnTo>
                  <a:lnTo>
                    <a:pt x="3623" y="24"/>
                  </a:lnTo>
                  <a:lnTo>
                    <a:pt x="3529" y="0"/>
                  </a:lnTo>
                  <a:close/>
                </a:path>
              </a:pathLst>
            </a:custGeom>
            <a:solidFill>
              <a:srgbClr val="E4EC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3" name="Google Shape;403;p22"/>
            <p:cNvSpPr/>
            <p:nvPr/>
          </p:nvSpPr>
          <p:spPr>
            <a:xfrm>
              <a:off x="617499" y="3331845"/>
              <a:ext cx="139950" cy="28004"/>
            </a:xfrm>
            <a:custGeom>
              <a:rect b="b" l="l" r="r" t="t"/>
              <a:pathLst>
                <a:path extrusionOk="0" h="824" w="4118">
                  <a:moveTo>
                    <a:pt x="659" y="0"/>
                  </a:moveTo>
                  <a:lnTo>
                    <a:pt x="518" y="24"/>
                  </a:lnTo>
                  <a:lnTo>
                    <a:pt x="377" y="71"/>
                  </a:lnTo>
                  <a:lnTo>
                    <a:pt x="259" y="142"/>
                  </a:lnTo>
                  <a:lnTo>
                    <a:pt x="142" y="212"/>
                  </a:lnTo>
                  <a:lnTo>
                    <a:pt x="71" y="306"/>
                  </a:lnTo>
                  <a:lnTo>
                    <a:pt x="1" y="424"/>
                  </a:lnTo>
                  <a:lnTo>
                    <a:pt x="48" y="518"/>
                  </a:lnTo>
                  <a:lnTo>
                    <a:pt x="118" y="589"/>
                  </a:lnTo>
                  <a:lnTo>
                    <a:pt x="259" y="730"/>
                  </a:lnTo>
                  <a:lnTo>
                    <a:pt x="354" y="777"/>
                  </a:lnTo>
                  <a:lnTo>
                    <a:pt x="448" y="800"/>
                  </a:lnTo>
                  <a:lnTo>
                    <a:pt x="565" y="824"/>
                  </a:lnTo>
                  <a:lnTo>
                    <a:pt x="3600" y="824"/>
                  </a:lnTo>
                  <a:lnTo>
                    <a:pt x="3741" y="777"/>
                  </a:lnTo>
                  <a:lnTo>
                    <a:pt x="3859" y="706"/>
                  </a:lnTo>
                  <a:lnTo>
                    <a:pt x="3976" y="612"/>
                  </a:lnTo>
                  <a:lnTo>
                    <a:pt x="4047" y="518"/>
                  </a:lnTo>
                  <a:lnTo>
                    <a:pt x="4117" y="424"/>
                  </a:lnTo>
                  <a:lnTo>
                    <a:pt x="4070" y="330"/>
                  </a:lnTo>
                  <a:lnTo>
                    <a:pt x="4000" y="259"/>
                  </a:lnTo>
                  <a:lnTo>
                    <a:pt x="3859" y="118"/>
                  </a:lnTo>
                  <a:lnTo>
                    <a:pt x="3765" y="71"/>
                  </a:lnTo>
                  <a:lnTo>
                    <a:pt x="3671" y="48"/>
                  </a:lnTo>
                  <a:lnTo>
                    <a:pt x="3553" y="24"/>
                  </a:lnTo>
                  <a:lnTo>
                    <a:pt x="3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4" name="Google Shape;404;p22"/>
            <p:cNvSpPr/>
            <p:nvPr/>
          </p:nvSpPr>
          <p:spPr>
            <a:xfrm>
              <a:off x="588715" y="3306255"/>
              <a:ext cx="197521" cy="102363"/>
            </a:xfrm>
            <a:custGeom>
              <a:rect b="b" l="l" r="r" t="t"/>
              <a:pathLst>
                <a:path extrusionOk="0" h="3012" w="5812">
                  <a:moveTo>
                    <a:pt x="4306" y="753"/>
                  </a:moveTo>
                  <a:lnTo>
                    <a:pt x="4400" y="777"/>
                  </a:lnTo>
                  <a:lnTo>
                    <a:pt x="4518" y="801"/>
                  </a:lnTo>
                  <a:lnTo>
                    <a:pt x="4612" y="824"/>
                  </a:lnTo>
                  <a:lnTo>
                    <a:pt x="4706" y="871"/>
                  </a:lnTo>
                  <a:lnTo>
                    <a:pt x="4847" y="1012"/>
                  </a:lnTo>
                  <a:lnTo>
                    <a:pt x="4917" y="1083"/>
                  </a:lnTo>
                  <a:lnTo>
                    <a:pt x="4964" y="1177"/>
                  </a:lnTo>
                  <a:lnTo>
                    <a:pt x="5012" y="1342"/>
                  </a:lnTo>
                  <a:lnTo>
                    <a:pt x="5035" y="1506"/>
                  </a:lnTo>
                  <a:lnTo>
                    <a:pt x="5035" y="1647"/>
                  </a:lnTo>
                  <a:lnTo>
                    <a:pt x="4988" y="1789"/>
                  </a:lnTo>
                  <a:lnTo>
                    <a:pt x="4917" y="1906"/>
                  </a:lnTo>
                  <a:lnTo>
                    <a:pt x="4823" y="2024"/>
                  </a:lnTo>
                  <a:lnTo>
                    <a:pt x="4706" y="2118"/>
                  </a:lnTo>
                  <a:lnTo>
                    <a:pt x="4588" y="2188"/>
                  </a:lnTo>
                  <a:lnTo>
                    <a:pt x="4447" y="2235"/>
                  </a:lnTo>
                  <a:lnTo>
                    <a:pt x="1365" y="2235"/>
                  </a:lnTo>
                  <a:lnTo>
                    <a:pt x="1224" y="2188"/>
                  </a:lnTo>
                  <a:lnTo>
                    <a:pt x="1106" y="2118"/>
                  </a:lnTo>
                  <a:lnTo>
                    <a:pt x="989" y="2024"/>
                  </a:lnTo>
                  <a:lnTo>
                    <a:pt x="895" y="1906"/>
                  </a:lnTo>
                  <a:lnTo>
                    <a:pt x="824" y="1789"/>
                  </a:lnTo>
                  <a:lnTo>
                    <a:pt x="777" y="1647"/>
                  </a:lnTo>
                  <a:lnTo>
                    <a:pt x="777" y="1506"/>
                  </a:lnTo>
                  <a:lnTo>
                    <a:pt x="801" y="1342"/>
                  </a:lnTo>
                  <a:lnTo>
                    <a:pt x="848" y="1177"/>
                  </a:lnTo>
                  <a:lnTo>
                    <a:pt x="918" y="1059"/>
                  </a:lnTo>
                  <a:lnTo>
                    <a:pt x="989" y="965"/>
                  </a:lnTo>
                  <a:lnTo>
                    <a:pt x="1106" y="895"/>
                  </a:lnTo>
                  <a:lnTo>
                    <a:pt x="1224" y="824"/>
                  </a:lnTo>
                  <a:lnTo>
                    <a:pt x="1365" y="777"/>
                  </a:lnTo>
                  <a:lnTo>
                    <a:pt x="1506" y="753"/>
                  </a:lnTo>
                  <a:close/>
                  <a:moveTo>
                    <a:pt x="1365" y="1"/>
                  </a:moveTo>
                  <a:lnTo>
                    <a:pt x="1224" y="24"/>
                  </a:lnTo>
                  <a:lnTo>
                    <a:pt x="1083" y="71"/>
                  </a:lnTo>
                  <a:lnTo>
                    <a:pt x="942" y="118"/>
                  </a:lnTo>
                  <a:lnTo>
                    <a:pt x="801" y="165"/>
                  </a:lnTo>
                  <a:lnTo>
                    <a:pt x="683" y="259"/>
                  </a:lnTo>
                  <a:lnTo>
                    <a:pt x="565" y="330"/>
                  </a:lnTo>
                  <a:lnTo>
                    <a:pt x="448" y="448"/>
                  </a:lnTo>
                  <a:lnTo>
                    <a:pt x="283" y="612"/>
                  </a:lnTo>
                  <a:lnTo>
                    <a:pt x="166" y="824"/>
                  </a:lnTo>
                  <a:lnTo>
                    <a:pt x="95" y="989"/>
                  </a:lnTo>
                  <a:lnTo>
                    <a:pt x="48" y="1153"/>
                  </a:lnTo>
                  <a:lnTo>
                    <a:pt x="24" y="1318"/>
                  </a:lnTo>
                  <a:lnTo>
                    <a:pt x="1" y="1506"/>
                  </a:lnTo>
                  <a:lnTo>
                    <a:pt x="24" y="1647"/>
                  </a:lnTo>
                  <a:lnTo>
                    <a:pt x="48" y="1812"/>
                  </a:lnTo>
                  <a:lnTo>
                    <a:pt x="71" y="1953"/>
                  </a:lnTo>
                  <a:lnTo>
                    <a:pt x="118" y="2094"/>
                  </a:lnTo>
                  <a:lnTo>
                    <a:pt x="189" y="2212"/>
                  </a:lnTo>
                  <a:lnTo>
                    <a:pt x="260" y="2330"/>
                  </a:lnTo>
                  <a:lnTo>
                    <a:pt x="448" y="2565"/>
                  </a:lnTo>
                  <a:lnTo>
                    <a:pt x="683" y="2753"/>
                  </a:lnTo>
                  <a:lnTo>
                    <a:pt x="801" y="2824"/>
                  </a:lnTo>
                  <a:lnTo>
                    <a:pt x="942" y="2894"/>
                  </a:lnTo>
                  <a:lnTo>
                    <a:pt x="1059" y="2941"/>
                  </a:lnTo>
                  <a:lnTo>
                    <a:pt x="1224" y="2965"/>
                  </a:lnTo>
                  <a:lnTo>
                    <a:pt x="1365" y="2988"/>
                  </a:lnTo>
                  <a:lnTo>
                    <a:pt x="1506" y="3012"/>
                  </a:lnTo>
                  <a:lnTo>
                    <a:pt x="4306" y="3012"/>
                  </a:lnTo>
                  <a:lnTo>
                    <a:pt x="4447" y="2988"/>
                  </a:lnTo>
                  <a:lnTo>
                    <a:pt x="4588" y="2965"/>
                  </a:lnTo>
                  <a:lnTo>
                    <a:pt x="4870" y="2894"/>
                  </a:lnTo>
                  <a:lnTo>
                    <a:pt x="5129" y="2753"/>
                  </a:lnTo>
                  <a:lnTo>
                    <a:pt x="5247" y="2659"/>
                  </a:lnTo>
                  <a:lnTo>
                    <a:pt x="5364" y="2565"/>
                  </a:lnTo>
                  <a:lnTo>
                    <a:pt x="5458" y="2447"/>
                  </a:lnTo>
                  <a:lnTo>
                    <a:pt x="5553" y="2330"/>
                  </a:lnTo>
                  <a:lnTo>
                    <a:pt x="5694" y="2071"/>
                  </a:lnTo>
                  <a:lnTo>
                    <a:pt x="5764" y="1789"/>
                  </a:lnTo>
                  <a:lnTo>
                    <a:pt x="5788" y="1647"/>
                  </a:lnTo>
                  <a:lnTo>
                    <a:pt x="5811" y="1506"/>
                  </a:lnTo>
                  <a:lnTo>
                    <a:pt x="5788" y="1318"/>
                  </a:lnTo>
                  <a:lnTo>
                    <a:pt x="5764" y="1153"/>
                  </a:lnTo>
                  <a:lnTo>
                    <a:pt x="5717" y="989"/>
                  </a:lnTo>
                  <a:lnTo>
                    <a:pt x="5647" y="848"/>
                  </a:lnTo>
                  <a:lnTo>
                    <a:pt x="5529" y="659"/>
                  </a:lnTo>
                  <a:lnTo>
                    <a:pt x="5411" y="495"/>
                  </a:lnTo>
                  <a:lnTo>
                    <a:pt x="5270" y="354"/>
                  </a:lnTo>
                  <a:lnTo>
                    <a:pt x="5106" y="212"/>
                  </a:lnTo>
                  <a:lnTo>
                    <a:pt x="4917" y="118"/>
                  </a:lnTo>
                  <a:lnTo>
                    <a:pt x="4706" y="48"/>
                  </a:lnTo>
                  <a:lnTo>
                    <a:pt x="4518" y="1"/>
                  </a:lnTo>
                  <a:close/>
                </a:path>
              </a:pathLst>
            </a:custGeom>
            <a:solidFill>
              <a:srgbClr val="5D5D6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5" name="Google Shape;405;p22"/>
            <p:cNvSpPr/>
            <p:nvPr/>
          </p:nvSpPr>
          <p:spPr>
            <a:xfrm>
              <a:off x="615120" y="3331845"/>
              <a:ext cx="144742" cy="50400"/>
            </a:xfrm>
            <a:custGeom>
              <a:rect b="b" l="l" r="r" t="t"/>
              <a:pathLst>
                <a:path extrusionOk="0" fill="none" h="1483" w="4259">
                  <a:moveTo>
                    <a:pt x="3529" y="0"/>
                  </a:moveTo>
                  <a:lnTo>
                    <a:pt x="3529" y="0"/>
                  </a:lnTo>
                  <a:lnTo>
                    <a:pt x="3623" y="24"/>
                  </a:lnTo>
                  <a:lnTo>
                    <a:pt x="3741" y="48"/>
                  </a:lnTo>
                  <a:lnTo>
                    <a:pt x="3835" y="71"/>
                  </a:lnTo>
                  <a:lnTo>
                    <a:pt x="3929" y="118"/>
                  </a:lnTo>
                  <a:lnTo>
                    <a:pt x="4070" y="259"/>
                  </a:lnTo>
                  <a:lnTo>
                    <a:pt x="4140" y="330"/>
                  </a:lnTo>
                  <a:lnTo>
                    <a:pt x="4187" y="424"/>
                  </a:lnTo>
                  <a:lnTo>
                    <a:pt x="4187" y="424"/>
                  </a:lnTo>
                  <a:lnTo>
                    <a:pt x="4235" y="589"/>
                  </a:lnTo>
                  <a:lnTo>
                    <a:pt x="4258" y="753"/>
                  </a:lnTo>
                  <a:lnTo>
                    <a:pt x="4258" y="753"/>
                  </a:lnTo>
                  <a:lnTo>
                    <a:pt x="4258" y="894"/>
                  </a:lnTo>
                  <a:lnTo>
                    <a:pt x="4211" y="1036"/>
                  </a:lnTo>
                  <a:lnTo>
                    <a:pt x="4140" y="1153"/>
                  </a:lnTo>
                  <a:lnTo>
                    <a:pt x="4046" y="1271"/>
                  </a:lnTo>
                  <a:lnTo>
                    <a:pt x="4046" y="1271"/>
                  </a:lnTo>
                  <a:lnTo>
                    <a:pt x="3929" y="1365"/>
                  </a:lnTo>
                  <a:lnTo>
                    <a:pt x="3811" y="1435"/>
                  </a:lnTo>
                  <a:lnTo>
                    <a:pt x="3670" y="1482"/>
                  </a:lnTo>
                  <a:lnTo>
                    <a:pt x="3529" y="1482"/>
                  </a:lnTo>
                  <a:lnTo>
                    <a:pt x="729" y="1482"/>
                  </a:lnTo>
                  <a:lnTo>
                    <a:pt x="729" y="1482"/>
                  </a:lnTo>
                  <a:lnTo>
                    <a:pt x="588" y="1482"/>
                  </a:lnTo>
                  <a:lnTo>
                    <a:pt x="447" y="1435"/>
                  </a:lnTo>
                  <a:lnTo>
                    <a:pt x="329" y="1365"/>
                  </a:lnTo>
                  <a:lnTo>
                    <a:pt x="212" y="1271"/>
                  </a:lnTo>
                  <a:lnTo>
                    <a:pt x="118" y="1153"/>
                  </a:lnTo>
                  <a:lnTo>
                    <a:pt x="47" y="1036"/>
                  </a:lnTo>
                  <a:lnTo>
                    <a:pt x="0" y="894"/>
                  </a:lnTo>
                  <a:lnTo>
                    <a:pt x="0" y="753"/>
                  </a:lnTo>
                  <a:lnTo>
                    <a:pt x="0" y="753"/>
                  </a:lnTo>
                  <a:lnTo>
                    <a:pt x="24" y="589"/>
                  </a:lnTo>
                  <a:lnTo>
                    <a:pt x="71" y="424"/>
                  </a:lnTo>
                  <a:lnTo>
                    <a:pt x="71" y="424"/>
                  </a:lnTo>
                  <a:lnTo>
                    <a:pt x="141" y="306"/>
                  </a:lnTo>
                  <a:lnTo>
                    <a:pt x="212" y="212"/>
                  </a:lnTo>
                  <a:lnTo>
                    <a:pt x="212" y="212"/>
                  </a:lnTo>
                  <a:lnTo>
                    <a:pt x="329" y="142"/>
                  </a:lnTo>
                  <a:lnTo>
                    <a:pt x="447" y="71"/>
                  </a:lnTo>
                  <a:lnTo>
                    <a:pt x="588" y="24"/>
                  </a:lnTo>
                  <a:lnTo>
                    <a:pt x="729" y="0"/>
                  </a:lnTo>
                  <a:lnTo>
                    <a:pt x="3529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6" name="Google Shape;406;p22"/>
            <p:cNvSpPr/>
            <p:nvPr/>
          </p:nvSpPr>
          <p:spPr>
            <a:xfrm>
              <a:off x="588715" y="3306255"/>
              <a:ext cx="197521" cy="102363"/>
            </a:xfrm>
            <a:custGeom>
              <a:rect b="b" l="l" r="r" t="t"/>
              <a:pathLst>
                <a:path extrusionOk="0" fill="none" h="3012" w="5812">
                  <a:moveTo>
                    <a:pt x="4306" y="1"/>
                  </a:moveTo>
                  <a:lnTo>
                    <a:pt x="1506" y="1"/>
                  </a:lnTo>
                  <a:lnTo>
                    <a:pt x="1506" y="1"/>
                  </a:lnTo>
                  <a:lnTo>
                    <a:pt x="1365" y="1"/>
                  </a:lnTo>
                  <a:lnTo>
                    <a:pt x="1224" y="24"/>
                  </a:lnTo>
                  <a:lnTo>
                    <a:pt x="1083" y="71"/>
                  </a:lnTo>
                  <a:lnTo>
                    <a:pt x="942" y="118"/>
                  </a:lnTo>
                  <a:lnTo>
                    <a:pt x="801" y="165"/>
                  </a:lnTo>
                  <a:lnTo>
                    <a:pt x="683" y="259"/>
                  </a:lnTo>
                  <a:lnTo>
                    <a:pt x="565" y="330"/>
                  </a:lnTo>
                  <a:lnTo>
                    <a:pt x="448" y="448"/>
                  </a:lnTo>
                  <a:lnTo>
                    <a:pt x="448" y="448"/>
                  </a:lnTo>
                  <a:lnTo>
                    <a:pt x="283" y="612"/>
                  </a:lnTo>
                  <a:lnTo>
                    <a:pt x="166" y="824"/>
                  </a:lnTo>
                  <a:lnTo>
                    <a:pt x="166" y="824"/>
                  </a:lnTo>
                  <a:lnTo>
                    <a:pt x="95" y="989"/>
                  </a:lnTo>
                  <a:lnTo>
                    <a:pt x="48" y="1153"/>
                  </a:lnTo>
                  <a:lnTo>
                    <a:pt x="24" y="1318"/>
                  </a:lnTo>
                  <a:lnTo>
                    <a:pt x="1" y="1506"/>
                  </a:lnTo>
                  <a:lnTo>
                    <a:pt x="1" y="1506"/>
                  </a:lnTo>
                  <a:lnTo>
                    <a:pt x="24" y="1647"/>
                  </a:lnTo>
                  <a:lnTo>
                    <a:pt x="48" y="1812"/>
                  </a:lnTo>
                  <a:lnTo>
                    <a:pt x="71" y="1953"/>
                  </a:lnTo>
                  <a:lnTo>
                    <a:pt x="118" y="2094"/>
                  </a:lnTo>
                  <a:lnTo>
                    <a:pt x="189" y="2212"/>
                  </a:lnTo>
                  <a:lnTo>
                    <a:pt x="260" y="2330"/>
                  </a:lnTo>
                  <a:lnTo>
                    <a:pt x="448" y="2565"/>
                  </a:lnTo>
                  <a:lnTo>
                    <a:pt x="683" y="2753"/>
                  </a:lnTo>
                  <a:lnTo>
                    <a:pt x="801" y="2824"/>
                  </a:lnTo>
                  <a:lnTo>
                    <a:pt x="942" y="2894"/>
                  </a:lnTo>
                  <a:lnTo>
                    <a:pt x="1059" y="2941"/>
                  </a:lnTo>
                  <a:lnTo>
                    <a:pt x="1224" y="2965"/>
                  </a:lnTo>
                  <a:lnTo>
                    <a:pt x="1365" y="2988"/>
                  </a:lnTo>
                  <a:lnTo>
                    <a:pt x="1506" y="3012"/>
                  </a:lnTo>
                  <a:lnTo>
                    <a:pt x="4306" y="3012"/>
                  </a:lnTo>
                  <a:lnTo>
                    <a:pt x="4306" y="3012"/>
                  </a:lnTo>
                  <a:lnTo>
                    <a:pt x="4447" y="2988"/>
                  </a:lnTo>
                  <a:lnTo>
                    <a:pt x="4588" y="2965"/>
                  </a:lnTo>
                  <a:lnTo>
                    <a:pt x="4870" y="2894"/>
                  </a:lnTo>
                  <a:lnTo>
                    <a:pt x="5129" y="2753"/>
                  </a:lnTo>
                  <a:lnTo>
                    <a:pt x="5247" y="2659"/>
                  </a:lnTo>
                  <a:lnTo>
                    <a:pt x="5364" y="2565"/>
                  </a:lnTo>
                  <a:lnTo>
                    <a:pt x="5364" y="2565"/>
                  </a:lnTo>
                  <a:lnTo>
                    <a:pt x="5364" y="2565"/>
                  </a:lnTo>
                  <a:lnTo>
                    <a:pt x="5364" y="2565"/>
                  </a:lnTo>
                  <a:lnTo>
                    <a:pt x="5458" y="2447"/>
                  </a:lnTo>
                  <a:lnTo>
                    <a:pt x="5553" y="2330"/>
                  </a:lnTo>
                  <a:lnTo>
                    <a:pt x="5694" y="2071"/>
                  </a:lnTo>
                  <a:lnTo>
                    <a:pt x="5764" y="1789"/>
                  </a:lnTo>
                  <a:lnTo>
                    <a:pt x="5788" y="1647"/>
                  </a:lnTo>
                  <a:lnTo>
                    <a:pt x="5811" y="1506"/>
                  </a:lnTo>
                  <a:lnTo>
                    <a:pt x="5811" y="1506"/>
                  </a:lnTo>
                  <a:lnTo>
                    <a:pt x="5788" y="1318"/>
                  </a:lnTo>
                  <a:lnTo>
                    <a:pt x="5764" y="1153"/>
                  </a:lnTo>
                  <a:lnTo>
                    <a:pt x="5717" y="989"/>
                  </a:lnTo>
                  <a:lnTo>
                    <a:pt x="5647" y="848"/>
                  </a:lnTo>
                  <a:lnTo>
                    <a:pt x="5647" y="848"/>
                  </a:lnTo>
                  <a:lnTo>
                    <a:pt x="5529" y="659"/>
                  </a:lnTo>
                  <a:lnTo>
                    <a:pt x="5411" y="495"/>
                  </a:lnTo>
                  <a:lnTo>
                    <a:pt x="5270" y="354"/>
                  </a:lnTo>
                  <a:lnTo>
                    <a:pt x="5106" y="212"/>
                  </a:lnTo>
                  <a:lnTo>
                    <a:pt x="4917" y="118"/>
                  </a:lnTo>
                  <a:lnTo>
                    <a:pt x="4706" y="48"/>
                  </a:lnTo>
                  <a:lnTo>
                    <a:pt x="4518" y="1"/>
                  </a:lnTo>
                  <a:lnTo>
                    <a:pt x="4306" y="1"/>
                  </a:lnTo>
                  <a:lnTo>
                    <a:pt x="4306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7" name="Google Shape;407;p22"/>
            <p:cNvSpPr/>
            <p:nvPr/>
          </p:nvSpPr>
          <p:spPr>
            <a:xfrm>
              <a:off x="803764" y="3331845"/>
              <a:ext cx="66407" cy="50400"/>
            </a:xfrm>
            <a:custGeom>
              <a:rect b="b" l="l" r="r" t="t"/>
              <a:pathLst>
                <a:path extrusionOk="0" h="1483" w="1954">
                  <a:moveTo>
                    <a:pt x="754" y="0"/>
                  </a:moveTo>
                  <a:lnTo>
                    <a:pt x="613" y="24"/>
                  </a:lnTo>
                  <a:lnTo>
                    <a:pt x="471" y="71"/>
                  </a:lnTo>
                  <a:lnTo>
                    <a:pt x="330" y="142"/>
                  </a:lnTo>
                  <a:lnTo>
                    <a:pt x="236" y="212"/>
                  </a:lnTo>
                  <a:lnTo>
                    <a:pt x="142" y="306"/>
                  </a:lnTo>
                  <a:lnTo>
                    <a:pt x="95" y="424"/>
                  </a:lnTo>
                  <a:lnTo>
                    <a:pt x="24" y="589"/>
                  </a:lnTo>
                  <a:lnTo>
                    <a:pt x="1" y="753"/>
                  </a:lnTo>
                  <a:lnTo>
                    <a:pt x="24" y="894"/>
                  </a:lnTo>
                  <a:lnTo>
                    <a:pt x="71" y="1036"/>
                  </a:lnTo>
                  <a:lnTo>
                    <a:pt x="142" y="1153"/>
                  </a:lnTo>
                  <a:lnTo>
                    <a:pt x="236" y="1271"/>
                  </a:lnTo>
                  <a:lnTo>
                    <a:pt x="330" y="1365"/>
                  </a:lnTo>
                  <a:lnTo>
                    <a:pt x="471" y="1435"/>
                  </a:lnTo>
                  <a:lnTo>
                    <a:pt x="613" y="1482"/>
                  </a:lnTo>
                  <a:lnTo>
                    <a:pt x="1365" y="1482"/>
                  </a:lnTo>
                  <a:lnTo>
                    <a:pt x="1506" y="1435"/>
                  </a:lnTo>
                  <a:lnTo>
                    <a:pt x="1624" y="1365"/>
                  </a:lnTo>
                  <a:lnTo>
                    <a:pt x="1742" y="1271"/>
                  </a:lnTo>
                  <a:lnTo>
                    <a:pt x="1836" y="1153"/>
                  </a:lnTo>
                  <a:lnTo>
                    <a:pt x="1906" y="1036"/>
                  </a:lnTo>
                  <a:lnTo>
                    <a:pt x="1930" y="894"/>
                  </a:lnTo>
                  <a:lnTo>
                    <a:pt x="1953" y="753"/>
                  </a:lnTo>
                  <a:lnTo>
                    <a:pt x="1930" y="589"/>
                  </a:lnTo>
                  <a:lnTo>
                    <a:pt x="1883" y="424"/>
                  </a:lnTo>
                  <a:lnTo>
                    <a:pt x="1836" y="330"/>
                  </a:lnTo>
                  <a:lnTo>
                    <a:pt x="1765" y="259"/>
                  </a:lnTo>
                  <a:lnTo>
                    <a:pt x="1624" y="118"/>
                  </a:lnTo>
                  <a:lnTo>
                    <a:pt x="1530" y="71"/>
                  </a:lnTo>
                  <a:lnTo>
                    <a:pt x="1436" y="48"/>
                  </a:lnTo>
                  <a:lnTo>
                    <a:pt x="1318" y="24"/>
                  </a:lnTo>
                  <a:lnTo>
                    <a:pt x="1224" y="0"/>
                  </a:lnTo>
                  <a:close/>
                </a:path>
              </a:pathLst>
            </a:custGeom>
            <a:solidFill>
              <a:srgbClr val="E4EC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8" name="Google Shape;408;p22"/>
            <p:cNvSpPr/>
            <p:nvPr/>
          </p:nvSpPr>
          <p:spPr>
            <a:xfrm>
              <a:off x="806959" y="3331845"/>
              <a:ext cx="60799" cy="28004"/>
            </a:xfrm>
            <a:custGeom>
              <a:rect b="b" l="l" r="r" t="t"/>
              <a:pathLst>
                <a:path extrusionOk="0" h="824" w="1789">
                  <a:moveTo>
                    <a:pt x="660" y="0"/>
                  </a:moveTo>
                  <a:lnTo>
                    <a:pt x="519" y="24"/>
                  </a:lnTo>
                  <a:lnTo>
                    <a:pt x="377" y="71"/>
                  </a:lnTo>
                  <a:lnTo>
                    <a:pt x="236" y="142"/>
                  </a:lnTo>
                  <a:lnTo>
                    <a:pt x="142" y="212"/>
                  </a:lnTo>
                  <a:lnTo>
                    <a:pt x="48" y="306"/>
                  </a:lnTo>
                  <a:lnTo>
                    <a:pt x="1" y="424"/>
                  </a:lnTo>
                  <a:lnTo>
                    <a:pt x="48" y="518"/>
                  </a:lnTo>
                  <a:lnTo>
                    <a:pt x="95" y="589"/>
                  </a:lnTo>
                  <a:lnTo>
                    <a:pt x="260" y="730"/>
                  </a:lnTo>
                  <a:lnTo>
                    <a:pt x="354" y="777"/>
                  </a:lnTo>
                  <a:lnTo>
                    <a:pt x="448" y="800"/>
                  </a:lnTo>
                  <a:lnTo>
                    <a:pt x="542" y="824"/>
                  </a:lnTo>
                  <a:lnTo>
                    <a:pt x="1271" y="824"/>
                  </a:lnTo>
                  <a:lnTo>
                    <a:pt x="1412" y="777"/>
                  </a:lnTo>
                  <a:lnTo>
                    <a:pt x="1530" y="706"/>
                  </a:lnTo>
                  <a:lnTo>
                    <a:pt x="1648" y="612"/>
                  </a:lnTo>
                  <a:lnTo>
                    <a:pt x="1718" y="518"/>
                  </a:lnTo>
                  <a:lnTo>
                    <a:pt x="1789" y="424"/>
                  </a:lnTo>
                  <a:lnTo>
                    <a:pt x="1742" y="330"/>
                  </a:lnTo>
                  <a:lnTo>
                    <a:pt x="1671" y="259"/>
                  </a:lnTo>
                  <a:lnTo>
                    <a:pt x="1530" y="118"/>
                  </a:lnTo>
                  <a:lnTo>
                    <a:pt x="1436" y="71"/>
                  </a:lnTo>
                  <a:lnTo>
                    <a:pt x="1342" y="48"/>
                  </a:lnTo>
                  <a:lnTo>
                    <a:pt x="1224" y="24"/>
                  </a:lnTo>
                  <a:lnTo>
                    <a:pt x="113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9" name="Google Shape;409;p22"/>
            <p:cNvSpPr/>
            <p:nvPr/>
          </p:nvSpPr>
          <p:spPr>
            <a:xfrm>
              <a:off x="778208" y="3306255"/>
              <a:ext cx="117554" cy="102363"/>
            </a:xfrm>
            <a:custGeom>
              <a:rect b="b" l="l" r="r" t="t"/>
              <a:pathLst>
                <a:path extrusionOk="0" h="3012" w="3459">
                  <a:moveTo>
                    <a:pt x="1976" y="753"/>
                  </a:moveTo>
                  <a:lnTo>
                    <a:pt x="2070" y="777"/>
                  </a:lnTo>
                  <a:lnTo>
                    <a:pt x="2188" y="801"/>
                  </a:lnTo>
                  <a:lnTo>
                    <a:pt x="2282" y="824"/>
                  </a:lnTo>
                  <a:lnTo>
                    <a:pt x="2376" y="871"/>
                  </a:lnTo>
                  <a:lnTo>
                    <a:pt x="2517" y="1012"/>
                  </a:lnTo>
                  <a:lnTo>
                    <a:pt x="2588" y="1083"/>
                  </a:lnTo>
                  <a:lnTo>
                    <a:pt x="2635" y="1177"/>
                  </a:lnTo>
                  <a:lnTo>
                    <a:pt x="2682" y="1342"/>
                  </a:lnTo>
                  <a:lnTo>
                    <a:pt x="2705" y="1506"/>
                  </a:lnTo>
                  <a:lnTo>
                    <a:pt x="2682" y="1647"/>
                  </a:lnTo>
                  <a:lnTo>
                    <a:pt x="2658" y="1789"/>
                  </a:lnTo>
                  <a:lnTo>
                    <a:pt x="2588" y="1906"/>
                  </a:lnTo>
                  <a:lnTo>
                    <a:pt x="2494" y="2024"/>
                  </a:lnTo>
                  <a:lnTo>
                    <a:pt x="2376" y="2118"/>
                  </a:lnTo>
                  <a:lnTo>
                    <a:pt x="2258" y="2188"/>
                  </a:lnTo>
                  <a:lnTo>
                    <a:pt x="2117" y="2235"/>
                  </a:lnTo>
                  <a:lnTo>
                    <a:pt x="1365" y="2235"/>
                  </a:lnTo>
                  <a:lnTo>
                    <a:pt x="1223" y="2188"/>
                  </a:lnTo>
                  <a:lnTo>
                    <a:pt x="1082" y="2118"/>
                  </a:lnTo>
                  <a:lnTo>
                    <a:pt x="988" y="2024"/>
                  </a:lnTo>
                  <a:lnTo>
                    <a:pt x="894" y="1906"/>
                  </a:lnTo>
                  <a:lnTo>
                    <a:pt x="823" y="1789"/>
                  </a:lnTo>
                  <a:lnTo>
                    <a:pt x="776" y="1647"/>
                  </a:lnTo>
                  <a:lnTo>
                    <a:pt x="753" y="1506"/>
                  </a:lnTo>
                  <a:lnTo>
                    <a:pt x="776" y="1342"/>
                  </a:lnTo>
                  <a:lnTo>
                    <a:pt x="847" y="1177"/>
                  </a:lnTo>
                  <a:lnTo>
                    <a:pt x="894" y="1059"/>
                  </a:lnTo>
                  <a:lnTo>
                    <a:pt x="988" y="965"/>
                  </a:lnTo>
                  <a:lnTo>
                    <a:pt x="1082" y="895"/>
                  </a:lnTo>
                  <a:lnTo>
                    <a:pt x="1223" y="824"/>
                  </a:lnTo>
                  <a:lnTo>
                    <a:pt x="1365" y="777"/>
                  </a:lnTo>
                  <a:lnTo>
                    <a:pt x="1506" y="753"/>
                  </a:lnTo>
                  <a:close/>
                  <a:moveTo>
                    <a:pt x="1365" y="1"/>
                  </a:moveTo>
                  <a:lnTo>
                    <a:pt x="1223" y="24"/>
                  </a:lnTo>
                  <a:lnTo>
                    <a:pt x="1059" y="71"/>
                  </a:lnTo>
                  <a:lnTo>
                    <a:pt x="941" y="118"/>
                  </a:lnTo>
                  <a:lnTo>
                    <a:pt x="800" y="165"/>
                  </a:lnTo>
                  <a:lnTo>
                    <a:pt x="659" y="259"/>
                  </a:lnTo>
                  <a:lnTo>
                    <a:pt x="541" y="330"/>
                  </a:lnTo>
                  <a:lnTo>
                    <a:pt x="447" y="448"/>
                  </a:lnTo>
                  <a:lnTo>
                    <a:pt x="282" y="612"/>
                  </a:lnTo>
                  <a:lnTo>
                    <a:pt x="165" y="824"/>
                  </a:lnTo>
                  <a:lnTo>
                    <a:pt x="94" y="989"/>
                  </a:lnTo>
                  <a:lnTo>
                    <a:pt x="47" y="1153"/>
                  </a:lnTo>
                  <a:lnTo>
                    <a:pt x="0" y="1318"/>
                  </a:lnTo>
                  <a:lnTo>
                    <a:pt x="0" y="1506"/>
                  </a:lnTo>
                  <a:lnTo>
                    <a:pt x="0" y="1647"/>
                  </a:lnTo>
                  <a:lnTo>
                    <a:pt x="24" y="1812"/>
                  </a:lnTo>
                  <a:lnTo>
                    <a:pt x="71" y="1953"/>
                  </a:lnTo>
                  <a:lnTo>
                    <a:pt x="118" y="2094"/>
                  </a:lnTo>
                  <a:lnTo>
                    <a:pt x="188" y="2212"/>
                  </a:lnTo>
                  <a:lnTo>
                    <a:pt x="259" y="2330"/>
                  </a:lnTo>
                  <a:lnTo>
                    <a:pt x="447" y="2565"/>
                  </a:lnTo>
                  <a:lnTo>
                    <a:pt x="659" y="2753"/>
                  </a:lnTo>
                  <a:lnTo>
                    <a:pt x="800" y="2824"/>
                  </a:lnTo>
                  <a:lnTo>
                    <a:pt x="918" y="2894"/>
                  </a:lnTo>
                  <a:lnTo>
                    <a:pt x="1059" y="2941"/>
                  </a:lnTo>
                  <a:lnTo>
                    <a:pt x="1200" y="2965"/>
                  </a:lnTo>
                  <a:lnTo>
                    <a:pt x="1365" y="2988"/>
                  </a:lnTo>
                  <a:lnTo>
                    <a:pt x="1506" y="3012"/>
                  </a:lnTo>
                  <a:lnTo>
                    <a:pt x="1976" y="3012"/>
                  </a:lnTo>
                  <a:lnTo>
                    <a:pt x="2117" y="2988"/>
                  </a:lnTo>
                  <a:lnTo>
                    <a:pt x="2258" y="2965"/>
                  </a:lnTo>
                  <a:lnTo>
                    <a:pt x="2541" y="2894"/>
                  </a:lnTo>
                  <a:lnTo>
                    <a:pt x="2799" y="2753"/>
                  </a:lnTo>
                  <a:lnTo>
                    <a:pt x="2917" y="2659"/>
                  </a:lnTo>
                  <a:lnTo>
                    <a:pt x="3011" y="2565"/>
                  </a:lnTo>
                  <a:lnTo>
                    <a:pt x="3035" y="2565"/>
                  </a:lnTo>
                  <a:lnTo>
                    <a:pt x="3129" y="2447"/>
                  </a:lnTo>
                  <a:lnTo>
                    <a:pt x="3223" y="2330"/>
                  </a:lnTo>
                  <a:lnTo>
                    <a:pt x="3364" y="2071"/>
                  </a:lnTo>
                  <a:lnTo>
                    <a:pt x="3435" y="1789"/>
                  </a:lnTo>
                  <a:lnTo>
                    <a:pt x="3458" y="1647"/>
                  </a:lnTo>
                  <a:lnTo>
                    <a:pt x="3458" y="1506"/>
                  </a:lnTo>
                  <a:lnTo>
                    <a:pt x="3458" y="1318"/>
                  </a:lnTo>
                  <a:lnTo>
                    <a:pt x="3435" y="1153"/>
                  </a:lnTo>
                  <a:lnTo>
                    <a:pt x="3388" y="989"/>
                  </a:lnTo>
                  <a:lnTo>
                    <a:pt x="3317" y="848"/>
                  </a:lnTo>
                  <a:lnTo>
                    <a:pt x="3199" y="659"/>
                  </a:lnTo>
                  <a:lnTo>
                    <a:pt x="3082" y="495"/>
                  </a:lnTo>
                  <a:lnTo>
                    <a:pt x="2941" y="354"/>
                  </a:lnTo>
                  <a:lnTo>
                    <a:pt x="2752" y="212"/>
                  </a:lnTo>
                  <a:lnTo>
                    <a:pt x="2588" y="118"/>
                  </a:lnTo>
                  <a:lnTo>
                    <a:pt x="2376" y="48"/>
                  </a:lnTo>
                  <a:lnTo>
                    <a:pt x="2188" y="1"/>
                  </a:lnTo>
                  <a:close/>
                </a:path>
              </a:pathLst>
            </a:custGeom>
            <a:solidFill>
              <a:srgbClr val="5D5D6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0" name="Google Shape;410;p22"/>
            <p:cNvSpPr/>
            <p:nvPr/>
          </p:nvSpPr>
          <p:spPr>
            <a:xfrm>
              <a:off x="803764" y="3331845"/>
              <a:ext cx="66407" cy="50400"/>
            </a:xfrm>
            <a:custGeom>
              <a:rect b="b" l="l" r="r" t="t"/>
              <a:pathLst>
                <a:path extrusionOk="0" fill="none" h="1483" w="1954">
                  <a:moveTo>
                    <a:pt x="1224" y="0"/>
                  </a:moveTo>
                  <a:lnTo>
                    <a:pt x="1224" y="0"/>
                  </a:lnTo>
                  <a:lnTo>
                    <a:pt x="1318" y="24"/>
                  </a:lnTo>
                  <a:lnTo>
                    <a:pt x="1436" y="48"/>
                  </a:lnTo>
                  <a:lnTo>
                    <a:pt x="1530" y="71"/>
                  </a:lnTo>
                  <a:lnTo>
                    <a:pt x="1624" y="118"/>
                  </a:lnTo>
                  <a:lnTo>
                    <a:pt x="1765" y="259"/>
                  </a:lnTo>
                  <a:lnTo>
                    <a:pt x="1836" y="330"/>
                  </a:lnTo>
                  <a:lnTo>
                    <a:pt x="1883" y="424"/>
                  </a:lnTo>
                  <a:lnTo>
                    <a:pt x="1883" y="424"/>
                  </a:lnTo>
                  <a:lnTo>
                    <a:pt x="1930" y="589"/>
                  </a:lnTo>
                  <a:lnTo>
                    <a:pt x="1953" y="753"/>
                  </a:lnTo>
                  <a:lnTo>
                    <a:pt x="1953" y="753"/>
                  </a:lnTo>
                  <a:lnTo>
                    <a:pt x="1930" y="894"/>
                  </a:lnTo>
                  <a:lnTo>
                    <a:pt x="1906" y="1036"/>
                  </a:lnTo>
                  <a:lnTo>
                    <a:pt x="1836" y="1153"/>
                  </a:lnTo>
                  <a:lnTo>
                    <a:pt x="1742" y="1271"/>
                  </a:lnTo>
                  <a:lnTo>
                    <a:pt x="1742" y="1271"/>
                  </a:lnTo>
                  <a:lnTo>
                    <a:pt x="1624" y="1365"/>
                  </a:lnTo>
                  <a:lnTo>
                    <a:pt x="1506" y="1435"/>
                  </a:lnTo>
                  <a:lnTo>
                    <a:pt x="1365" y="1482"/>
                  </a:lnTo>
                  <a:lnTo>
                    <a:pt x="1224" y="1482"/>
                  </a:lnTo>
                  <a:lnTo>
                    <a:pt x="754" y="1482"/>
                  </a:lnTo>
                  <a:lnTo>
                    <a:pt x="754" y="1482"/>
                  </a:lnTo>
                  <a:lnTo>
                    <a:pt x="613" y="1482"/>
                  </a:lnTo>
                  <a:lnTo>
                    <a:pt x="471" y="1435"/>
                  </a:lnTo>
                  <a:lnTo>
                    <a:pt x="330" y="1365"/>
                  </a:lnTo>
                  <a:lnTo>
                    <a:pt x="236" y="1271"/>
                  </a:lnTo>
                  <a:lnTo>
                    <a:pt x="142" y="1153"/>
                  </a:lnTo>
                  <a:lnTo>
                    <a:pt x="71" y="1036"/>
                  </a:lnTo>
                  <a:lnTo>
                    <a:pt x="24" y="894"/>
                  </a:lnTo>
                  <a:lnTo>
                    <a:pt x="1" y="753"/>
                  </a:lnTo>
                  <a:lnTo>
                    <a:pt x="1" y="753"/>
                  </a:lnTo>
                  <a:lnTo>
                    <a:pt x="24" y="589"/>
                  </a:lnTo>
                  <a:lnTo>
                    <a:pt x="95" y="424"/>
                  </a:lnTo>
                  <a:lnTo>
                    <a:pt x="95" y="424"/>
                  </a:lnTo>
                  <a:lnTo>
                    <a:pt x="142" y="306"/>
                  </a:lnTo>
                  <a:lnTo>
                    <a:pt x="236" y="212"/>
                  </a:lnTo>
                  <a:lnTo>
                    <a:pt x="236" y="212"/>
                  </a:lnTo>
                  <a:lnTo>
                    <a:pt x="330" y="142"/>
                  </a:lnTo>
                  <a:lnTo>
                    <a:pt x="471" y="71"/>
                  </a:lnTo>
                  <a:lnTo>
                    <a:pt x="613" y="24"/>
                  </a:lnTo>
                  <a:lnTo>
                    <a:pt x="754" y="0"/>
                  </a:lnTo>
                  <a:lnTo>
                    <a:pt x="1224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1" name="Google Shape;411;p22"/>
            <p:cNvSpPr/>
            <p:nvPr/>
          </p:nvSpPr>
          <p:spPr>
            <a:xfrm>
              <a:off x="778208" y="3306255"/>
              <a:ext cx="117554" cy="102363"/>
            </a:xfrm>
            <a:custGeom>
              <a:rect b="b" l="l" r="r" t="t"/>
              <a:pathLst>
                <a:path extrusionOk="0" fill="none" h="3012" w="3459">
                  <a:moveTo>
                    <a:pt x="1976" y="1"/>
                  </a:moveTo>
                  <a:lnTo>
                    <a:pt x="1506" y="1"/>
                  </a:lnTo>
                  <a:lnTo>
                    <a:pt x="1506" y="1"/>
                  </a:lnTo>
                  <a:lnTo>
                    <a:pt x="1365" y="1"/>
                  </a:lnTo>
                  <a:lnTo>
                    <a:pt x="1223" y="24"/>
                  </a:lnTo>
                  <a:lnTo>
                    <a:pt x="1059" y="71"/>
                  </a:lnTo>
                  <a:lnTo>
                    <a:pt x="941" y="118"/>
                  </a:lnTo>
                  <a:lnTo>
                    <a:pt x="800" y="165"/>
                  </a:lnTo>
                  <a:lnTo>
                    <a:pt x="659" y="259"/>
                  </a:lnTo>
                  <a:lnTo>
                    <a:pt x="541" y="330"/>
                  </a:lnTo>
                  <a:lnTo>
                    <a:pt x="447" y="448"/>
                  </a:lnTo>
                  <a:lnTo>
                    <a:pt x="447" y="448"/>
                  </a:lnTo>
                  <a:lnTo>
                    <a:pt x="282" y="612"/>
                  </a:lnTo>
                  <a:lnTo>
                    <a:pt x="165" y="824"/>
                  </a:lnTo>
                  <a:lnTo>
                    <a:pt x="165" y="824"/>
                  </a:lnTo>
                  <a:lnTo>
                    <a:pt x="94" y="989"/>
                  </a:lnTo>
                  <a:lnTo>
                    <a:pt x="47" y="1153"/>
                  </a:lnTo>
                  <a:lnTo>
                    <a:pt x="0" y="1318"/>
                  </a:lnTo>
                  <a:lnTo>
                    <a:pt x="0" y="1506"/>
                  </a:lnTo>
                  <a:lnTo>
                    <a:pt x="0" y="1506"/>
                  </a:lnTo>
                  <a:lnTo>
                    <a:pt x="0" y="1647"/>
                  </a:lnTo>
                  <a:lnTo>
                    <a:pt x="24" y="1812"/>
                  </a:lnTo>
                  <a:lnTo>
                    <a:pt x="71" y="1953"/>
                  </a:lnTo>
                  <a:lnTo>
                    <a:pt x="118" y="2094"/>
                  </a:lnTo>
                  <a:lnTo>
                    <a:pt x="188" y="2212"/>
                  </a:lnTo>
                  <a:lnTo>
                    <a:pt x="259" y="2330"/>
                  </a:lnTo>
                  <a:lnTo>
                    <a:pt x="447" y="2565"/>
                  </a:lnTo>
                  <a:lnTo>
                    <a:pt x="659" y="2753"/>
                  </a:lnTo>
                  <a:lnTo>
                    <a:pt x="800" y="2824"/>
                  </a:lnTo>
                  <a:lnTo>
                    <a:pt x="918" y="2894"/>
                  </a:lnTo>
                  <a:lnTo>
                    <a:pt x="1059" y="2941"/>
                  </a:lnTo>
                  <a:lnTo>
                    <a:pt x="1200" y="2965"/>
                  </a:lnTo>
                  <a:lnTo>
                    <a:pt x="1365" y="2988"/>
                  </a:lnTo>
                  <a:lnTo>
                    <a:pt x="1506" y="3012"/>
                  </a:lnTo>
                  <a:lnTo>
                    <a:pt x="1976" y="3012"/>
                  </a:lnTo>
                  <a:lnTo>
                    <a:pt x="1976" y="3012"/>
                  </a:lnTo>
                  <a:lnTo>
                    <a:pt x="2117" y="2988"/>
                  </a:lnTo>
                  <a:lnTo>
                    <a:pt x="2258" y="2965"/>
                  </a:lnTo>
                  <a:lnTo>
                    <a:pt x="2541" y="2894"/>
                  </a:lnTo>
                  <a:lnTo>
                    <a:pt x="2799" y="2753"/>
                  </a:lnTo>
                  <a:lnTo>
                    <a:pt x="2917" y="2659"/>
                  </a:lnTo>
                  <a:lnTo>
                    <a:pt x="3011" y="2565"/>
                  </a:lnTo>
                  <a:lnTo>
                    <a:pt x="3011" y="2565"/>
                  </a:lnTo>
                  <a:lnTo>
                    <a:pt x="3035" y="2565"/>
                  </a:lnTo>
                  <a:lnTo>
                    <a:pt x="3035" y="2565"/>
                  </a:lnTo>
                  <a:lnTo>
                    <a:pt x="3129" y="2447"/>
                  </a:lnTo>
                  <a:lnTo>
                    <a:pt x="3223" y="2330"/>
                  </a:lnTo>
                  <a:lnTo>
                    <a:pt x="3364" y="2071"/>
                  </a:lnTo>
                  <a:lnTo>
                    <a:pt x="3435" y="1789"/>
                  </a:lnTo>
                  <a:lnTo>
                    <a:pt x="3458" y="1647"/>
                  </a:lnTo>
                  <a:lnTo>
                    <a:pt x="3458" y="1506"/>
                  </a:lnTo>
                  <a:lnTo>
                    <a:pt x="3458" y="1506"/>
                  </a:lnTo>
                  <a:lnTo>
                    <a:pt x="3458" y="1318"/>
                  </a:lnTo>
                  <a:lnTo>
                    <a:pt x="3435" y="1153"/>
                  </a:lnTo>
                  <a:lnTo>
                    <a:pt x="3388" y="989"/>
                  </a:lnTo>
                  <a:lnTo>
                    <a:pt x="3317" y="848"/>
                  </a:lnTo>
                  <a:lnTo>
                    <a:pt x="3317" y="848"/>
                  </a:lnTo>
                  <a:lnTo>
                    <a:pt x="3199" y="659"/>
                  </a:lnTo>
                  <a:lnTo>
                    <a:pt x="3082" y="495"/>
                  </a:lnTo>
                  <a:lnTo>
                    <a:pt x="2941" y="354"/>
                  </a:lnTo>
                  <a:lnTo>
                    <a:pt x="2752" y="212"/>
                  </a:lnTo>
                  <a:lnTo>
                    <a:pt x="2588" y="118"/>
                  </a:lnTo>
                  <a:lnTo>
                    <a:pt x="2376" y="48"/>
                  </a:lnTo>
                  <a:lnTo>
                    <a:pt x="2188" y="1"/>
                  </a:lnTo>
                  <a:lnTo>
                    <a:pt x="1976" y="1"/>
                  </a:lnTo>
                  <a:lnTo>
                    <a:pt x="1976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12" name="Google Shape;412;p22"/>
          <p:cNvSpPr txBox="1"/>
          <p:nvPr>
            <p:ph idx="1" type="subTitle"/>
          </p:nvPr>
        </p:nvSpPr>
        <p:spPr>
          <a:xfrm>
            <a:off x="4864925" y="4057525"/>
            <a:ext cx="33072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3" name="Google Shape;413;p22"/>
          <p:cNvSpPr txBox="1"/>
          <p:nvPr>
            <p:ph hasCustomPrompt="1" idx="2" type="title"/>
          </p:nvPr>
        </p:nvSpPr>
        <p:spPr>
          <a:xfrm>
            <a:off x="1838275" y="2126225"/>
            <a:ext cx="5467500" cy="640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800"/>
              <a:buNone/>
              <a:defRPr sz="37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14" name="Google Shape;414;p22"/>
          <p:cNvSpPr txBox="1"/>
          <p:nvPr>
            <p:ph idx="3" type="subTitle"/>
          </p:nvPr>
        </p:nvSpPr>
        <p:spPr>
          <a:xfrm>
            <a:off x="2918425" y="2620950"/>
            <a:ext cx="33072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5" name="Google Shape;415;p22"/>
          <p:cNvSpPr txBox="1"/>
          <p:nvPr>
            <p:ph hasCustomPrompt="1" idx="4" type="title"/>
          </p:nvPr>
        </p:nvSpPr>
        <p:spPr>
          <a:xfrm>
            <a:off x="971825" y="689650"/>
            <a:ext cx="3307200" cy="640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800"/>
              <a:buNone/>
              <a:defRPr sz="37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16" name="Google Shape;416;p22"/>
          <p:cNvSpPr txBox="1"/>
          <p:nvPr>
            <p:ph idx="5" type="subTitle"/>
          </p:nvPr>
        </p:nvSpPr>
        <p:spPr>
          <a:xfrm>
            <a:off x="971875" y="1184375"/>
            <a:ext cx="33072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TITLE_AND_TWO_COLUMNS_2"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23"/>
          <p:cNvSpPr/>
          <p:nvPr/>
        </p:nvSpPr>
        <p:spPr>
          <a:xfrm>
            <a:off x="819979" y="422924"/>
            <a:ext cx="594444" cy="572704"/>
          </a:xfrm>
          <a:custGeom>
            <a:rect b="b" l="l" r="r" t="t"/>
            <a:pathLst>
              <a:path extrusionOk="0" h="12234" w="12210">
                <a:moveTo>
                  <a:pt x="6093" y="0"/>
                </a:moveTo>
                <a:lnTo>
                  <a:pt x="5787" y="24"/>
                </a:lnTo>
                <a:lnTo>
                  <a:pt x="5482" y="47"/>
                </a:lnTo>
                <a:lnTo>
                  <a:pt x="5176" y="71"/>
                </a:lnTo>
                <a:lnTo>
                  <a:pt x="4870" y="142"/>
                </a:lnTo>
                <a:lnTo>
                  <a:pt x="4564" y="212"/>
                </a:lnTo>
                <a:lnTo>
                  <a:pt x="4282" y="283"/>
                </a:lnTo>
                <a:lnTo>
                  <a:pt x="3999" y="377"/>
                </a:lnTo>
                <a:lnTo>
                  <a:pt x="3717" y="494"/>
                </a:lnTo>
                <a:lnTo>
                  <a:pt x="3458" y="612"/>
                </a:lnTo>
                <a:lnTo>
                  <a:pt x="3200" y="753"/>
                </a:lnTo>
                <a:lnTo>
                  <a:pt x="2941" y="894"/>
                </a:lnTo>
                <a:lnTo>
                  <a:pt x="2682" y="1059"/>
                </a:lnTo>
                <a:lnTo>
                  <a:pt x="2212" y="1412"/>
                </a:lnTo>
                <a:lnTo>
                  <a:pt x="1788" y="1788"/>
                </a:lnTo>
                <a:lnTo>
                  <a:pt x="1388" y="2235"/>
                </a:lnTo>
                <a:lnTo>
                  <a:pt x="1035" y="2706"/>
                </a:lnTo>
                <a:lnTo>
                  <a:pt x="871" y="2941"/>
                </a:lnTo>
                <a:lnTo>
                  <a:pt x="730" y="3200"/>
                </a:lnTo>
                <a:lnTo>
                  <a:pt x="588" y="3458"/>
                </a:lnTo>
                <a:lnTo>
                  <a:pt x="471" y="3741"/>
                </a:lnTo>
                <a:lnTo>
                  <a:pt x="353" y="4023"/>
                </a:lnTo>
                <a:lnTo>
                  <a:pt x="259" y="4305"/>
                </a:lnTo>
                <a:lnTo>
                  <a:pt x="189" y="4588"/>
                </a:lnTo>
                <a:lnTo>
                  <a:pt x="118" y="4893"/>
                </a:lnTo>
                <a:lnTo>
                  <a:pt x="71" y="5176"/>
                </a:lnTo>
                <a:lnTo>
                  <a:pt x="24" y="5482"/>
                </a:lnTo>
                <a:lnTo>
                  <a:pt x="0" y="5811"/>
                </a:lnTo>
                <a:lnTo>
                  <a:pt x="0" y="6117"/>
                </a:lnTo>
                <a:lnTo>
                  <a:pt x="0" y="6423"/>
                </a:lnTo>
                <a:lnTo>
                  <a:pt x="24" y="6752"/>
                </a:lnTo>
                <a:lnTo>
                  <a:pt x="71" y="7058"/>
                </a:lnTo>
                <a:lnTo>
                  <a:pt x="118" y="7340"/>
                </a:lnTo>
                <a:lnTo>
                  <a:pt x="189" y="7646"/>
                </a:lnTo>
                <a:lnTo>
                  <a:pt x="259" y="7928"/>
                </a:lnTo>
                <a:lnTo>
                  <a:pt x="353" y="8210"/>
                </a:lnTo>
                <a:lnTo>
                  <a:pt x="471" y="8493"/>
                </a:lnTo>
                <a:lnTo>
                  <a:pt x="588" y="8775"/>
                </a:lnTo>
                <a:lnTo>
                  <a:pt x="730" y="9034"/>
                </a:lnTo>
                <a:lnTo>
                  <a:pt x="871" y="9293"/>
                </a:lnTo>
                <a:lnTo>
                  <a:pt x="1035" y="9528"/>
                </a:lnTo>
                <a:lnTo>
                  <a:pt x="1388" y="9998"/>
                </a:lnTo>
                <a:lnTo>
                  <a:pt x="1788" y="10445"/>
                </a:lnTo>
                <a:lnTo>
                  <a:pt x="2212" y="10822"/>
                </a:lnTo>
                <a:lnTo>
                  <a:pt x="2682" y="11174"/>
                </a:lnTo>
                <a:lnTo>
                  <a:pt x="2941" y="11339"/>
                </a:lnTo>
                <a:lnTo>
                  <a:pt x="3200" y="11480"/>
                </a:lnTo>
                <a:lnTo>
                  <a:pt x="3458" y="11621"/>
                </a:lnTo>
                <a:lnTo>
                  <a:pt x="3717" y="11739"/>
                </a:lnTo>
                <a:lnTo>
                  <a:pt x="3999" y="11857"/>
                </a:lnTo>
                <a:lnTo>
                  <a:pt x="4282" y="11951"/>
                </a:lnTo>
                <a:lnTo>
                  <a:pt x="4564" y="12045"/>
                </a:lnTo>
                <a:lnTo>
                  <a:pt x="4870" y="12092"/>
                </a:lnTo>
                <a:lnTo>
                  <a:pt x="5176" y="12162"/>
                </a:lnTo>
                <a:lnTo>
                  <a:pt x="5482" y="12186"/>
                </a:lnTo>
                <a:lnTo>
                  <a:pt x="5787" y="12210"/>
                </a:lnTo>
                <a:lnTo>
                  <a:pt x="6093" y="12233"/>
                </a:lnTo>
                <a:lnTo>
                  <a:pt x="6422" y="12210"/>
                </a:lnTo>
                <a:lnTo>
                  <a:pt x="6728" y="12186"/>
                </a:lnTo>
                <a:lnTo>
                  <a:pt x="7034" y="12162"/>
                </a:lnTo>
                <a:lnTo>
                  <a:pt x="7340" y="12092"/>
                </a:lnTo>
                <a:lnTo>
                  <a:pt x="7622" y="12045"/>
                </a:lnTo>
                <a:lnTo>
                  <a:pt x="7905" y="11951"/>
                </a:lnTo>
                <a:lnTo>
                  <a:pt x="8210" y="11857"/>
                </a:lnTo>
                <a:lnTo>
                  <a:pt x="8469" y="11739"/>
                </a:lnTo>
                <a:lnTo>
                  <a:pt x="8751" y="11621"/>
                </a:lnTo>
                <a:lnTo>
                  <a:pt x="9010" y="11480"/>
                </a:lnTo>
                <a:lnTo>
                  <a:pt x="9269" y="11339"/>
                </a:lnTo>
                <a:lnTo>
                  <a:pt x="9504" y="11174"/>
                </a:lnTo>
                <a:lnTo>
                  <a:pt x="9975" y="10822"/>
                </a:lnTo>
                <a:lnTo>
                  <a:pt x="10422" y="10445"/>
                </a:lnTo>
                <a:lnTo>
                  <a:pt x="10822" y="9998"/>
                </a:lnTo>
                <a:lnTo>
                  <a:pt x="11174" y="9528"/>
                </a:lnTo>
                <a:lnTo>
                  <a:pt x="11316" y="9293"/>
                </a:lnTo>
                <a:lnTo>
                  <a:pt x="11480" y="9034"/>
                </a:lnTo>
                <a:lnTo>
                  <a:pt x="11598" y="8775"/>
                </a:lnTo>
                <a:lnTo>
                  <a:pt x="11715" y="8493"/>
                </a:lnTo>
                <a:lnTo>
                  <a:pt x="11833" y="8210"/>
                </a:lnTo>
                <a:lnTo>
                  <a:pt x="11927" y="7928"/>
                </a:lnTo>
                <a:lnTo>
                  <a:pt x="12021" y="7646"/>
                </a:lnTo>
                <a:lnTo>
                  <a:pt x="12092" y="7340"/>
                </a:lnTo>
                <a:lnTo>
                  <a:pt x="12139" y="7058"/>
                </a:lnTo>
                <a:lnTo>
                  <a:pt x="12186" y="6752"/>
                </a:lnTo>
                <a:lnTo>
                  <a:pt x="12209" y="6423"/>
                </a:lnTo>
                <a:lnTo>
                  <a:pt x="12209" y="6117"/>
                </a:lnTo>
                <a:lnTo>
                  <a:pt x="12209" y="5811"/>
                </a:lnTo>
                <a:lnTo>
                  <a:pt x="12186" y="5482"/>
                </a:lnTo>
                <a:lnTo>
                  <a:pt x="12139" y="5176"/>
                </a:lnTo>
                <a:lnTo>
                  <a:pt x="12092" y="4893"/>
                </a:lnTo>
                <a:lnTo>
                  <a:pt x="12021" y="4588"/>
                </a:lnTo>
                <a:lnTo>
                  <a:pt x="11927" y="4305"/>
                </a:lnTo>
                <a:lnTo>
                  <a:pt x="11833" y="4023"/>
                </a:lnTo>
                <a:lnTo>
                  <a:pt x="11715" y="3741"/>
                </a:lnTo>
                <a:lnTo>
                  <a:pt x="11598" y="3458"/>
                </a:lnTo>
                <a:lnTo>
                  <a:pt x="11480" y="3200"/>
                </a:lnTo>
                <a:lnTo>
                  <a:pt x="11316" y="2941"/>
                </a:lnTo>
                <a:lnTo>
                  <a:pt x="11174" y="2706"/>
                </a:lnTo>
                <a:lnTo>
                  <a:pt x="10822" y="2235"/>
                </a:lnTo>
                <a:lnTo>
                  <a:pt x="10422" y="1788"/>
                </a:lnTo>
                <a:lnTo>
                  <a:pt x="9975" y="1412"/>
                </a:lnTo>
                <a:lnTo>
                  <a:pt x="9504" y="1059"/>
                </a:lnTo>
                <a:lnTo>
                  <a:pt x="9269" y="894"/>
                </a:lnTo>
                <a:lnTo>
                  <a:pt x="9010" y="753"/>
                </a:lnTo>
                <a:lnTo>
                  <a:pt x="8751" y="612"/>
                </a:lnTo>
                <a:lnTo>
                  <a:pt x="8469" y="494"/>
                </a:lnTo>
                <a:lnTo>
                  <a:pt x="8210" y="377"/>
                </a:lnTo>
                <a:lnTo>
                  <a:pt x="7905" y="283"/>
                </a:lnTo>
                <a:lnTo>
                  <a:pt x="7622" y="212"/>
                </a:lnTo>
                <a:lnTo>
                  <a:pt x="7340" y="142"/>
                </a:lnTo>
                <a:lnTo>
                  <a:pt x="7034" y="71"/>
                </a:lnTo>
                <a:lnTo>
                  <a:pt x="6728" y="47"/>
                </a:lnTo>
                <a:lnTo>
                  <a:pt x="6422" y="24"/>
                </a:lnTo>
                <a:lnTo>
                  <a:pt x="6093" y="0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9" name="Google Shape;419;p23"/>
          <p:cNvSpPr txBox="1"/>
          <p:nvPr>
            <p:ph type="title"/>
          </p:nvPr>
        </p:nvSpPr>
        <p:spPr>
          <a:xfrm>
            <a:off x="1069950" y="539500"/>
            <a:ext cx="7004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20" name="Google Shape;420;p23"/>
          <p:cNvSpPr txBox="1"/>
          <p:nvPr>
            <p:ph idx="1" type="body"/>
          </p:nvPr>
        </p:nvSpPr>
        <p:spPr>
          <a:xfrm>
            <a:off x="721525" y="1786000"/>
            <a:ext cx="2432700" cy="8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21" name="Google Shape;421;p23"/>
          <p:cNvSpPr txBox="1"/>
          <p:nvPr>
            <p:ph idx="2" type="body"/>
          </p:nvPr>
        </p:nvSpPr>
        <p:spPr>
          <a:xfrm>
            <a:off x="5992175" y="1786000"/>
            <a:ext cx="2432700" cy="8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22" name="Google Shape;422;p23"/>
          <p:cNvSpPr txBox="1"/>
          <p:nvPr>
            <p:ph idx="3" type="subTitle"/>
          </p:nvPr>
        </p:nvSpPr>
        <p:spPr>
          <a:xfrm>
            <a:off x="721525" y="1351475"/>
            <a:ext cx="2360100" cy="4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423" name="Google Shape;423;p23"/>
          <p:cNvSpPr txBox="1"/>
          <p:nvPr>
            <p:ph idx="4" type="subTitle"/>
          </p:nvPr>
        </p:nvSpPr>
        <p:spPr>
          <a:xfrm>
            <a:off x="6064777" y="1351475"/>
            <a:ext cx="2360100" cy="4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>
                <a:latin typeface="Raleway"/>
                <a:ea typeface="Raleway"/>
                <a:cs typeface="Raleway"/>
                <a:sym typeface="Raleway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>
                <a:latin typeface="Raleway"/>
                <a:ea typeface="Raleway"/>
                <a:cs typeface="Raleway"/>
                <a:sym typeface="Raleway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>
                <a:latin typeface="Raleway"/>
                <a:ea typeface="Raleway"/>
                <a:cs typeface="Raleway"/>
                <a:sym typeface="Raleway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>
                <a:latin typeface="Raleway"/>
                <a:ea typeface="Raleway"/>
                <a:cs typeface="Raleway"/>
                <a:sym typeface="Raleway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>
                <a:latin typeface="Raleway"/>
                <a:ea typeface="Raleway"/>
                <a:cs typeface="Raleway"/>
                <a:sym typeface="Raleway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>
                <a:latin typeface="Raleway"/>
                <a:ea typeface="Raleway"/>
                <a:cs typeface="Raleway"/>
                <a:sym typeface="Raleway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>
                <a:latin typeface="Raleway"/>
                <a:ea typeface="Raleway"/>
                <a:cs typeface="Raleway"/>
                <a:sym typeface="Raleway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424" name="Google Shape;424;p23"/>
          <p:cNvSpPr/>
          <p:nvPr/>
        </p:nvSpPr>
        <p:spPr>
          <a:xfrm>
            <a:off x="8147927" y="1027375"/>
            <a:ext cx="235754" cy="239179"/>
          </a:xfrm>
          <a:custGeom>
            <a:rect b="b" l="l" r="r" t="t"/>
            <a:pathLst>
              <a:path extrusionOk="0" h="4495" w="4517">
                <a:moveTo>
                  <a:pt x="2023" y="1"/>
                </a:moveTo>
                <a:lnTo>
                  <a:pt x="1812" y="48"/>
                </a:lnTo>
                <a:lnTo>
                  <a:pt x="1576" y="95"/>
                </a:lnTo>
                <a:lnTo>
                  <a:pt x="1388" y="166"/>
                </a:lnTo>
                <a:lnTo>
                  <a:pt x="1176" y="260"/>
                </a:lnTo>
                <a:lnTo>
                  <a:pt x="988" y="377"/>
                </a:lnTo>
                <a:lnTo>
                  <a:pt x="824" y="518"/>
                </a:lnTo>
                <a:lnTo>
                  <a:pt x="659" y="660"/>
                </a:lnTo>
                <a:lnTo>
                  <a:pt x="518" y="801"/>
                </a:lnTo>
                <a:lnTo>
                  <a:pt x="377" y="989"/>
                </a:lnTo>
                <a:lnTo>
                  <a:pt x="282" y="1177"/>
                </a:lnTo>
                <a:lnTo>
                  <a:pt x="188" y="1365"/>
                </a:lnTo>
                <a:lnTo>
                  <a:pt x="94" y="1577"/>
                </a:lnTo>
                <a:lnTo>
                  <a:pt x="47" y="1789"/>
                </a:lnTo>
                <a:lnTo>
                  <a:pt x="24" y="2024"/>
                </a:lnTo>
                <a:lnTo>
                  <a:pt x="0" y="2236"/>
                </a:lnTo>
                <a:lnTo>
                  <a:pt x="24" y="2471"/>
                </a:lnTo>
                <a:lnTo>
                  <a:pt x="47" y="2706"/>
                </a:lnTo>
                <a:lnTo>
                  <a:pt x="94" y="2918"/>
                </a:lnTo>
                <a:lnTo>
                  <a:pt x="188" y="3130"/>
                </a:lnTo>
                <a:lnTo>
                  <a:pt x="282" y="3318"/>
                </a:lnTo>
                <a:lnTo>
                  <a:pt x="377" y="3506"/>
                </a:lnTo>
                <a:lnTo>
                  <a:pt x="518" y="3671"/>
                </a:lnTo>
                <a:lnTo>
                  <a:pt x="659" y="3835"/>
                </a:lnTo>
                <a:lnTo>
                  <a:pt x="824" y="3977"/>
                </a:lnTo>
                <a:lnTo>
                  <a:pt x="988" y="4118"/>
                </a:lnTo>
                <a:lnTo>
                  <a:pt x="1176" y="4235"/>
                </a:lnTo>
                <a:lnTo>
                  <a:pt x="1388" y="4329"/>
                </a:lnTo>
                <a:lnTo>
                  <a:pt x="1576" y="4400"/>
                </a:lnTo>
                <a:lnTo>
                  <a:pt x="1812" y="4447"/>
                </a:lnTo>
                <a:lnTo>
                  <a:pt x="2023" y="4494"/>
                </a:lnTo>
                <a:lnTo>
                  <a:pt x="2494" y="4494"/>
                </a:lnTo>
                <a:lnTo>
                  <a:pt x="2705" y="4447"/>
                </a:lnTo>
                <a:lnTo>
                  <a:pt x="2917" y="4400"/>
                </a:lnTo>
                <a:lnTo>
                  <a:pt x="3129" y="4329"/>
                </a:lnTo>
                <a:lnTo>
                  <a:pt x="3341" y="4235"/>
                </a:lnTo>
                <a:lnTo>
                  <a:pt x="3505" y="4118"/>
                </a:lnTo>
                <a:lnTo>
                  <a:pt x="3693" y="3977"/>
                </a:lnTo>
                <a:lnTo>
                  <a:pt x="3858" y="3835"/>
                </a:lnTo>
                <a:lnTo>
                  <a:pt x="3999" y="3671"/>
                </a:lnTo>
                <a:lnTo>
                  <a:pt x="4117" y="3506"/>
                </a:lnTo>
                <a:lnTo>
                  <a:pt x="4235" y="3318"/>
                </a:lnTo>
                <a:lnTo>
                  <a:pt x="4329" y="3130"/>
                </a:lnTo>
                <a:lnTo>
                  <a:pt x="4399" y="2918"/>
                </a:lnTo>
                <a:lnTo>
                  <a:pt x="4470" y="2706"/>
                </a:lnTo>
                <a:lnTo>
                  <a:pt x="4493" y="2471"/>
                </a:lnTo>
                <a:lnTo>
                  <a:pt x="4517" y="2236"/>
                </a:lnTo>
                <a:lnTo>
                  <a:pt x="4493" y="2024"/>
                </a:lnTo>
                <a:lnTo>
                  <a:pt x="4470" y="1789"/>
                </a:lnTo>
                <a:lnTo>
                  <a:pt x="4399" y="1577"/>
                </a:lnTo>
                <a:lnTo>
                  <a:pt x="4329" y="1365"/>
                </a:lnTo>
                <a:lnTo>
                  <a:pt x="4235" y="1177"/>
                </a:lnTo>
                <a:lnTo>
                  <a:pt x="4117" y="989"/>
                </a:lnTo>
                <a:lnTo>
                  <a:pt x="3999" y="801"/>
                </a:lnTo>
                <a:lnTo>
                  <a:pt x="3858" y="660"/>
                </a:lnTo>
                <a:lnTo>
                  <a:pt x="3693" y="518"/>
                </a:lnTo>
                <a:lnTo>
                  <a:pt x="3505" y="377"/>
                </a:lnTo>
                <a:lnTo>
                  <a:pt x="3341" y="260"/>
                </a:lnTo>
                <a:lnTo>
                  <a:pt x="3129" y="166"/>
                </a:lnTo>
                <a:lnTo>
                  <a:pt x="2917" y="95"/>
                </a:lnTo>
                <a:lnTo>
                  <a:pt x="2705" y="48"/>
                </a:lnTo>
                <a:lnTo>
                  <a:pt x="2494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5" name="Google Shape;425;p23"/>
          <p:cNvSpPr/>
          <p:nvPr/>
        </p:nvSpPr>
        <p:spPr>
          <a:xfrm>
            <a:off x="5146014" y="3886800"/>
            <a:ext cx="538279" cy="548752"/>
          </a:xfrm>
          <a:custGeom>
            <a:rect b="b" l="l" r="r" t="t"/>
            <a:pathLst>
              <a:path extrusionOk="0" h="6188" w="6188">
                <a:moveTo>
                  <a:pt x="2777" y="1"/>
                </a:moveTo>
                <a:lnTo>
                  <a:pt x="2471" y="48"/>
                </a:lnTo>
                <a:lnTo>
                  <a:pt x="2189" y="118"/>
                </a:lnTo>
                <a:lnTo>
                  <a:pt x="1906" y="236"/>
                </a:lnTo>
                <a:lnTo>
                  <a:pt x="1624" y="354"/>
                </a:lnTo>
                <a:lnTo>
                  <a:pt x="1365" y="518"/>
                </a:lnTo>
                <a:lnTo>
                  <a:pt x="1130" y="706"/>
                </a:lnTo>
                <a:lnTo>
                  <a:pt x="918" y="895"/>
                </a:lnTo>
                <a:lnTo>
                  <a:pt x="707" y="1106"/>
                </a:lnTo>
                <a:lnTo>
                  <a:pt x="542" y="1365"/>
                </a:lnTo>
                <a:lnTo>
                  <a:pt x="377" y="1600"/>
                </a:lnTo>
                <a:lnTo>
                  <a:pt x="236" y="1883"/>
                </a:lnTo>
                <a:lnTo>
                  <a:pt x="142" y="2165"/>
                </a:lnTo>
                <a:lnTo>
                  <a:pt x="71" y="2471"/>
                </a:lnTo>
                <a:lnTo>
                  <a:pt x="24" y="2777"/>
                </a:lnTo>
                <a:lnTo>
                  <a:pt x="1" y="3082"/>
                </a:lnTo>
                <a:lnTo>
                  <a:pt x="24" y="3412"/>
                </a:lnTo>
                <a:lnTo>
                  <a:pt x="71" y="3718"/>
                </a:lnTo>
                <a:lnTo>
                  <a:pt x="142" y="4000"/>
                </a:lnTo>
                <a:lnTo>
                  <a:pt x="236" y="4282"/>
                </a:lnTo>
                <a:lnTo>
                  <a:pt x="377" y="4564"/>
                </a:lnTo>
                <a:lnTo>
                  <a:pt x="542" y="4823"/>
                </a:lnTo>
                <a:lnTo>
                  <a:pt x="707" y="5058"/>
                </a:lnTo>
                <a:lnTo>
                  <a:pt x="918" y="5270"/>
                </a:lnTo>
                <a:lnTo>
                  <a:pt x="1130" y="5482"/>
                </a:lnTo>
                <a:lnTo>
                  <a:pt x="1365" y="5647"/>
                </a:lnTo>
                <a:lnTo>
                  <a:pt x="1624" y="5811"/>
                </a:lnTo>
                <a:lnTo>
                  <a:pt x="1906" y="5929"/>
                </a:lnTo>
                <a:lnTo>
                  <a:pt x="2189" y="6046"/>
                </a:lnTo>
                <a:lnTo>
                  <a:pt x="2471" y="6117"/>
                </a:lnTo>
                <a:lnTo>
                  <a:pt x="2777" y="6164"/>
                </a:lnTo>
                <a:lnTo>
                  <a:pt x="3106" y="6188"/>
                </a:lnTo>
                <a:lnTo>
                  <a:pt x="3412" y="6164"/>
                </a:lnTo>
                <a:lnTo>
                  <a:pt x="3718" y="6117"/>
                </a:lnTo>
                <a:lnTo>
                  <a:pt x="4024" y="6046"/>
                </a:lnTo>
                <a:lnTo>
                  <a:pt x="4306" y="5929"/>
                </a:lnTo>
                <a:lnTo>
                  <a:pt x="4565" y="5811"/>
                </a:lnTo>
                <a:lnTo>
                  <a:pt x="4823" y="5647"/>
                </a:lnTo>
                <a:lnTo>
                  <a:pt x="5059" y="5482"/>
                </a:lnTo>
                <a:lnTo>
                  <a:pt x="5294" y="5270"/>
                </a:lnTo>
                <a:lnTo>
                  <a:pt x="5482" y="5058"/>
                </a:lnTo>
                <a:lnTo>
                  <a:pt x="5670" y="4823"/>
                </a:lnTo>
                <a:lnTo>
                  <a:pt x="5811" y="4564"/>
                </a:lnTo>
                <a:lnTo>
                  <a:pt x="5953" y="4282"/>
                </a:lnTo>
                <a:lnTo>
                  <a:pt x="6047" y="4000"/>
                </a:lnTo>
                <a:lnTo>
                  <a:pt x="6141" y="3718"/>
                </a:lnTo>
                <a:lnTo>
                  <a:pt x="6188" y="3412"/>
                </a:lnTo>
                <a:lnTo>
                  <a:pt x="6188" y="3082"/>
                </a:lnTo>
                <a:lnTo>
                  <a:pt x="6188" y="2777"/>
                </a:lnTo>
                <a:lnTo>
                  <a:pt x="6141" y="2471"/>
                </a:lnTo>
                <a:lnTo>
                  <a:pt x="6047" y="2165"/>
                </a:lnTo>
                <a:lnTo>
                  <a:pt x="5953" y="1883"/>
                </a:lnTo>
                <a:lnTo>
                  <a:pt x="5811" y="1600"/>
                </a:lnTo>
                <a:lnTo>
                  <a:pt x="5670" y="1365"/>
                </a:lnTo>
                <a:lnTo>
                  <a:pt x="5482" y="1106"/>
                </a:lnTo>
                <a:lnTo>
                  <a:pt x="5294" y="895"/>
                </a:lnTo>
                <a:lnTo>
                  <a:pt x="5059" y="706"/>
                </a:lnTo>
                <a:lnTo>
                  <a:pt x="4823" y="518"/>
                </a:lnTo>
                <a:lnTo>
                  <a:pt x="4565" y="354"/>
                </a:lnTo>
                <a:lnTo>
                  <a:pt x="4306" y="236"/>
                </a:lnTo>
                <a:lnTo>
                  <a:pt x="4024" y="118"/>
                </a:lnTo>
                <a:lnTo>
                  <a:pt x="3718" y="48"/>
                </a:lnTo>
                <a:lnTo>
                  <a:pt x="3412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6" name="Google Shape;426;p23"/>
          <p:cNvSpPr/>
          <p:nvPr/>
        </p:nvSpPr>
        <p:spPr>
          <a:xfrm>
            <a:off x="324718" y="2766014"/>
            <a:ext cx="287468" cy="291306"/>
          </a:xfrm>
          <a:custGeom>
            <a:rect b="b" l="l" r="r" t="t"/>
            <a:pathLst>
              <a:path extrusionOk="0" h="3953" w="3977">
                <a:moveTo>
                  <a:pt x="1788" y="1"/>
                </a:moveTo>
                <a:lnTo>
                  <a:pt x="1600" y="24"/>
                </a:lnTo>
                <a:lnTo>
                  <a:pt x="1388" y="95"/>
                </a:lnTo>
                <a:lnTo>
                  <a:pt x="1224" y="142"/>
                </a:lnTo>
                <a:lnTo>
                  <a:pt x="1036" y="236"/>
                </a:lnTo>
                <a:lnTo>
                  <a:pt x="894" y="330"/>
                </a:lnTo>
                <a:lnTo>
                  <a:pt x="730" y="448"/>
                </a:lnTo>
                <a:lnTo>
                  <a:pt x="589" y="565"/>
                </a:lnTo>
                <a:lnTo>
                  <a:pt x="471" y="706"/>
                </a:lnTo>
                <a:lnTo>
                  <a:pt x="353" y="871"/>
                </a:lnTo>
                <a:lnTo>
                  <a:pt x="259" y="1036"/>
                </a:lnTo>
                <a:lnTo>
                  <a:pt x="165" y="1200"/>
                </a:lnTo>
                <a:lnTo>
                  <a:pt x="95" y="1389"/>
                </a:lnTo>
                <a:lnTo>
                  <a:pt x="48" y="1577"/>
                </a:lnTo>
                <a:lnTo>
                  <a:pt x="24" y="1765"/>
                </a:lnTo>
                <a:lnTo>
                  <a:pt x="0" y="1977"/>
                </a:lnTo>
                <a:lnTo>
                  <a:pt x="24" y="2165"/>
                </a:lnTo>
                <a:lnTo>
                  <a:pt x="48" y="2377"/>
                </a:lnTo>
                <a:lnTo>
                  <a:pt x="95" y="2565"/>
                </a:lnTo>
                <a:lnTo>
                  <a:pt x="165" y="2753"/>
                </a:lnTo>
                <a:lnTo>
                  <a:pt x="259" y="2918"/>
                </a:lnTo>
                <a:lnTo>
                  <a:pt x="353" y="3082"/>
                </a:lnTo>
                <a:lnTo>
                  <a:pt x="471" y="3223"/>
                </a:lnTo>
                <a:lnTo>
                  <a:pt x="589" y="3365"/>
                </a:lnTo>
                <a:lnTo>
                  <a:pt x="730" y="3506"/>
                </a:lnTo>
                <a:lnTo>
                  <a:pt x="894" y="3623"/>
                </a:lnTo>
                <a:lnTo>
                  <a:pt x="1036" y="3717"/>
                </a:lnTo>
                <a:lnTo>
                  <a:pt x="1224" y="3788"/>
                </a:lnTo>
                <a:lnTo>
                  <a:pt x="1388" y="3859"/>
                </a:lnTo>
                <a:lnTo>
                  <a:pt x="1600" y="3906"/>
                </a:lnTo>
                <a:lnTo>
                  <a:pt x="1788" y="3929"/>
                </a:lnTo>
                <a:lnTo>
                  <a:pt x="1977" y="3953"/>
                </a:lnTo>
                <a:lnTo>
                  <a:pt x="2188" y="3929"/>
                </a:lnTo>
                <a:lnTo>
                  <a:pt x="2376" y="3906"/>
                </a:lnTo>
                <a:lnTo>
                  <a:pt x="2565" y="3859"/>
                </a:lnTo>
                <a:lnTo>
                  <a:pt x="2753" y="3788"/>
                </a:lnTo>
                <a:lnTo>
                  <a:pt x="2941" y="3717"/>
                </a:lnTo>
                <a:lnTo>
                  <a:pt x="3082" y="3623"/>
                </a:lnTo>
                <a:lnTo>
                  <a:pt x="3247" y="3506"/>
                </a:lnTo>
                <a:lnTo>
                  <a:pt x="3388" y="3365"/>
                </a:lnTo>
                <a:lnTo>
                  <a:pt x="3506" y="3223"/>
                </a:lnTo>
                <a:lnTo>
                  <a:pt x="3623" y="3082"/>
                </a:lnTo>
                <a:lnTo>
                  <a:pt x="3717" y="2918"/>
                </a:lnTo>
                <a:lnTo>
                  <a:pt x="3811" y="2753"/>
                </a:lnTo>
                <a:lnTo>
                  <a:pt x="3882" y="2565"/>
                </a:lnTo>
                <a:lnTo>
                  <a:pt x="3929" y="2377"/>
                </a:lnTo>
                <a:lnTo>
                  <a:pt x="3953" y="2165"/>
                </a:lnTo>
                <a:lnTo>
                  <a:pt x="3976" y="1977"/>
                </a:lnTo>
                <a:lnTo>
                  <a:pt x="3953" y="1765"/>
                </a:lnTo>
                <a:lnTo>
                  <a:pt x="3929" y="1577"/>
                </a:lnTo>
                <a:lnTo>
                  <a:pt x="3882" y="1389"/>
                </a:lnTo>
                <a:lnTo>
                  <a:pt x="3811" y="1200"/>
                </a:lnTo>
                <a:lnTo>
                  <a:pt x="3717" y="1036"/>
                </a:lnTo>
                <a:lnTo>
                  <a:pt x="3623" y="871"/>
                </a:lnTo>
                <a:lnTo>
                  <a:pt x="3506" y="706"/>
                </a:lnTo>
                <a:lnTo>
                  <a:pt x="3388" y="565"/>
                </a:lnTo>
                <a:lnTo>
                  <a:pt x="3247" y="448"/>
                </a:lnTo>
                <a:lnTo>
                  <a:pt x="3082" y="330"/>
                </a:lnTo>
                <a:lnTo>
                  <a:pt x="2941" y="236"/>
                </a:lnTo>
                <a:lnTo>
                  <a:pt x="2753" y="142"/>
                </a:lnTo>
                <a:lnTo>
                  <a:pt x="2565" y="95"/>
                </a:lnTo>
                <a:lnTo>
                  <a:pt x="2376" y="24"/>
                </a:lnTo>
                <a:lnTo>
                  <a:pt x="2188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7" name="Google Shape;427;p23"/>
          <p:cNvSpPr/>
          <p:nvPr/>
        </p:nvSpPr>
        <p:spPr>
          <a:xfrm>
            <a:off x="1618125" y="4559907"/>
            <a:ext cx="287448" cy="291297"/>
          </a:xfrm>
          <a:custGeom>
            <a:rect b="b" l="l" r="r" t="t"/>
            <a:pathLst>
              <a:path extrusionOk="0" h="3953" w="3977">
                <a:moveTo>
                  <a:pt x="1788" y="1"/>
                </a:moveTo>
                <a:lnTo>
                  <a:pt x="1600" y="24"/>
                </a:lnTo>
                <a:lnTo>
                  <a:pt x="1388" y="95"/>
                </a:lnTo>
                <a:lnTo>
                  <a:pt x="1224" y="142"/>
                </a:lnTo>
                <a:lnTo>
                  <a:pt x="1036" y="236"/>
                </a:lnTo>
                <a:lnTo>
                  <a:pt x="894" y="330"/>
                </a:lnTo>
                <a:lnTo>
                  <a:pt x="730" y="448"/>
                </a:lnTo>
                <a:lnTo>
                  <a:pt x="589" y="565"/>
                </a:lnTo>
                <a:lnTo>
                  <a:pt x="471" y="706"/>
                </a:lnTo>
                <a:lnTo>
                  <a:pt x="353" y="871"/>
                </a:lnTo>
                <a:lnTo>
                  <a:pt x="259" y="1036"/>
                </a:lnTo>
                <a:lnTo>
                  <a:pt x="165" y="1200"/>
                </a:lnTo>
                <a:lnTo>
                  <a:pt x="95" y="1389"/>
                </a:lnTo>
                <a:lnTo>
                  <a:pt x="48" y="1577"/>
                </a:lnTo>
                <a:lnTo>
                  <a:pt x="24" y="1765"/>
                </a:lnTo>
                <a:lnTo>
                  <a:pt x="0" y="1977"/>
                </a:lnTo>
                <a:lnTo>
                  <a:pt x="24" y="2165"/>
                </a:lnTo>
                <a:lnTo>
                  <a:pt x="48" y="2377"/>
                </a:lnTo>
                <a:lnTo>
                  <a:pt x="95" y="2565"/>
                </a:lnTo>
                <a:lnTo>
                  <a:pt x="165" y="2753"/>
                </a:lnTo>
                <a:lnTo>
                  <a:pt x="259" y="2918"/>
                </a:lnTo>
                <a:lnTo>
                  <a:pt x="353" y="3082"/>
                </a:lnTo>
                <a:lnTo>
                  <a:pt x="471" y="3223"/>
                </a:lnTo>
                <a:lnTo>
                  <a:pt x="589" y="3365"/>
                </a:lnTo>
                <a:lnTo>
                  <a:pt x="730" y="3506"/>
                </a:lnTo>
                <a:lnTo>
                  <a:pt x="894" y="3623"/>
                </a:lnTo>
                <a:lnTo>
                  <a:pt x="1036" y="3717"/>
                </a:lnTo>
                <a:lnTo>
                  <a:pt x="1224" y="3788"/>
                </a:lnTo>
                <a:lnTo>
                  <a:pt x="1388" y="3859"/>
                </a:lnTo>
                <a:lnTo>
                  <a:pt x="1600" y="3906"/>
                </a:lnTo>
                <a:lnTo>
                  <a:pt x="1788" y="3929"/>
                </a:lnTo>
                <a:lnTo>
                  <a:pt x="1977" y="3953"/>
                </a:lnTo>
                <a:lnTo>
                  <a:pt x="2188" y="3929"/>
                </a:lnTo>
                <a:lnTo>
                  <a:pt x="2376" y="3906"/>
                </a:lnTo>
                <a:lnTo>
                  <a:pt x="2565" y="3859"/>
                </a:lnTo>
                <a:lnTo>
                  <a:pt x="2753" y="3788"/>
                </a:lnTo>
                <a:lnTo>
                  <a:pt x="2941" y="3717"/>
                </a:lnTo>
                <a:lnTo>
                  <a:pt x="3082" y="3623"/>
                </a:lnTo>
                <a:lnTo>
                  <a:pt x="3247" y="3506"/>
                </a:lnTo>
                <a:lnTo>
                  <a:pt x="3388" y="3365"/>
                </a:lnTo>
                <a:lnTo>
                  <a:pt x="3506" y="3223"/>
                </a:lnTo>
                <a:lnTo>
                  <a:pt x="3623" y="3082"/>
                </a:lnTo>
                <a:lnTo>
                  <a:pt x="3717" y="2918"/>
                </a:lnTo>
                <a:lnTo>
                  <a:pt x="3811" y="2753"/>
                </a:lnTo>
                <a:lnTo>
                  <a:pt x="3882" y="2565"/>
                </a:lnTo>
                <a:lnTo>
                  <a:pt x="3929" y="2377"/>
                </a:lnTo>
                <a:lnTo>
                  <a:pt x="3953" y="2165"/>
                </a:lnTo>
                <a:lnTo>
                  <a:pt x="3976" y="1977"/>
                </a:lnTo>
                <a:lnTo>
                  <a:pt x="3953" y="1765"/>
                </a:lnTo>
                <a:lnTo>
                  <a:pt x="3929" y="1577"/>
                </a:lnTo>
                <a:lnTo>
                  <a:pt x="3882" y="1389"/>
                </a:lnTo>
                <a:lnTo>
                  <a:pt x="3811" y="1200"/>
                </a:lnTo>
                <a:lnTo>
                  <a:pt x="3717" y="1036"/>
                </a:lnTo>
                <a:lnTo>
                  <a:pt x="3623" y="871"/>
                </a:lnTo>
                <a:lnTo>
                  <a:pt x="3506" y="706"/>
                </a:lnTo>
                <a:lnTo>
                  <a:pt x="3388" y="565"/>
                </a:lnTo>
                <a:lnTo>
                  <a:pt x="3247" y="448"/>
                </a:lnTo>
                <a:lnTo>
                  <a:pt x="3082" y="330"/>
                </a:lnTo>
                <a:lnTo>
                  <a:pt x="2941" y="236"/>
                </a:lnTo>
                <a:lnTo>
                  <a:pt x="2753" y="142"/>
                </a:lnTo>
                <a:lnTo>
                  <a:pt x="2565" y="95"/>
                </a:lnTo>
                <a:lnTo>
                  <a:pt x="2376" y="24"/>
                </a:lnTo>
                <a:lnTo>
                  <a:pt x="2188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8" name="Google Shape;428;p23"/>
          <p:cNvSpPr/>
          <p:nvPr/>
        </p:nvSpPr>
        <p:spPr>
          <a:xfrm>
            <a:off x="4121902" y="1342300"/>
            <a:ext cx="235754" cy="239179"/>
          </a:xfrm>
          <a:custGeom>
            <a:rect b="b" l="l" r="r" t="t"/>
            <a:pathLst>
              <a:path extrusionOk="0" h="4495" w="4517">
                <a:moveTo>
                  <a:pt x="2023" y="1"/>
                </a:moveTo>
                <a:lnTo>
                  <a:pt x="1812" y="48"/>
                </a:lnTo>
                <a:lnTo>
                  <a:pt x="1576" y="95"/>
                </a:lnTo>
                <a:lnTo>
                  <a:pt x="1388" y="166"/>
                </a:lnTo>
                <a:lnTo>
                  <a:pt x="1176" y="260"/>
                </a:lnTo>
                <a:lnTo>
                  <a:pt x="988" y="377"/>
                </a:lnTo>
                <a:lnTo>
                  <a:pt x="824" y="518"/>
                </a:lnTo>
                <a:lnTo>
                  <a:pt x="659" y="660"/>
                </a:lnTo>
                <a:lnTo>
                  <a:pt x="518" y="801"/>
                </a:lnTo>
                <a:lnTo>
                  <a:pt x="377" y="989"/>
                </a:lnTo>
                <a:lnTo>
                  <a:pt x="282" y="1177"/>
                </a:lnTo>
                <a:lnTo>
                  <a:pt x="188" y="1365"/>
                </a:lnTo>
                <a:lnTo>
                  <a:pt x="94" y="1577"/>
                </a:lnTo>
                <a:lnTo>
                  <a:pt x="47" y="1789"/>
                </a:lnTo>
                <a:lnTo>
                  <a:pt x="24" y="2024"/>
                </a:lnTo>
                <a:lnTo>
                  <a:pt x="0" y="2236"/>
                </a:lnTo>
                <a:lnTo>
                  <a:pt x="24" y="2471"/>
                </a:lnTo>
                <a:lnTo>
                  <a:pt x="47" y="2706"/>
                </a:lnTo>
                <a:lnTo>
                  <a:pt x="94" y="2918"/>
                </a:lnTo>
                <a:lnTo>
                  <a:pt x="188" y="3130"/>
                </a:lnTo>
                <a:lnTo>
                  <a:pt x="282" y="3318"/>
                </a:lnTo>
                <a:lnTo>
                  <a:pt x="377" y="3506"/>
                </a:lnTo>
                <a:lnTo>
                  <a:pt x="518" y="3671"/>
                </a:lnTo>
                <a:lnTo>
                  <a:pt x="659" y="3835"/>
                </a:lnTo>
                <a:lnTo>
                  <a:pt x="824" y="3977"/>
                </a:lnTo>
                <a:lnTo>
                  <a:pt x="988" y="4118"/>
                </a:lnTo>
                <a:lnTo>
                  <a:pt x="1176" y="4235"/>
                </a:lnTo>
                <a:lnTo>
                  <a:pt x="1388" y="4329"/>
                </a:lnTo>
                <a:lnTo>
                  <a:pt x="1576" y="4400"/>
                </a:lnTo>
                <a:lnTo>
                  <a:pt x="1812" y="4447"/>
                </a:lnTo>
                <a:lnTo>
                  <a:pt x="2023" y="4494"/>
                </a:lnTo>
                <a:lnTo>
                  <a:pt x="2494" y="4494"/>
                </a:lnTo>
                <a:lnTo>
                  <a:pt x="2705" y="4447"/>
                </a:lnTo>
                <a:lnTo>
                  <a:pt x="2917" y="4400"/>
                </a:lnTo>
                <a:lnTo>
                  <a:pt x="3129" y="4329"/>
                </a:lnTo>
                <a:lnTo>
                  <a:pt x="3341" y="4235"/>
                </a:lnTo>
                <a:lnTo>
                  <a:pt x="3505" y="4118"/>
                </a:lnTo>
                <a:lnTo>
                  <a:pt x="3693" y="3977"/>
                </a:lnTo>
                <a:lnTo>
                  <a:pt x="3858" y="3835"/>
                </a:lnTo>
                <a:lnTo>
                  <a:pt x="3999" y="3671"/>
                </a:lnTo>
                <a:lnTo>
                  <a:pt x="4117" y="3506"/>
                </a:lnTo>
                <a:lnTo>
                  <a:pt x="4235" y="3318"/>
                </a:lnTo>
                <a:lnTo>
                  <a:pt x="4329" y="3130"/>
                </a:lnTo>
                <a:lnTo>
                  <a:pt x="4399" y="2918"/>
                </a:lnTo>
                <a:lnTo>
                  <a:pt x="4470" y="2706"/>
                </a:lnTo>
                <a:lnTo>
                  <a:pt x="4493" y="2471"/>
                </a:lnTo>
                <a:lnTo>
                  <a:pt x="4517" y="2236"/>
                </a:lnTo>
                <a:lnTo>
                  <a:pt x="4493" y="2024"/>
                </a:lnTo>
                <a:lnTo>
                  <a:pt x="4470" y="1789"/>
                </a:lnTo>
                <a:lnTo>
                  <a:pt x="4399" y="1577"/>
                </a:lnTo>
                <a:lnTo>
                  <a:pt x="4329" y="1365"/>
                </a:lnTo>
                <a:lnTo>
                  <a:pt x="4235" y="1177"/>
                </a:lnTo>
                <a:lnTo>
                  <a:pt x="4117" y="989"/>
                </a:lnTo>
                <a:lnTo>
                  <a:pt x="3999" y="801"/>
                </a:lnTo>
                <a:lnTo>
                  <a:pt x="3858" y="660"/>
                </a:lnTo>
                <a:lnTo>
                  <a:pt x="3693" y="518"/>
                </a:lnTo>
                <a:lnTo>
                  <a:pt x="3505" y="377"/>
                </a:lnTo>
                <a:lnTo>
                  <a:pt x="3341" y="260"/>
                </a:lnTo>
                <a:lnTo>
                  <a:pt x="3129" y="166"/>
                </a:lnTo>
                <a:lnTo>
                  <a:pt x="2917" y="95"/>
                </a:lnTo>
                <a:lnTo>
                  <a:pt x="2705" y="48"/>
                </a:lnTo>
                <a:lnTo>
                  <a:pt x="2494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9" name="Google Shape;429;p23"/>
          <p:cNvSpPr/>
          <p:nvPr/>
        </p:nvSpPr>
        <p:spPr>
          <a:xfrm>
            <a:off x="8383674" y="2834750"/>
            <a:ext cx="405412" cy="411304"/>
          </a:xfrm>
          <a:custGeom>
            <a:rect b="b" l="l" r="r" t="t"/>
            <a:pathLst>
              <a:path extrusionOk="0" h="4495" w="4517">
                <a:moveTo>
                  <a:pt x="2023" y="1"/>
                </a:moveTo>
                <a:lnTo>
                  <a:pt x="1812" y="48"/>
                </a:lnTo>
                <a:lnTo>
                  <a:pt x="1576" y="95"/>
                </a:lnTo>
                <a:lnTo>
                  <a:pt x="1388" y="166"/>
                </a:lnTo>
                <a:lnTo>
                  <a:pt x="1176" y="260"/>
                </a:lnTo>
                <a:lnTo>
                  <a:pt x="988" y="377"/>
                </a:lnTo>
                <a:lnTo>
                  <a:pt x="824" y="518"/>
                </a:lnTo>
                <a:lnTo>
                  <a:pt x="659" y="660"/>
                </a:lnTo>
                <a:lnTo>
                  <a:pt x="518" y="801"/>
                </a:lnTo>
                <a:lnTo>
                  <a:pt x="377" y="989"/>
                </a:lnTo>
                <a:lnTo>
                  <a:pt x="282" y="1177"/>
                </a:lnTo>
                <a:lnTo>
                  <a:pt x="188" y="1365"/>
                </a:lnTo>
                <a:lnTo>
                  <a:pt x="94" y="1577"/>
                </a:lnTo>
                <a:lnTo>
                  <a:pt x="47" y="1789"/>
                </a:lnTo>
                <a:lnTo>
                  <a:pt x="24" y="2024"/>
                </a:lnTo>
                <a:lnTo>
                  <a:pt x="0" y="2236"/>
                </a:lnTo>
                <a:lnTo>
                  <a:pt x="24" y="2471"/>
                </a:lnTo>
                <a:lnTo>
                  <a:pt x="47" y="2706"/>
                </a:lnTo>
                <a:lnTo>
                  <a:pt x="94" y="2918"/>
                </a:lnTo>
                <a:lnTo>
                  <a:pt x="188" y="3130"/>
                </a:lnTo>
                <a:lnTo>
                  <a:pt x="282" y="3318"/>
                </a:lnTo>
                <a:lnTo>
                  <a:pt x="377" y="3506"/>
                </a:lnTo>
                <a:lnTo>
                  <a:pt x="518" y="3671"/>
                </a:lnTo>
                <a:lnTo>
                  <a:pt x="659" y="3835"/>
                </a:lnTo>
                <a:lnTo>
                  <a:pt x="824" y="3977"/>
                </a:lnTo>
                <a:lnTo>
                  <a:pt x="988" y="4118"/>
                </a:lnTo>
                <a:lnTo>
                  <a:pt x="1176" y="4235"/>
                </a:lnTo>
                <a:lnTo>
                  <a:pt x="1388" y="4329"/>
                </a:lnTo>
                <a:lnTo>
                  <a:pt x="1576" y="4400"/>
                </a:lnTo>
                <a:lnTo>
                  <a:pt x="1812" y="4447"/>
                </a:lnTo>
                <a:lnTo>
                  <a:pt x="2023" y="4494"/>
                </a:lnTo>
                <a:lnTo>
                  <a:pt x="2494" y="4494"/>
                </a:lnTo>
                <a:lnTo>
                  <a:pt x="2705" y="4447"/>
                </a:lnTo>
                <a:lnTo>
                  <a:pt x="2917" y="4400"/>
                </a:lnTo>
                <a:lnTo>
                  <a:pt x="3129" y="4329"/>
                </a:lnTo>
                <a:lnTo>
                  <a:pt x="3341" y="4235"/>
                </a:lnTo>
                <a:lnTo>
                  <a:pt x="3505" y="4118"/>
                </a:lnTo>
                <a:lnTo>
                  <a:pt x="3693" y="3977"/>
                </a:lnTo>
                <a:lnTo>
                  <a:pt x="3858" y="3835"/>
                </a:lnTo>
                <a:lnTo>
                  <a:pt x="3999" y="3671"/>
                </a:lnTo>
                <a:lnTo>
                  <a:pt x="4117" y="3506"/>
                </a:lnTo>
                <a:lnTo>
                  <a:pt x="4235" y="3318"/>
                </a:lnTo>
                <a:lnTo>
                  <a:pt x="4329" y="3130"/>
                </a:lnTo>
                <a:lnTo>
                  <a:pt x="4399" y="2918"/>
                </a:lnTo>
                <a:lnTo>
                  <a:pt x="4470" y="2706"/>
                </a:lnTo>
                <a:lnTo>
                  <a:pt x="4493" y="2471"/>
                </a:lnTo>
                <a:lnTo>
                  <a:pt x="4517" y="2236"/>
                </a:lnTo>
                <a:lnTo>
                  <a:pt x="4493" y="2024"/>
                </a:lnTo>
                <a:lnTo>
                  <a:pt x="4470" y="1789"/>
                </a:lnTo>
                <a:lnTo>
                  <a:pt x="4399" y="1577"/>
                </a:lnTo>
                <a:lnTo>
                  <a:pt x="4329" y="1365"/>
                </a:lnTo>
                <a:lnTo>
                  <a:pt x="4235" y="1177"/>
                </a:lnTo>
                <a:lnTo>
                  <a:pt x="4117" y="989"/>
                </a:lnTo>
                <a:lnTo>
                  <a:pt x="3999" y="801"/>
                </a:lnTo>
                <a:lnTo>
                  <a:pt x="3858" y="660"/>
                </a:lnTo>
                <a:lnTo>
                  <a:pt x="3693" y="518"/>
                </a:lnTo>
                <a:lnTo>
                  <a:pt x="3505" y="377"/>
                </a:lnTo>
                <a:lnTo>
                  <a:pt x="3341" y="260"/>
                </a:lnTo>
                <a:lnTo>
                  <a:pt x="3129" y="166"/>
                </a:lnTo>
                <a:lnTo>
                  <a:pt x="2917" y="95"/>
                </a:lnTo>
                <a:lnTo>
                  <a:pt x="2705" y="48"/>
                </a:lnTo>
                <a:lnTo>
                  <a:pt x="2494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0" name="Google Shape;430;p23"/>
          <p:cNvSpPr txBox="1"/>
          <p:nvPr>
            <p:ph idx="5" type="body"/>
          </p:nvPr>
        </p:nvSpPr>
        <p:spPr>
          <a:xfrm>
            <a:off x="721525" y="3514676"/>
            <a:ext cx="2432700" cy="8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31" name="Google Shape;431;p23"/>
          <p:cNvSpPr txBox="1"/>
          <p:nvPr>
            <p:ph idx="6" type="body"/>
          </p:nvPr>
        </p:nvSpPr>
        <p:spPr>
          <a:xfrm>
            <a:off x="5992175" y="3514676"/>
            <a:ext cx="2432700" cy="8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32" name="Google Shape;432;p23"/>
          <p:cNvSpPr txBox="1"/>
          <p:nvPr>
            <p:ph idx="7" type="subTitle"/>
          </p:nvPr>
        </p:nvSpPr>
        <p:spPr>
          <a:xfrm>
            <a:off x="721525" y="3080159"/>
            <a:ext cx="2360100" cy="4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433" name="Google Shape;433;p23"/>
          <p:cNvSpPr txBox="1"/>
          <p:nvPr>
            <p:ph idx="8" type="subTitle"/>
          </p:nvPr>
        </p:nvSpPr>
        <p:spPr>
          <a:xfrm>
            <a:off x="6064777" y="3080157"/>
            <a:ext cx="2360100" cy="4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>
                <a:latin typeface="Raleway"/>
                <a:ea typeface="Raleway"/>
                <a:cs typeface="Raleway"/>
                <a:sym typeface="Raleway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>
                <a:latin typeface="Raleway"/>
                <a:ea typeface="Raleway"/>
                <a:cs typeface="Raleway"/>
                <a:sym typeface="Raleway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>
                <a:latin typeface="Raleway"/>
                <a:ea typeface="Raleway"/>
                <a:cs typeface="Raleway"/>
                <a:sym typeface="Raleway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>
                <a:latin typeface="Raleway"/>
                <a:ea typeface="Raleway"/>
                <a:cs typeface="Raleway"/>
                <a:sym typeface="Raleway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>
                <a:latin typeface="Raleway"/>
                <a:ea typeface="Raleway"/>
                <a:cs typeface="Raleway"/>
                <a:sym typeface="Raleway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>
                <a:latin typeface="Raleway"/>
                <a:ea typeface="Raleway"/>
                <a:cs typeface="Raleway"/>
                <a:sym typeface="Raleway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>
                <a:latin typeface="Raleway"/>
                <a:ea typeface="Raleway"/>
                <a:cs typeface="Raleway"/>
                <a:sym typeface="Raleway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ut Team">
  <p:cSld name="TITLE_ONLY_1"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24"/>
          <p:cNvSpPr/>
          <p:nvPr/>
        </p:nvSpPr>
        <p:spPr>
          <a:xfrm>
            <a:off x="432301" y="1226650"/>
            <a:ext cx="320055" cy="308327"/>
          </a:xfrm>
          <a:custGeom>
            <a:rect b="b" l="l" r="r" t="t"/>
            <a:pathLst>
              <a:path extrusionOk="0" h="12234" w="12210">
                <a:moveTo>
                  <a:pt x="6093" y="0"/>
                </a:moveTo>
                <a:lnTo>
                  <a:pt x="5787" y="24"/>
                </a:lnTo>
                <a:lnTo>
                  <a:pt x="5482" y="47"/>
                </a:lnTo>
                <a:lnTo>
                  <a:pt x="5176" y="71"/>
                </a:lnTo>
                <a:lnTo>
                  <a:pt x="4870" y="142"/>
                </a:lnTo>
                <a:lnTo>
                  <a:pt x="4564" y="212"/>
                </a:lnTo>
                <a:lnTo>
                  <a:pt x="4282" y="283"/>
                </a:lnTo>
                <a:lnTo>
                  <a:pt x="3999" y="377"/>
                </a:lnTo>
                <a:lnTo>
                  <a:pt x="3717" y="494"/>
                </a:lnTo>
                <a:lnTo>
                  <a:pt x="3458" y="612"/>
                </a:lnTo>
                <a:lnTo>
                  <a:pt x="3200" y="753"/>
                </a:lnTo>
                <a:lnTo>
                  <a:pt x="2941" y="894"/>
                </a:lnTo>
                <a:lnTo>
                  <a:pt x="2682" y="1059"/>
                </a:lnTo>
                <a:lnTo>
                  <a:pt x="2212" y="1412"/>
                </a:lnTo>
                <a:lnTo>
                  <a:pt x="1788" y="1788"/>
                </a:lnTo>
                <a:lnTo>
                  <a:pt x="1388" y="2235"/>
                </a:lnTo>
                <a:lnTo>
                  <a:pt x="1035" y="2706"/>
                </a:lnTo>
                <a:lnTo>
                  <a:pt x="871" y="2941"/>
                </a:lnTo>
                <a:lnTo>
                  <a:pt x="730" y="3200"/>
                </a:lnTo>
                <a:lnTo>
                  <a:pt x="588" y="3458"/>
                </a:lnTo>
                <a:lnTo>
                  <a:pt x="471" y="3741"/>
                </a:lnTo>
                <a:lnTo>
                  <a:pt x="353" y="4023"/>
                </a:lnTo>
                <a:lnTo>
                  <a:pt x="259" y="4305"/>
                </a:lnTo>
                <a:lnTo>
                  <a:pt x="189" y="4588"/>
                </a:lnTo>
                <a:lnTo>
                  <a:pt x="118" y="4893"/>
                </a:lnTo>
                <a:lnTo>
                  <a:pt x="71" y="5176"/>
                </a:lnTo>
                <a:lnTo>
                  <a:pt x="24" y="5482"/>
                </a:lnTo>
                <a:lnTo>
                  <a:pt x="0" y="5811"/>
                </a:lnTo>
                <a:lnTo>
                  <a:pt x="0" y="6117"/>
                </a:lnTo>
                <a:lnTo>
                  <a:pt x="0" y="6423"/>
                </a:lnTo>
                <a:lnTo>
                  <a:pt x="24" y="6752"/>
                </a:lnTo>
                <a:lnTo>
                  <a:pt x="71" y="7058"/>
                </a:lnTo>
                <a:lnTo>
                  <a:pt x="118" y="7340"/>
                </a:lnTo>
                <a:lnTo>
                  <a:pt x="189" y="7646"/>
                </a:lnTo>
                <a:lnTo>
                  <a:pt x="259" y="7928"/>
                </a:lnTo>
                <a:lnTo>
                  <a:pt x="353" y="8210"/>
                </a:lnTo>
                <a:lnTo>
                  <a:pt x="471" y="8493"/>
                </a:lnTo>
                <a:lnTo>
                  <a:pt x="588" y="8775"/>
                </a:lnTo>
                <a:lnTo>
                  <a:pt x="730" y="9034"/>
                </a:lnTo>
                <a:lnTo>
                  <a:pt x="871" y="9293"/>
                </a:lnTo>
                <a:lnTo>
                  <a:pt x="1035" y="9528"/>
                </a:lnTo>
                <a:lnTo>
                  <a:pt x="1388" y="9998"/>
                </a:lnTo>
                <a:lnTo>
                  <a:pt x="1788" y="10445"/>
                </a:lnTo>
                <a:lnTo>
                  <a:pt x="2212" y="10822"/>
                </a:lnTo>
                <a:lnTo>
                  <a:pt x="2682" y="11174"/>
                </a:lnTo>
                <a:lnTo>
                  <a:pt x="2941" y="11339"/>
                </a:lnTo>
                <a:lnTo>
                  <a:pt x="3200" y="11480"/>
                </a:lnTo>
                <a:lnTo>
                  <a:pt x="3458" y="11621"/>
                </a:lnTo>
                <a:lnTo>
                  <a:pt x="3717" y="11739"/>
                </a:lnTo>
                <a:lnTo>
                  <a:pt x="3999" y="11857"/>
                </a:lnTo>
                <a:lnTo>
                  <a:pt x="4282" y="11951"/>
                </a:lnTo>
                <a:lnTo>
                  <a:pt x="4564" y="12045"/>
                </a:lnTo>
                <a:lnTo>
                  <a:pt x="4870" y="12092"/>
                </a:lnTo>
                <a:lnTo>
                  <a:pt x="5176" y="12162"/>
                </a:lnTo>
                <a:lnTo>
                  <a:pt x="5482" y="12186"/>
                </a:lnTo>
                <a:lnTo>
                  <a:pt x="5787" y="12210"/>
                </a:lnTo>
                <a:lnTo>
                  <a:pt x="6093" y="12233"/>
                </a:lnTo>
                <a:lnTo>
                  <a:pt x="6422" y="12210"/>
                </a:lnTo>
                <a:lnTo>
                  <a:pt x="6728" y="12186"/>
                </a:lnTo>
                <a:lnTo>
                  <a:pt x="7034" y="12162"/>
                </a:lnTo>
                <a:lnTo>
                  <a:pt x="7340" y="12092"/>
                </a:lnTo>
                <a:lnTo>
                  <a:pt x="7622" y="12045"/>
                </a:lnTo>
                <a:lnTo>
                  <a:pt x="7905" y="11951"/>
                </a:lnTo>
                <a:lnTo>
                  <a:pt x="8210" y="11857"/>
                </a:lnTo>
                <a:lnTo>
                  <a:pt x="8469" y="11739"/>
                </a:lnTo>
                <a:lnTo>
                  <a:pt x="8751" y="11621"/>
                </a:lnTo>
                <a:lnTo>
                  <a:pt x="9010" y="11480"/>
                </a:lnTo>
                <a:lnTo>
                  <a:pt x="9269" y="11339"/>
                </a:lnTo>
                <a:lnTo>
                  <a:pt x="9504" y="11174"/>
                </a:lnTo>
                <a:lnTo>
                  <a:pt x="9975" y="10822"/>
                </a:lnTo>
                <a:lnTo>
                  <a:pt x="10422" y="10445"/>
                </a:lnTo>
                <a:lnTo>
                  <a:pt x="10822" y="9998"/>
                </a:lnTo>
                <a:lnTo>
                  <a:pt x="11174" y="9528"/>
                </a:lnTo>
                <a:lnTo>
                  <a:pt x="11316" y="9293"/>
                </a:lnTo>
                <a:lnTo>
                  <a:pt x="11480" y="9034"/>
                </a:lnTo>
                <a:lnTo>
                  <a:pt x="11598" y="8775"/>
                </a:lnTo>
                <a:lnTo>
                  <a:pt x="11715" y="8493"/>
                </a:lnTo>
                <a:lnTo>
                  <a:pt x="11833" y="8210"/>
                </a:lnTo>
                <a:lnTo>
                  <a:pt x="11927" y="7928"/>
                </a:lnTo>
                <a:lnTo>
                  <a:pt x="12021" y="7646"/>
                </a:lnTo>
                <a:lnTo>
                  <a:pt x="12092" y="7340"/>
                </a:lnTo>
                <a:lnTo>
                  <a:pt x="12139" y="7058"/>
                </a:lnTo>
                <a:lnTo>
                  <a:pt x="12186" y="6752"/>
                </a:lnTo>
                <a:lnTo>
                  <a:pt x="12209" y="6423"/>
                </a:lnTo>
                <a:lnTo>
                  <a:pt x="12209" y="6117"/>
                </a:lnTo>
                <a:lnTo>
                  <a:pt x="12209" y="5811"/>
                </a:lnTo>
                <a:lnTo>
                  <a:pt x="12186" y="5482"/>
                </a:lnTo>
                <a:lnTo>
                  <a:pt x="12139" y="5176"/>
                </a:lnTo>
                <a:lnTo>
                  <a:pt x="12092" y="4893"/>
                </a:lnTo>
                <a:lnTo>
                  <a:pt x="12021" y="4588"/>
                </a:lnTo>
                <a:lnTo>
                  <a:pt x="11927" y="4305"/>
                </a:lnTo>
                <a:lnTo>
                  <a:pt x="11833" y="4023"/>
                </a:lnTo>
                <a:lnTo>
                  <a:pt x="11715" y="3741"/>
                </a:lnTo>
                <a:lnTo>
                  <a:pt x="11598" y="3458"/>
                </a:lnTo>
                <a:lnTo>
                  <a:pt x="11480" y="3200"/>
                </a:lnTo>
                <a:lnTo>
                  <a:pt x="11316" y="2941"/>
                </a:lnTo>
                <a:lnTo>
                  <a:pt x="11174" y="2706"/>
                </a:lnTo>
                <a:lnTo>
                  <a:pt x="10822" y="2235"/>
                </a:lnTo>
                <a:lnTo>
                  <a:pt x="10422" y="1788"/>
                </a:lnTo>
                <a:lnTo>
                  <a:pt x="9975" y="1412"/>
                </a:lnTo>
                <a:lnTo>
                  <a:pt x="9504" y="1059"/>
                </a:lnTo>
                <a:lnTo>
                  <a:pt x="9269" y="894"/>
                </a:lnTo>
                <a:lnTo>
                  <a:pt x="9010" y="753"/>
                </a:lnTo>
                <a:lnTo>
                  <a:pt x="8751" y="612"/>
                </a:lnTo>
                <a:lnTo>
                  <a:pt x="8469" y="494"/>
                </a:lnTo>
                <a:lnTo>
                  <a:pt x="8210" y="377"/>
                </a:lnTo>
                <a:lnTo>
                  <a:pt x="7905" y="283"/>
                </a:lnTo>
                <a:lnTo>
                  <a:pt x="7622" y="212"/>
                </a:lnTo>
                <a:lnTo>
                  <a:pt x="7340" y="142"/>
                </a:lnTo>
                <a:lnTo>
                  <a:pt x="7034" y="71"/>
                </a:lnTo>
                <a:lnTo>
                  <a:pt x="6728" y="47"/>
                </a:lnTo>
                <a:lnTo>
                  <a:pt x="6422" y="24"/>
                </a:lnTo>
                <a:lnTo>
                  <a:pt x="6093" y="0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6" name="Google Shape;436;p24"/>
          <p:cNvSpPr/>
          <p:nvPr/>
        </p:nvSpPr>
        <p:spPr>
          <a:xfrm>
            <a:off x="7552746" y="674887"/>
            <a:ext cx="428200" cy="434419"/>
          </a:xfrm>
          <a:custGeom>
            <a:rect b="b" l="l" r="r" t="t"/>
            <a:pathLst>
              <a:path extrusionOk="0" h="4495" w="4517">
                <a:moveTo>
                  <a:pt x="2023" y="1"/>
                </a:moveTo>
                <a:lnTo>
                  <a:pt x="1812" y="48"/>
                </a:lnTo>
                <a:lnTo>
                  <a:pt x="1576" y="95"/>
                </a:lnTo>
                <a:lnTo>
                  <a:pt x="1388" y="166"/>
                </a:lnTo>
                <a:lnTo>
                  <a:pt x="1176" y="260"/>
                </a:lnTo>
                <a:lnTo>
                  <a:pt x="988" y="377"/>
                </a:lnTo>
                <a:lnTo>
                  <a:pt x="824" y="518"/>
                </a:lnTo>
                <a:lnTo>
                  <a:pt x="659" y="660"/>
                </a:lnTo>
                <a:lnTo>
                  <a:pt x="518" y="801"/>
                </a:lnTo>
                <a:lnTo>
                  <a:pt x="377" y="989"/>
                </a:lnTo>
                <a:lnTo>
                  <a:pt x="282" y="1177"/>
                </a:lnTo>
                <a:lnTo>
                  <a:pt x="188" y="1365"/>
                </a:lnTo>
                <a:lnTo>
                  <a:pt x="94" y="1577"/>
                </a:lnTo>
                <a:lnTo>
                  <a:pt x="47" y="1789"/>
                </a:lnTo>
                <a:lnTo>
                  <a:pt x="24" y="2024"/>
                </a:lnTo>
                <a:lnTo>
                  <a:pt x="0" y="2236"/>
                </a:lnTo>
                <a:lnTo>
                  <a:pt x="24" y="2471"/>
                </a:lnTo>
                <a:lnTo>
                  <a:pt x="47" y="2706"/>
                </a:lnTo>
                <a:lnTo>
                  <a:pt x="94" y="2918"/>
                </a:lnTo>
                <a:lnTo>
                  <a:pt x="188" y="3130"/>
                </a:lnTo>
                <a:lnTo>
                  <a:pt x="282" y="3318"/>
                </a:lnTo>
                <a:lnTo>
                  <a:pt x="377" y="3506"/>
                </a:lnTo>
                <a:lnTo>
                  <a:pt x="518" y="3671"/>
                </a:lnTo>
                <a:lnTo>
                  <a:pt x="659" y="3835"/>
                </a:lnTo>
                <a:lnTo>
                  <a:pt x="824" y="3977"/>
                </a:lnTo>
                <a:lnTo>
                  <a:pt x="988" y="4118"/>
                </a:lnTo>
                <a:lnTo>
                  <a:pt x="1176" y="4235"/>
                </a:lnTo>
                <a:lnTo>
                  <a:pt x="1388" y="4329"/>
                </a:lnTo>
                <a:lnTo>
                  <a:pt x="1576" y="4400"/>
                </a:lnTo>
                <a:lnTo>
                  <a:pt x="1812" y="4447"/>
                </a:lnTo>
                <a:lnTo>
                  <a:pt x="2023" y="4494"/>
                </a:lnTo>
                <a:lnTo>
                  <a:pt x="2494" y="4494"/>
                </a:lnTo>
                <a:lnTo>
                  <a:pt x="2705" y="4447"/>
                </a:lnTo>
                <a:lnTo>
                  <a:pt x="2917" y="4400"/>
                </a:lnTo>
                <a:lnTo>
                  <a:pt x="3129" y="4329"/>
                </a:lnTo>
                <a:lnTo>
                  <a:pt x="3341" y="4235"/>
                </a:lnTo>
                <a:lnTo>
                  <a:pt x="3505" y="4118"/>
                </a:lnTo>
                <a:lnTo>
                  <a:pt x="3693" y="3977"/>
                </a:lnTo>
                <a:lnTo>
                  <a:pt x="3858" y="3835"/>
                </a:lnTo>
                <a:lnTo>
                  <a:pt x="3999" y="3671"/>
                </a:lnTo>
                <a:lnTo>
                  <a:pt x="4117" y="3506"/>
                </a:lnTo>
                <a:lnTo>
                  <a:pt x="4235" y="3318"/>
                </a:lnTo>
                <a:lnTo>
                  <a:pt x="4329" y="3130"/>
                </a:lnTo>
                <a:lnTo>
                  <a:pt x="4399" y="2918"/>
                </a:lnTo>
                <a:lnTo>
                  <a:pt x="4470" y="2706"/>
                </a:lnTo>
                <a:lnTo>
                  <a:pt x="4493" y="2471"/>
                </a:lnTo>
                <a:lnTo>
                  <a:pt x="4517" y="2236"/>
                </a:lnTo>
                <a:lnTo>
                  <a:pt x="4493" y="2024"/>
                </a:lnTo>
                <a:lnTo>
                  <a:pt x="4470" y="1789"/>
                </a:lnTo>
                <a:lnTo>
                  <a:pt x="4399" y="1577"/>
                </a:lnTo>
                <a:lnTo>
                  <a:pt x="4329" y="1365"/>
                </a:lnTo>
                <a:lnTo>
                  <a:pt x="4235" y="1177"/>
                </a:lnTo>
                <a:lnTo>
                  <a:pt x="4117" y="989"/>
                </a:lnTo>
                <a:lnTo>
                  <a:pt x="3999" y="801"/>
                </a:lnTo>
                <a:lnTo>
                  <a:pt x="3858" y="660"/>
                </a:lnTo>
                <a:lnTo>
                  <a:pt x="3693" y="518"/>
                </a:lnTo>
                <a:lnTo>
                  <a:pt x="3505" y="377"/>
                </a:lnTo>
                <a:lnTo>
                  <a:pt x="3341" y="260"/>
                </a:lnTo>
                <a:lnTo>
                  <a:pt x="3129" y="166"/>
                </a:lnTo>
                <a:lnTo>
                  <a:pt x="2917" y="95"/>
                </a:lnTo>
                <a:lnTo>
                  <a:pt x="2705" y="48"/>
                </a:lnTo>
                <a:lnTo>
                  <a:pt x="2494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7" name="Google Shape;437;p24"/>
          <p:cNvSpPr/>
          <p:nvPr/>
        </p:nvSpPr>
        <p:spPr>
          <a:xfrm>
            <a:off x="636852" y="3945948"/>
            <a:ext cx="235747" cy="238909"/>
          </a:xfrm>
          <a:custGeom>
            <a:rect b="b" l="l" r="r" t="t"/>
            <a:pathLst>
              <a:path extrusionOk="0" h="3953" w="3977">
                <a:moveTo>
                  <a:pt x="1788" y="1"/>
                </a:moveTo>
                <a:lnTo>
                  <a:pt x="1600" y="24"/>
                </a:lnTo>
                <a:lnTo>
                  <a:pt x="1388" y="95"/>
                </a:lnTo>
                <a:lnTo>
                  <a:pt x="1224" y="142"/>
                </a:lnTo>
                <a:lnTo>
                  <a:pt x="1036" y="236"/>
                </a:lnTo>
                <a:lnTo>
                  <a:pt x="894" y="330"/>
                </a:lnTo>
                <a:lnTo>
                  <a:pt x="730" y="448"/>
                </a:lnTo>
                <a:lnTo>
                  <a:pt x="589" y="565"/>
                </a:lnTo>
                <a:lnTo>
                  <a:pt x="471" y="706"/>
                </a:lnTo>
                <a:lnTo>
                  <a:pt x="353" y="871"/>
                </a:lnTo>
                <a:lnTo>
                  <a:pt x="259" y="1036"/>
                </a:lnTo>
                <a:lnTo>
                  <a:pt x="165" y="1200"/>
                </a:lnTo>
                <a:lnTo>
                  <a:pt x="95" y="1389"/>
                </a:lnTo>
                <a:lnTo>
                  <a:pt x="48" y="1577"/>
                </a:lnTo>
                <a:lnTo>
                  <a:pt x="24" y="1765"/>
                </a:lnTo>
                <a:lnTo>
                  <a:pt x="0" y="1977"/>
                </a:lnTo>
                <a:lnTo>
                  <a:pt x="24" y="2165"/>
                </a:lnTo>
                <a:lnTo>
                  <a:pt x="48" y="2377"/>
                </a:lnTo>
                <a:lnTo>
                  <a:pt x="95" y="2565"/>
                </a:lnTo>
                <a:lnTo>
                  <a:pt x="165" y="2753"/>
                </a:lnTo>
                <a:lnTo>
                  <a:pt x="259" y="2918"/>
                </a:lnTo>
                <a:lnTo>
                  <a:pt x="353" y="3082"/>
                </a:lnTo>
                <a:lnTo>
                  <a:pt x="471" y="3223"/>
                </a:lnTo>
                <a:lnTo>
                  <a:pt x="589" y="3365"/>
                </a:lnTo>
                <a:lnTo>
                  <a:pt x="730" y="3506"/>
                </a:lnTo>
                <a:lnTo>
                  <a:pt x="894" y="3623"/>
                </a:lnTo>
                <a:lnTo>
                  <a:pt x="1036" y="3717"/>
                </a:lnTo>
                <a:lnTo>
                  <a:pt x="1224" y="3788"/>
                </a:lnTo>
                <a:lnTo>
                  <a:pt x="1388" y="3859"/>
                </a:lnTo>
                <a:lnTo>
                  <a:pt x="1600" y="3906"/>
                </a:lnTo>
                <a:lnTo>
                  <a:pt x="1788" y="3929"/>
                </a:lnTo>
                <a:lnTo>
                  <a:pt x="1977" y="3953"/>
                </a:lnTo>
                <a:lnTo>
                  <a:pt x="2188" y="3929"/>
                </a:lnTo>
                <a:lnTo>
                  <a:pt x="2376" y="3906"/>
                </a:lnTo>
                <a:lnTo>
                  <a:pt x="2565" y="3859"/>
                </a:lnTo>
                <a:lnTo>
                  <a:pt x="2753" y="3788"/>
                </a:lnTo>
                <a:lnTo>
                  <a:pt x="2941" y="3717"/>
                </a:lnTo>
                <a:lnTo>
                  <a:pt x="3082" y="3623"/>
                </a:lnTo>
                <a:lnTo>
                  <a:pt x="3247" y="3506"/>
                </a:lnTo>
                <a:lnTo>
                  <a:pt x="3388" y="3365"/>
                </a:lnTo>
                <a:lnTo>
                  <a:pt x="3506" y="3223"/>
                </a:lnTo>
                <a:lnTo>
                  <a:pt x="3623" y="3082"/>
                </a:lnTo>
                <a:lnTo>
                  <a:pt x="3717" y="2918"/>
                </a:lnTo>
                <a:lnTo>
                  <a:pt x="3811" y="2753"/>
                </a:lnTo>
                <a:lnTo>
                  <a:pt x="3882" y="2565"/>
                </a:lnTo>
                <a:lnTo>
                  <a:pt x="3929" y="2377"/>
                </a:lnTo>
                <a:lnTo>
                  <a:pt x="3953" y="2165"/>
                </a:lnTo>
                <a:lnTo>
                  <a:pt x="3976" y="1977"/>
                </a:lnTo>
                <a:lnTo>
                  <a:pt x="3953" y="1765"/>
                </a:lnTo>
                <a:lnTo>
                  <a:pt x="3929" y="1577"/>
                </a:lnTo>
                <a:lnTo>
                  <a:pt x="3882" y="1389"/>
                </a:lnTo>
                <a:lnTo>
                  <a:pt x="3811" y="1200"/>
                </a:lnTo>
                <a:lnTo>
                  <a:pt x="3717" y="1036"/>
                </a:lnTo>
                <a:lnTo>
                  <a:pt x="3623" y="871"/>
                </a:lnTo>
                <a:lnTo>
                  <a:pt x="3506" y="706"/>
                </a:lnTo>
                <a:lnTo>
                  <a:pt x="3388" y="565"/>
                </a:lnTo>
                <a:lnTo>
                  <a:pt x="3247" y="448"/>
                </a:lnTo>
                <a:lnTo>
                  <a:pt x="3082" y="330"/>
                </a:lnTo>
                <a:lnTo>
                  <a:pt x="2941" y="236"/>
                </a:lnTo>
                <a:lnTo>
                  <a:pt x="2753" y="142"/>
                </a:lnTo>
                <a:lnTo>
                  <a:pt x="2565" y="95"/>
                </a:lnTo>
                <a:lnTo>
                  <a:pt x="2376" y="24"/>
                </a:lnTo>
                <a:lnTo>
                  <a:pt x="2188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8" name="Google Shape;438;p24"/>
          <p:cNvSpPr/>
          <p:nvPr/>
        </p:nvSpPr>
        <p:spPr>
          <a:xfrm>
            <a:off x="8430774" y="2743829"/>
            <a:ext cx="235747" cy="238909"/>
          </a:xfrm>
          <a:custGeom>
            <a:rect b="b" l="l" r="r" t="t"/>
            <a:pathLst>
              <a:path extrusionOk="0" h="3953" w="3977">
                <a:moveTo>
                  <a:pt x="1788" y="1"/>
                </a:moveTo>
                <a:lnTo>
                  <a:pt x="1600" y="24"/>
                </a:lnTo>
                <a:lnTo>
                  <a:pt x="1388" y="95"/>
                </a:lnTo>
                <a:lnTo>
                  <a:pt x="1224" y="142"/>
                </a:lnTo>
                <a:lnTo>
                  <a:pt x="1036" y="236"/>
                </a:lnTo>
                <a:lnTo>
                  <a:pt x="894" y="330"/>
                </a:lnTo>
                <a:lnTo>
                  <a:pt x="730" y="448"/>
                </a:lnTo>
                <a:lnTo>
                  <a:pt x="589" y="565"/>
                </a:lnTo>
                <a:lnTo>
                  <a:pt x="471" y="706"/>
                </a:lnTo>
                <a:lnTo>
                  <a:pt x="353" y="871"/>
                </a:lnTo>
                <a:lnTo>
                  <a:pt x="259" y="1036"/>
                </a:lnTo>
                <a:lnTo>
                  <a:pt x="165" y="1200"/>
                </a:lnTo>
                <a:lnTo>
                  <a:pt x="95" y="1389"/>
                </a:lnTo>
                <a:lnTo>
                  <a:pt x="48" y="1577"/>
                </a:lnTo>
                <a:lnTo>
                  <a:pt x="24" y="1765"/>
                </a:lnTo>
                <a:lnTo>
                  <a:pt x="0" y="1977"/>
                </a:lnTo>
                <a:lnTo>
                  <a:pt x="24" y="2165"/>
                </a:lnTo>
                <a:lnTo>
                  <a:pt x="48" y="2377"/>
                </a:lnTo>
                <a:lnTo>
                  <a:pt x="95" y="2565"/>
                </a:lnTo>
                <a:lnTo>
                  <a:pt x="165" y="2753"/>
                </a:lnTo>
                <a:lnTo>
                  <a:pt x="259" y="2918"/>
                </a:lnTo>
                <a:lnTo>
                  <a:pt x="353" y="3082"/>
                </a:lnTo>
                <a:lnTo>
                  <a:pt x="471" y="3223"/>
                </a:lnTo>
                <a:lnTo>
                  <a:pt x="589" y="3365"/>
                </a:lnTo>
                <a:lnTo>
                  <a:pt x="730" y="3506"/>
                </a:lnTo>
                <a:lnTo>
                  <a:pt x="894" y="3623"/>
                </a:lnTo>
                <a:lnTo>
                  <a:pt x="1036" y="3717"/>
                </a:lnTo>
                <a:lnTo>
                  <a:pt x="1224" y="3788"/>
                </a:lnTo>
                <a:lnTo>
                  <a:pt x="1388" y="3859"/>
                </a:lnTo>
                <a:lnTo>
                  <a:pt x="1600" y="3906"/>
                </a:lnTo>
                <a:lnTo>
                  <a:pt x="1788" y="3929"/>
                </a:lnTo>
                <a:lnTo>
                  <a:pt x="1977" y="3953"/>
                </a:lnTo>
                <a:lnTo>
                  <a:pt x="2188" y="3929"/>
                </a:lnTo>
                <a:lnTo>
                  <a:pt x="2376" y="3906"/>
                </a:lnTo>
                <a:lnTo>
                  <a:pt x="2565" y="3859"/>
                </a:lnTo>
                <a:lnTo>
                  <a:pt x="2753" y="3788"/>
                </a:lnTo>
                <a:lnTo>
                  <a:pt x="2941" y="3717"/>
                </a:lnTo>
                <a:lnTo>
                  <a:pt x="3082" y="3623"/>
                </a:lnTo>
                <a:lnTo>
                  <a:pt x="3247" y="3506"/>
                </a:lnTo>
                <a:lnTo>
                  <a:pt x="3388" y="3365"/>
                </a:lnTo>
                <a:lnTo>
                  <a:pt x="3506" y="3223"/>
                </a:lnTo>
                <a:lnTo>
                  <a:pt x="3623" y="3082"/>
                </a:lnTo>
                <a:lnTo>
                  <a:pt x="3717" y="2918"/>
                </a:lnTo>
                <a:lnTo>
                  <a:pt x="3811" y="2753"/>
                </a:lnTo>
                <a:lnTo>
                  <a:pt x="3882" y="2565"/>
                </a:lnTo>
                <a:lnTo>
                  <a:pt x="3929" y="2377"/>
                </a:lnTo>
                <a:lnTo>
                  <a:pt x="3953" y="2165"/>
                </a:lnTo>
                <a:lnTo>
                  <a:pt x="3976" y="1977"/>
                </a:lnTo>
                <a:lnTo>
                  <a:pt x="3953" y="1765"/>
                </a:lnTo>
                <a:lnTo>
                  <a:pt x="3929" y="1577"/>
                </a:lnTo>
                <a:lnTo>
                  <a:pt x="3882" y="1389"/>
                </a:lnTo>
                <a:lnTo>
                  <a:pt x="3811" y="1200"/>
                </a:lnTo>
                <a:lnTo>
                  <a:pt x="3717" y="1036"/>
                </a:lnTo>
                <a:lnTo>
                  <a:pt x="3623" y="871"/>
                </a:lnTo>
                <a:lnTo>
                  <a:pt x="3506" y="706"/>
                </a:lnTo>
                <a:lnTo>
                  <a:pt x="3388" y="565"/>
                </a:lnTo>
                <a:lnTo>
                  <a:pt x="3247" y="448"/>
                </a:lnTo>
                <a:lnTo>
                  <a:pt x="3082" y="330"/>
                </a:lnTo>
                <a:lnTo>
                  <a:pt x="2941" y="236"/>
                </a:lnTo>
                <a:lnTo>
                  <a:pt x="2753" y="142"/>
                </a:lnTo>
                <a:lnTo>
                  <a:pt x="2565" y="95"/>
                </a:lnTo>
                <a:lnTo>
                  <a:pt x="2376" y="24"/>
                </a:lnTo>
                <a:lnTo>
                  <a:pt x="2188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9" name="Google Shape;439;p24"/>
          <p:cNvSpPr/>
          <p:nvPr/>
        </p:nvSpPr>
        <p:spPr>
          <a:xfrm>
            <a:off x="1693175" y="364950"/>
            <a:ext cx="169196" cy="171653"/>
          </a:xfrm>
          <a:custGeom>
            <a:rect b="b" l="l" r="r" t="t"/>
            <a:pathLst>
              <a:path extrusionOk="0" h="4495" w="4517">
                <a:moveTo>
                  <a:pt x="2023" y="1"/>
                </a:moveTo>
                <a:lnTo>
                  <a:pt x="1812" y="48"/>
                </a:lnTo>
                <a:lnTo>
                  <a:pt x="1576" y="95"/>
                </a:lnTo>
                <a:lnTo>
                  <a:pt x="1388" y="166"/>
                </a:lnTo>
                <a:lnTo>
                  <a:pt x="1176" y="260"/>
                </a:lnTo>
                <a:lnTo>
                  <a:pt x="988" y="377"/>
                </a:lnTo>
                <a:lnTo>
                  <a:pt x="824" y="518"/>
                </a:lnTo>
                <a:lnTo>
                  <a:pt x="659" y="660"/>
                </a:lnTo>
                <a:lnTo>
                  <a:pt x="518" y="801"/>
                </a:lnTo>
                <a:lnTo>
                  <a:pt x="377" y="989"/>
                </a:lnTo>
                <a:lnTo>
                  <a:pt x="282" y="1177"/>
                </a:lnTo>
                <a:lnTo>
                  <a:pt x="188" y="1365"/>
                </a:lnTo>
                <a:lnTo>
                  <a:pt x="94" y="1577"/>
                </a:lnTo>
                <a:lnTo>
                  <a:pt x="47" y="1789"/>
                </a:lnTo>
                <a:lnTo>
                  <a:pt x="24" y="2024"/>
                </a:lnTo>
                <a:lnTo>
                  <a:pt x="0" y="2236"/>
                </a:lnTo>
                <a:lnTo>
                  <a:pt x="24" y="2471"/>
                </a:lnTo>
                <a:lnTo>
                  <a:pt x="47" y="2706"/>
                </a:lnTo>
                <a:lnTo>
                  <a:pt x="94" y="2918"/>
                </a:lnTo>
                <a:lnTo>
                  <a:pt x="188" y="3130"/>
                </a:lnTo>
                <a:lnTo>
                  <a:pt x="282" y="3318"/>
                </a:lnTo>
                <a:lnTo>
                  <a:pt x="377" y="3506"/>
                </a:lnTo>
                <a:lnTo>
                  <a:pt x="518" y="3671"/>
                </a:lnTo>
                <a:lnTo>
                  <a:pt x="659" y="3835"/>
                </a:lnTo>
                <a:lnTo>
                  <a:pt x="824" y="3977"/>
                </a:lnTo>
                <a:lnTo>
                  <a:pt x="988" y="4118"/>
                </a:lnTo>
                <a:lnTo>
                  <a:pt x="1176" y="4235"/>
                </a:lnTo>
                <a:lnTo>
                  <a:pt x="1388" y="4329"/>
                </a:lnTo>
                <a:lnTo>
                  <a:pt x="1576" y="4400"/>
                </a:lnTo>
                <a:lnTo>
                  <a:pt x="1812" y="4447"/>
                </a:lnTo>
                <a:lnTo>
                  <a:pt x="2023" y="4494"/>
                </a:lnTo>
                <a:lnTo>
                  <a:pt x="2494" y="4494"/>
                </a:lnTo>
                <a:lnTo>
                  <a:pt x="2705" y="4447"/>
                </a:lnTo>
                <a:lnTo>
                  <a:pt x="2917" y="4400"/>
                </a:lnTo>
                <a:lnTo>
                  <a:pt x="3129" y="4329"/>
                </a:lnTo>
                <a:lnTo>
                  <a:pt x="3341" y="4235"/>
                </a:lnTo>
                <a:lnTo>
                  <a:pt x="3505" y="4118"/>
                </a:lnTo>
                <a:lnTo>
                  <a:pt x="3693" y="3977"/>
                </a:lnTo>
                <a:lnTo>
                  <a:pt x="3858" y="3835"/>
                </a:lnTo>
                <a:lnTo>
                  <a:pt x="3999" y="3671"/>
                </a:lnTo>
                <a:lnTo>
                  <a:pt x="4117" y="3506"/>
                </a:lnTo>
                <a:lnTo>
                  <a:pt x="4235" y="3318"/>
                </a:lnTo>
                <a:lnTo>
                  <a:pt x="4329" y="3130"/>
                </a:lnTo>
                <a:lnTo>
                  <a:pt x="4399" y="2918"/>
                </a:lnTo>
                <a:lnTo>
                  <a:pt x="4470" y="2706"/>
                </a:lnTo>
                <a:lnTo>
                  <a:pt x="4493" y="2471"/>
                </a:lnTo>
                <a:lnTo>
                  <a:pt x="4517" y="2236"/>
                </a:lnTo>
                <a:lnTo>
                  <a:pt x="4493" y="2024"/>
                </a:lnTo>
                <a:lnTo>
                  <a:pt x="4470" y="1789"/>
                </a:lnTo>
                <a:lnTo>
                  <a:pt x="4399" y="1577"/>
                </a:lnTo>
                <a:lnTo>
                  <a:pt x="4329" y="1365"/>
                </a:lnTo>
                <a:lnTo>
                  <a:pt x="4235" y="1177"/>
                </a:lnTo>
                <a:lnTo>
                  <a:pt x="4117" y="989"/>
                </a:lnTo>
                <a:lnTo>
                  <a:pt x="3999" y="801"/>
                </a:lnTo>
                <a:lnTo>
                  <a:pt x="3858" y="660"/>
                </a:lnTo>
                <a:lnTo>
                  <a:pt x="3693" y="518"/>
                </a:lnTo>
                <a:lnTo>
                  <a:pt x="3505" y="377"/>
                </a:lnTo>
                <a:lnTo>
                  <a:pt x="3341" y="260"/>
                </a:lnTo>
                <a:lnTo>
                  <a:pt x="3129" y="166"/>
                </a:lnTo>
                <a:lnTo>
                  <a:pt x="2917" y="95"/>
                </a:lnTo>
                <a:lnTo>
                  <a:pt x="2705" y="48"/>
                </a:lnTo>
                <a:lnTo>
                  <a:pt x="2494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0" name="Google Shape;440;p24"/>
          <p:cNvSpPr txBox="1"/>
          <p:nvPr>
            <p:ph type="title"/>
          </p:nvPr>
        </p:nvSpPr>
        <p:spPr>
          <a:xfrm>
            <a:off x="713225" y="536600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9pPr>
          </a:lstStyle>
          <a:p/>
        </p:txBody>
      </p:sp>
      <p:sp>
        <p:nvSpPr>
          <p:cNvPr id="441" name="Google Shape;441;p24"/>
          <p:cNvSpPr/>
          <p:nvPr/>
        </p:nvSpPr>
        <p:spPr>
          <a:xfrm>
            <a:off x="2937574" y="4645920"/>
            <a:ext cx="320049" cy="324324"/>
          </a:xfrm>
          <a:custGeom>
            <a:rect b="b" l="l" r="r" t="t"/>
            <a:pathLst>
              <a:path extrusionOk="0" h="3953" w="3977">
                <a:moveTo>
                  <a:pt x="1788" y="1"/>
                </a:moveTo>
                <a:lnTo>
                  <a:pt x="1600" y="24"/>
                </a:lnTo>
                <a:lnTo>
                  <a:pt x="1388" y="95"/>
                </a:lnTo>
                <a:lnTo>
                  <a:pt x="1224" y="142"/>
                </a:lnTo>
                <a:lnTo>
                  <a:pt x="1036" y="236"/>
                </a:lnTo>
                <a:lnTo>
                  <a:pt x="894" y="330"/>
                </a:lnTo>
                <a:lnTo>
                  <a:pt x="730" y="448"/>
                </a:lnTo>
                <a:lnTo>
                  <a:pt x="589" y="565"/>
                </a:lnTo>
                <a:lnTo>
                  <a:pt x="471" y="706"/>
                </a:lnTo>
                <a:lnTo>
                  <a:pt x="353" y="871"/>
                </a:lnTo>
                <a:lnTo>
                  <a:pt x="259" y="1036"/>
                </a:lnTo>
                <a:lnTo>
                  <a:pt x="165" y="1200"/>
                </a:lnTo>
                <a:lnTo>
                  <a:pt x="95" y="1389"/>
                </a:lnTo>
                <a:lnTo>
                  <a:pt x="48" y="1577"/>
                </a:lnTo>
                <a:lnTo>
                  <a:pt x="24" y="1765"/>
                </a:lnTo>
                <a:lnTo>
                  <a:pt x="0" y="1977"/>
                </a:lnTo>
                <a:lnTo>
                  <a:pt x="24" y="2165"/>
                </a:lnTo>
                <a:lnTo>
                  <a:pt x="48" y="2377"/>
                </a:lnTo>
                <a:lnTo>
                  <a:pt x="95" y="2565"/>
                </a:lnTo>
                <a:lnTo>
                  <a:pt x="165" y="2753"/>
                </a:lnTo>
                <a:lnTo>
                  <a:pt x="259" y="2918"/>
                </a:lnTo>
                <a:lnTo>
                  <a:pt x="353" y="3082"/>
                </a:lnTo>
                <a:lnTo>
                  <a:pt x="471" y="3223"/>
                </a:lnTo>
                <a:lnTo>
                  <a:pt x="589" y="3365"/>
                </a:lnTo>
                <a:lnTo>
                  <a:pt x="730" y="3506"/>
                </a:lnTo>
                <a:lnTo>
                  <a:pt x="894" y="3623"/>
                </a:lnTo>
                <a:lnTo>
                  <a:pt x="1036" y="3717"/>
                </a:lnTo>
                <a:lnTo>
                  <a:pt x="1224" y="3788"/>
                </a:lnTo>
                <a:lnTo>
                  <a:pt x="1388" y="3859"/>
                </a:lnTo>
                <a:lnTo>
                  <a:pt x="1600" y="3906"/>
                </a:lnTo>
                <a:lnTo>
                  <a:pt x="1788" y="3929"/>
                </a:lnTo>
                <a:lnTo>
                  <a:pt x="1977" y="3953"/>
                </a:lnTo>
                <a:lnTo>
                  <a:pt x="2188" y="3929"/>
                </a:lnTo>
                <a:lnTo>
                  <a:pt x="2376" y="3906"/>
                </a:lnTo>
                <a:lnTo>
                  <a:pt x="2565" y="3859"/>
                </a:lnTo>
                <a:lnTo>
                  <a:pt x="2753" y="3788"/>
                </a:lnTo>
                <a:lnTo>
                  <a:pt x="2941" y="3717"/>
                </a:lnTo>
                <a:lnTo>
                  <a:pt x="3082" y="3623"/>
                </a:lnTo>
                <a:lnTo>
                  <a:pt x="3247" y="3506"/>
                </a:lnTo>
                <a:lnTo>
                  <a:pt x="3388" y="3365"/>
                </a:lnTo>
                <a:lnTo>
                  <a:pt x="3506" y="3223"/>
                </a:lnTo>
                <a:lnTo>
                  <a:pt x="3623" y="3082"/>
                </a:lnTo>
                <a:lnTo>
                  <a:pt x="3717" y="2918"/>
                </a:lnTo>
                <a:lnTo>
                  <a:pt x="3811" y="2753"/>
                </a:lnTo>
                <a:lnTo>
                  <a:pt x="3882" y="2565"/>
                </a:lnTo>
                <a:lnTo>
                  <a:pt x="3929" y="2377"/>
                </a:lnTo>
                <a:lnTo>
                  <a:pt x="3953" y="2165"/>
                </a:lnTo>
                <a:lnTo>
                  <a:pt x="3976" y="1977"/>
                </a:lnTo>
                <a:lnTo>
                  <a:pt x="3953" y="1765"/>
                </a:lnTo>
                <a:lnTo>
                  <a:pt x="3929" y="1577"/>
                </a:lnTo>
                <a:lnTo>
                  <a:pt x="3882" y="1389"/>
                </a:lnTo>
                <a:lnTo>
                  <a:pt x="3811" y="1200"/>
                </a:lnTo>
                <a:lnTo>
                  <a:pt x="3717" y="1036"/>
                </a:lnTo>
                <a:lnTo>
                  <a:pt x="3623" y="871"/>
                </a:lnTo>
                <a:lnTo>
                  <a:pt x="3506" y="706"/>
                </a:lnTo>
                <a:lnTo>
                  <a:pt x="3388" y="565"/>
                </a:lnTo>
                <a:lnTo>
                  <a:pt x="3247" y="448"/>
                </a:lnTo>
                <a:lnTo>
                  <a:pt x="3082" y="330"/>
                </a:lnTo>
                <a:lnTo>
                  <a:pt x="2941" y="236"/>
                </a:lnTo>
                <a:lnTo>
                  <a:pt x="2753" y="142"/>
                </a:lnTo>
                <a:lnTo>
                  <a:pt x="2565" y="95"/>
                </a:lnTo>
                <a:lnTo>
                  <a:pt x="2376" y="24"/>
                </a:lnTo>
                <a:lnTo>
                  <a:pt x="2188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2" name="Google Shape;442;p24"/>
          <p:cNvSpPr/>
          <p:nvPr/>
        </p:nvSpPr>
        <p:spPr>
          <a:xfrm>
            <a:off x="5468477" y="4492448"/>
            <a:ext cx="235747" cy="238909"/>
          </a:xfrm>
          <a:custGeom>
            <a:rect b="b" l="l" r="r" t="t"/>
            <a:pathLst>
              <a:path extrusionOk="0" h="3953" w="3977">
                <a:moveTo>
                  <a:pt x="1788" y="1"/>
                </a:moveTo>
                <a:lnTo>
                  <a:pt x="1600" y="24"/>
                </a:lnTo>
                <a:lnTo>
                  <a:pt x="1388" y="95"/>
                </a:lnTo>
                <a:lnTo>
                  <a:pt x="1224" y="142"/>
                </a:lnTo>
                <a:lnTo>
                  <a:pt x="1036" y="236"/>
                </a:lnTo>
                <a:lnTo>
                  <a:pt x="894" y="330"/>
                </a:lnTo>
                <a:lnTo>
                  <a:pt x="730" y="448"/>
                </a:lnTo>
                <a:lnTo>
                  <a:pt x="589" y="565"/>
                </a:lnTo>
                <a:lnTo>
                  <a:pt x="471" y="706"/>
                </a:lnTo>
                <a:lnTo>
                  <a:pt x="353" y="871"/>
                </a:lnTo>
                <a:lnTo>
                  <a:pt x="259" y="1036"/>
                </a:lnTo>
                <a:lnTo>
                  <a:pt x="165" y="1200"/>
                </a:lnTo>
                <a:lnTo>
                  <a:pt x="95" y="1389"/>
                </a:lnTo>
                <a:lnTo>
                  <a:pt x="48" y="1577"/>
                </a:lnTo>
                <a:lnTo>
                  <a:pt x="24" y="1765"/>
                </a:lnTo>
                <a:lnTo>
                  <a:pt x="0" y="1977"/>
                </a:lnTo>
                <a:lnTo>
                  <a:pt x="24" y="2165"/>
                </a:lnTo>
                <a:lnTo>
                  <a:pt x="48" y="2377"/>
                </a:lnTo>
                <a:lnTo>
                  <a:pt x="95" y="2565"/>
                </a:lnTo>
                <a:lnTo>
                  <a:pt x="165" y="2753"/>
                </a:lnTo>
                <a:lnTo>
                  <a:pt x="259" y="2918"/>
                </a:lnTo>
                <a:lnTo>
                  <a:pt x="353" y="3082"/>
                </a:lnTo>
                <a:lnTo>
                  <a:pt x="471" y="3223"/>
                </a:lnTo>
                <a:lnTo>
                  <a:pt x="589" y="3365"/>
                </a:lnTo>
                <a:lnTo>
                  <a:pt x="730" y="3506"/>
                </a:lnTo>
                <a:lnTo>
                  <a:pt x="894" y="3623"/>
                </a:lnTo>
                <a:lnTo>
                  <a:pt x="1036" y="3717"/>
                </a:lnTo>
                <a:lnTo>
                  <a:pt x="1224" y="3788"/>
                </a:lnTo>
                <a:lnTo>
                  <a:pt x="1388" y="3859"/>
                </a:lnTo>
                <a:lnTo>
                  <a:pt x="1600" y="3906"/>
                </a:lnTo>
                <a:lnTo>
                  <a:pt x="1788" y="3929"/>
                </a:lnTo>
                <a:lnTo>
                  <a:pt x="1977" y="3953"/>
                </a:lnTo>
                <a:lnTo>
                  <a:pt x="2188" y="3929"/>
                </a:lnTo>
                <a:lnTo>
                  <a:pt x="2376" y="3906"/>
                </a:lnTo>
                <a:lnTo>
                  <a:pt x="2565" y="3859"/>
                </a:lnTo>
                <a:lnTo>
                  <a:pt x="2753" y="3788"/>
                </a:lnTo>
                <a:lnTo>
                  <a:pt x="2941" y="3717"/>
                </a:lnTo>
                <a:lnTo>
                  <a:pt x="3082" y="3623"/>
                </a:lnTo>
                <a:lnTo>
                  <a:pt x="3247" y="3506"/>
                </a:lnTo>
                <a:lnTo>
                  <a:pt x="3388" y="3365"/>
                </a:lnTo>
                <a:lnTo>
                  <a:pt x="3506" y="3223"/>
                </a:lnTo>
                <a:lnTo>
                  <a:pt x="3623" y="3082"/>
                </a:lnTo>
                <a:lnTo>
                  <a:pt x="3717" y="2918"/>
                </a:lnTo>
                <a:lnTo>
                  <a:pt x="3811" y="2753"/>
                </a:lnTo>
                <a:lnTo>
                  <a:pt x="3882" y="2565"/>
                </a:lnTo>
                <a:lnTo>
                  <a:pt x="3929" y="2377"/>
                </a:lnTo>
                <a:lnTo>
                  <a:pt x="3953" y="2165"/>
                </a:lnTo>
                <a:lnTo>
                  <a:pt x="3976" y="1977"/>
                </a:lnTo>
                <a:lnTo>
                  <a:pt x="3953" y="1765"/>
                </a:lnTo>
                <a:lnTo>
                  <a:pt x="3929" y="1577"/>
                </a:lnTo>
                <a:lnTo>
                  <a:pt x="3882" y="1389"/>
                </a:lnTo>
                <a:lnTo>
                  <a:pt x="3811" y="1200"/>
                </a:lnTo>
                <a:lnTo>
                  <a:pt x="3717" y="1036"/>
                </a:lnTo>
                <a:lnTo>
                  <a:pt x="3623" y="871"/>
                </a:lnTo>
                <a:lnTo>
                  <a:pt x="3506" y="706"/>
                </a:lnTo>
                <a:lnTo>
                  <a:pt x="3388" y="565"/>
                </a:lnTo>
                <a:lnTo>
                  <a:pt x="3247" y="448"/>
                </a:lnTo>
                <a:lnTo>
                  <a:pt x="3082" y="330"/>
                </a:lnTo>
                <a:lnTo>
                  <a:pt x="2941" y="236"/>
                </a:lnTo>
                <a:lnTo>
                  <a:pt x="2753" y="142"/>
                </a:lnTo>
                <a:lnTo>
                  <a:pt x="2565" y="95"/>
                </a:lnTo>
                <a:lnTo>
                  <a:pt x="2376" y="24"/>
                </a:lnTo>
                <a:lnTo>
                  <a:pt x="2188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3" name="Google Shape;443;p24"/>
          <p:cNvSpPr txBox="1"/>
          <p:nvPr>
            <p:ph idx="1" type="subTitle"/>
          </p:nvPr>
        </p:nvSpPr>
        <p:spPr>
          <a:xfrm>
            <a:off x="1060704" y="3310128"/>
            <a:ext cx="1993500" cy="47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9pPr>
          </a:lstStyle>
          <a:p/>
        </p:txBody>
      </p:sp>
      <p:sp>
        <p:nvSpPr>
          <p:cNvPr id="444" name="Google Shape;444;p24"/>
          <p:cNvSpPr txBox="1"/>
          <p:nvPr>
            <p:ph idx="2" type="subTitle"/>
          </p:nvPr>
        </p:nvSpPr>
        <p:spPr>
          <a:xfrm>
            <a:off x="1069848" y="3666744"/>
            <a:ext cx="1984200" cy="64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5" name="Google Shape;445;p24"/>
          <p:cNvSpPr txBox="1"/>
          <p:nvPr>
            <p:ph idx="3" type="subTitle"/>
          </p:nvPr>
        </p:nvSpPr>
        <p:spPr>
          <a:xfrm>
            <a:off x="3570604" y="3310128"/>
            <a:ext cx="1993500" cy="47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9pPr>
          </a:lstStyle>
          <a:p/>
        </p:txBody>
      </p:sp>
      <p:sp>
        <p:nvSpPr>
          <p:cNvPr id="446" name="Google Shape;446;p24"/>
          <p:cNvSpPr txBox="1"/>
          <p:nvPr>
            <p:ph idx="4" type="subTitle"/>
          </p:nvPr>
        </p:nvSpPr>
        <p:spPr>
          <a:xfrm>
            <a:off x="3579748" y="3666744"/>
            <a:ext cx="1984200" cy="64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7" name="Google Shape;447;p24"/>
          <p:cNvSpPr txBox="1"/>
          <p:nvPr>
            <p:ph idx="5" type="subTitle"/>
          </p:nvPr>
        </p:nvSpPr>
        <p:spPr>
          <a:xfrm>
            <a:off x="6080654" y="3310128"/>
            <a:ext cx="1993500" cy="47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9pPr>
          </a:lstStyle>
          <a:p/>
        </p:txBody>
      </p:sp>
      <p:sp>
        <p:nvSpPr>
          <p:cNvPr id="448" name="Google Shape;448;p24"/>
          <p:cNvSpPr txBox="1"/>
          <p:nvPr>
            <p:ph idx="6" type="subTitle"/>
          </p:nvPr>
        </p:nvSpPr>
        <p:spPr>
          <a:xfrm>
            <a:off x="6089798" y="3666744"/>
            <a:ext cx="1984200" cy="64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4"/>
          <p:cNvSpPr txBox="1"/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9" name="Google Shape;39;p4"/>
          <p:cNvSpPr txBox="1"/>
          <p:nvPr>
            <p:ph idx="1" type="body"/>
          </p:nvPr>
        </p:nvSpPr>
        <p:spPr>
          <a:xfrm>
            <a:off x="713225" y="1036775"/>
            <a:ext cx="7717500" cy="355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Font typeface="Livvic"/>
              <a:buAutoNum type="arabicPeriod"/>
              <a:defRPr sz="1200"/>
            </a:lvl1pPr>
            <a:lvl2pPr indent="-3048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9pPr>
          </a:lstStyle>
          <a:p/>
        </p:txBody>
      </p:sp>
      <p:sp>
        <p:nvSpPr>
          <p:cNvPr id="40" name="Google Shape;40;p4"/>
          <p:cNvSpPr/>
          <p:nvPr/>
        </p:nvSpPr>
        <p:spPr>
          <a:xfrm flipH="1">
            <a:off x="569804" y="263660"/>
            <a:ext cx="455989" cy="455943"/>
          </a:xfrm>
          <a:custGeom>
            <a:rect b="b" l="l" r="r" t="t"/>
            <a:pathLst>
              <a:path extrusionOk="0" h="9928" w="9929">
                <a:moveTo>
                  <a:pt x="4965" y="0"/>
                </a:moveTo>
                <a:lnTo>
                  <a:pt x="4447" y="24"/>
                </a:lnTo>
                <a:lnTo>
                  <a:pt x="3953" y="94"/>
                </a:lnTo>
                <a:lnTo>
                  <a:pt x="3483" y="235"/>
                </a:lnTo>
                <a:lnTo>
                  <a:pt x="3036" y="400"/>
                </a:lnTo>
                <a:lnTo>
                  <a:pt x="2589" y="588"/>
                </a:lnTo>
                <a:lnTo>
                  <a:pt x="2189" y="847"/>
                </a:lnTo>
                <a:lnTo>
                  <a:pt x="1812" y="1129"/>
                </a:lnTo>
                <a:lnTo>
                  <a:pt x="1459" y="1459"/>
                </a:lnTo>
                <a:lnTo>
                  <a:pt x="1130" y="1812"/>
                </a:lnTo>
                <a:lnTo>
                  <a:pt x="848" y="2188"/>
                </a:lnTo>
                <a:lnTo>
                  <a:pt x="589" y="2588"/>
                </a:lnTo>
                <a:lnTo>
                  <a:pt x="377" y="3035"/>
                </a:lnTo>
                <a:lnTo>
                  <a:pt x="213" y="3482"/>
                </a:lnTo>
                <a:lnTo>
                  <a:pt x="95" y="3952"/>
                </a:lnTo>
                <a:lnTo>
                  <a:pt x="24" y="4446"/>
                </a:lnTo>
                <a:lnTo>
                  <a:pt x="1" y="4964"/>
                </a:lnTo>
                <a:lnTo>
                  <a:pt x="24" y="5481"/>
                </a:lnTo>
                <a:lnTo>
                  <a:pt x="95" y="5975"/>
                </a:lnTo>
                <a:lnTo>
                  <a:pt x="213" y="6446"/>
                </a:lnTo>
                <a:lnTo>
                  <a:pt x="377" y="6893"/>
                </a:lnTo>
                <a:lnTo>
                  <a:pt x="589" y="7340"/>
                </a:lnTo>
                <a:lnTo>
                  <a:pt x="848" y="7740"/>
                </a:lnTo>
                <a:lnTo>
                  <a:pt x="1130" y="8116"/>
                </a:lnTo>
                <a:lnTo>
                  <a:pt x="1459" y="8469"/>
                </a:lnTo>
                <a:lnTo>
                  <a:pt x="1812" y="8798"/>
                </a:lnTo>
                <a:lnTo>
                  <a:pt x="2189" y="9081"/>
                </a:lnTo>
                <a:lnTo>
                  <a:pt x="2589" y="9316"/>
                </a:lnTo>
                <a:lnTo>
                  <a:pt x="3036" y="9528"/>
                </a:lnTo>
                <a:lnTo>
                  <a:pt x="3483" y="9692"/>
                </a:lnTo>
                <a:lnTo>
                  <a:pt x="3953" y="9833"/>
                </a:lnTo>
                <a:lnTo>
                  <a:pt x="4447" y="9904"/>
                </a:lnTo>
                <a:lnTo>
                  <a:pt x="4965" y="9927"/>
                </a:lnTo>
                <a:lnTo>
                  <a:pt x="5459" y="9904"/>
                </a:lnTo>
                <a:lnTo>
                  <a:pt x="5953" y="9833"/>
                </a:lnTo>
                <a:lnTo>
                  <a:pt x="6423" y="9692"/>
                </a:lnTo>
                <a:lnTo>
                  <a:pt x="6894" y="9528"/>
                </a:lnTo>
                <a:lnTo>
                  <a:pt x="7317" y="9316"/>
                </a:lnTo>
                <a:lnTo>
                  <a:pt x="7740" y="9081"/>
                </a:lnTo>
                <a:lnTo>
                  <a:pt x="8117" y="8798"/>
                </a:lnTo>
                <a:lnTo>
                  <a:pt x="8470" y="8469"/>
                </a:lnTo>
                <a:lnTo>
                  <a:pt x="8799" y="8116"/>
                </a:lnTo>
                <a:lnTo>
                  <a:pt x="9081" y="7740"/>
                </a:lnTo>
                <a:lnTo>
                  <a:pt x="9317" y="7340"/>
                </a:lnTo>
                <a:lnTo>
                  <a:pt x="9528" y="6893"/>
                </a:lnTo>
                <a:lnTo>
                  <a:pt x="9693" y="6446"/>
                </a:lnTo>
                <a:lnTo>
                  <a:pt x="9811" y="5975"/>
                </a:lnTo>
                <a:lnTo>
                  <a:pt x="9905" y="5481"/>
                </a:lnTo>
                <a:lnTo>
                  <a:pt x="9928" y="4964"/>
                </a:lnTo>
                <a:lnTo>
                  <a:pt x="9905" y="4446"/>
                </a:lnTo>
                <a:lnTo>
                  <a:pt x="9811" y="3952"/>
                </a:lnTo>
                <a:lnTo>
                  <a:pt x="9693" y="3482"/>
                </a:lnTo>
                <a:lnTo>
                  <a:pt x="9528" y="3035"/>
                </a:lnTo>
                <a:lnTo>
                  <a:pt x="9317" y="2588"/>
                </a:lnTo>
                <a:lnTo>
                  <a:pt x="9081" y="2188"/>
                </a:lnTo>
                <a:lnTo>
                  <a:pt x="8799" y="1812"/>
                </a:lnTo>
                <a:lnTo>
                  <a:pt x="8470" y="1459"/>
                </a:lnTo>
                <a:lnTo>
                  <a:pt x="8117" y="1129"/>
                </a:lnTo>
                <a:lnTo>
                  <a:pt x="7740" y="847"/>
                </a:lnTo>
                <a:lnTo>
                  <a:pt x="7317" y="588"/>
                </a:lnTo>
                <a:lnTo>
                  <a:pt x="6894" y="400"/>
                </a:lnTo>
                <a:lnTo>
                  <a:pt x="6423" y="235"/>
                </a:lnTo>
                <a:lnTo>
                  <a:pt x="5953" y="94"/>
                </a:lnTo>
                <a:lnTo>
                  <a:pt x="5459" y="24"/>
                </a:lnTo>
                <a:lnTo>
                  <a:pt x="4965" y="0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" name="Google Shape;41;p4"/>
          <p:cNvSpPr/>
          <p:nvPr/>
        </p:nvSpPr>
        <p:spPr>
          <a:xfrm flipH="1">
            <a:off x="8035592" y="590912"/>
            <a:ext cx="280969" cy="280923"/>
          </a:xfrm>
          <a:custGeom>
            <a:rect b="b" l="l" r="r" t="t"/>
            <a:pathLst>
              <a:path extrusionOk="0" h="6117" w="6118">
                <a:moveTo>
                  <a:pt x="3059" y="0"/>
                </a:moveTo>
                <a:lnTo>
                  <a:pt x="2730" y="24"/>
                </a:lnTo>
                <a:lnTo>
                  <a:pt x="2447" y="71"/>
                </a:lnTo>
                <a:lnTo>
                  <a:pt x="2142" y="141"/>
                </a:lnTo>
                <a:lnTo>
                  <a:pt x="1859" y="235"/>
                </a:lnTo>
                <a:lnTo>
                  <a:pt x="1601" y="377"/>
                </a:lnTo>
                <a:lnTo>
                  <a:pt x="1342" y="518"/>
                </a:lnTo>
                <a:lnTo>
                  <a:pt x="1107" y="706"/>
                </a:lnTo>
                <a:lnTo>
                  <a:pt x="895" y="894"/>
                </a:lnTo>
                <a:lnTo>
                  <a:pt x="683" y="1106"/>
                </a:lnTo>
                <a:lnTo>
                  <a:pt x="518" y="1341"/>
                </a:lnTo>
                <a:lnTo>
                  <a:pt x="354" y="1600"/>
                </a:lnTo>
                <a:lnTo>
                  <a:pt x="236" y="1859"/>
                </a:lnTo>
                <a:lnTo>
                  <a:pt x="142" y="2141"/>
                </a:lnTo>
                <a:lnTo>
                  <a:pt x="48" y="2447"/>
                </a:lnTo>
                <a:lnTo>
                  <a:pt x="1" y="2753"/>
                </a:lnTo>
                <a:lnTo>
                  <a:pt x="1" y="3058"/>
                </a:lnTo>
                <a:lnTo>
                  <a:pt x="1" y="3364"/>
                </a:lnTo>
                <a:lnTo>
                  <a:pt x="48" y="3670"/>
                </a:lnTo>
                <a:lnTo>
                  <a:pt x="142" y="3976"/>
                </a:lnTo>
                <a:lnTo>
                  <a:pt x="236" y="4258"/>
                </a:lnTo>
                <a:lnTo>
                  <a:pt x="354" y="4517"/>
                </a:lnTo>
                <a:lnTo>
                  <a:pt x="518" y="4776"/>
                </a:lnTo>
                <a:lnTo>
                  <a:pt x="683" y="5011"/>
                </a:lnTo>
                <a:lnTo>
                  <a:pt x="895" y="5223"/>
                </a:lnTo>
                <a:lnTo>
                  <a:pt x="1107" y="5411"/>
                </a:lnTo>
                <a:lnTo>
                  <a:pt x="1342" y="5599"/>
                </a:lnTo>
                <a:lnTo>
                  <a:pt x="1601" y="5740"/>
                </a:lnTo>
                <a:lnTo>
                  <a:pt x="1859" y="5881"/>
                </a:lnTo>
                <a:lnTo>
                  <a:pt x="2142" y="5975"/>
                </a:lnTo>
                <a:lnTo>
                  <a:pt x="2447" y="6046"/>
                </a:lnTo>
                <a:lnTo>
                  <a:pt x="2730" y="6093"/>
                </a:lnTo>
                <a:lnTo>
                  <a:pt x="3059" y="6117"/>
                </a:lnTo>
                <a:lnTo>
                  <a:pt x="3365" y="6093"/>
                </a:lnTo>
                <a:lnTo>
                  <a:pt x="3671" y="6046"/>
                </a:lnTo>
                <a:lnTo>
                  <a:pt x="3953" y="5975"/>
                </a:lnTo>
                <a:lnTo>
                  <a:pt x="4235" y="5881"/>
                </a:lnTo>
                <a:lnTo>
                  <a:pt x="4518" y="5740"/>
                </a:lnTo>
                <a:lnTo>
                  <a:pt x="4753" y="5599"/>
                </a:lnTo>
                <a:lnTo>
                  <a:pt x="4988" y="5411"/>
                </a:lnTo>
                <a:lnTo>
                  <a:pt x="5223" y="5223"/>
                </a:lnTo>
                <a:lnTo>
                  <a:pt x="5412" y="5011"/>
                </a:lnTo>
                <a:lnTo>
                  <a:pt x="5600" y="4776"/>
                </a:lnTo>
                <a:lnTo>
                  <a:pt x="5741" y="4517"/>
                </a:lnTo>
                <a:lnTo>
                  <a:pt x="5882" y="4258"/>
                </a:lnTo>
                <a:lnTo>
                  <a:pt x="5976" y="3976"/>
                </a:lnTo>
                <a:lnTo>
                  <a:pt x="6047" y="3670"/>
                </a:lnTo>
                <a:lnTo>
                  <a:pt x="6094" y="3364"/>
                </a:lnTo>
                <a:lnTo>
                  <a:pt x="6117" y="3058"/>
                </a:lnTo>
                <a:lnTo>
                  <a:pt x="6094" y="2753"/>
                </a:lnTo>
                <a:lnTo>
                  <a:pt x="6047" y="2447"/>
                </a:lnTo>
                <a:lnTo>
                  <a:pt x="5976" y="2141"/>
                </a:lnTo>
                <a:lnTo>
                  <a:pt x="5882" y="1859"/>
                </a:lnTo>
                <a:lnTo>
                  <a:pt x="5741" y="1600"/>
                </a:lnTo>
                <a:lnTo>
                  <a:pt x="5600" y="1341"/>
                </a:lnTo>
                <a:lnTo>
                  <a:pt x="5412" y="1106"/>
                </a:lnTo>
                <a:lnTo>
                  <a:pt x="5223" y="894"/>
                </a:lnTo>
                <a:lnTo>
                  <a:pt x="4988" y="706"/>
                </a:lnTo>
                <a:lnTo>
                  <a:pt x="4753" y="518"/>
                </a:lnTo>
                <a:lnTo>
                  <a:pt x="4518" y="377"/>
                </a:lnTo>
                <a:lnTo>
                  <a:pt x="4235" y="235"/>
                </a:lnTo>
                <a:lnTo>
                  <a:pt x="3953" y="141"/>
                </a:lnTo>
                <a:lnTo>
                  <a:pt x="3671" y="71"/>
                </a:lnTo>
                <a:lnTo>
                  <a:pt x="3365" y="24"/>
                </a:lnTo>
                <a:lnTo>
                  <a:pt x="3059" y="0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" name="Google Shape;42;p4"/>
          <p:cNvSpPr/>
          <p:nvPr/>
        </p:nvSpPr>
        <p:spPr>
          <a:xfrm flipH="1">
            <a:off x="192673" y="1804696"/>
            <a:ext cx="158855" cy="158855"/>
          </a:xfrm>
          <a:custGeom>
            <a:rect b="b" l="l" r="r" t="t"/>
            <a:pathLst>
              <a:path extrusionOk="0" h="3459" w="3459">
                <a:moveTo>
                  <a:pt x="1553" y="0"/>
                </a:moveTo>
                <a:lnTo>
                  <a:pt x="1388" y="24"/>
                </a:lnTo>
                <a:lnTo>
                  <a:pt x="1223" y="71"/>
                </a:lnTo>
                <a:lnTo>
                  <a:pt x="1059" y="142"/>
                </a:lnTo>
                <a:lnTo>
                  <a:pt x="894" y="212"/>
                </a:lnTo>
                <a:lnTo>
                  <a:pt x="753" y="283"/>
                </a:lnTo>
                <a:lnTo>
                  <a:pt x="635" y="400"/>
                </a:lnTo>
                <a:lnTo>
                  <a:pt x="494" y="494"/>
                </a:lnTo>
                <a:lnTo>
                  <a:pt x="400" y="636"/>
                </a:lnTo>
                <a:lnTo>
                  <a:pt x="282" y="753"/>
                </a:lnTo>
                <a:lnTo>
                  <a:pt x="212" y="894"/>
                </a:lnTo>
                <a:lnTo>
                  <a:pt x="141" y="1059"/>
                </a:lnTo>
                <a:lnTo>
                  <a:pt x="71" y="1224"/>
                </a:lnTo>
                <a:lnTo>
                  <a:pt x="24" y="1388"/>
                </a:lnTo>
                <a:lnTo>
                  <a:pt x="0" y="1553"/>
                </a:lnTo>
                <a:lnTo>
                  <a:pt x="0" y="1718"/>
                </a:lnTo>
                <a:lnTo>
                  <a:pt x="0" y="1906"/>
                </a:lnTo>
                <a:lnTo>
                  <a:pt x="24" y="2071"/>
                </a:lnTo>
                <a:lnTo>
                  <a:pt x="71" y="2235"/>
                </a:lnTo>
                <a:lnTo>
                  <a:pt x="141" y="2400"/>
                </a:lnTo>
                <a:lnTo>
                  <a:pt x="212" y="2541"/>
                </a:lnTo>
                <a:lnTo>
                  <a:pt x="282" y="2706"/>
                </a:lnTo>
                <a:lnTo>
                  <a:pt x="400" y="2823"/>
                </a:lnTo>
                <a:lnTo>
                  <a:pt x="494" y="2941"/>
                </a:lnTo>
                <a:lnTo>
                  <a:pt x="635" y="3059"/>
                </a:lnTo>
                <a:lnTo>
                  <a:pt x="753" y="3153"/>
                </a:lnTo>
                <a:lnTo>
                  <a:pt x="894" y="3247"/>
                </a:lnTo>
                <a:lnTo>
                  <a:pt x="1059" y="3317"/>
                </a:lnTo>
                <a:lnTo>
                  <a:pt x="1223" y="3388"/>
                </a:lnTo>
                <a:lnTo>
                  <a:pt x="1388" y="3435"/>
                </a:lnTo>
                <a:lnTo>
                  <a:pt x="1553" y="3459"/>
                </a:lnTo>
                <a:lnTo>
                  <a:pt x="1906" y="3459"/>
                </a:lnTo>
                <a:lnTo>
                  <a:pt x="2070" y="3435"/>
                </a:lnTo>
                <a:lnTo>
                  <a:pt x="2235" y="3388"/>
                </a:lnTo>
                <a:lnTo>
                  <a:pt x="2400" y="3317"/>
                </a:lnTo>
                <a:lnTo>
                  <a:pt x="2564" y="3247"/>
                </a:lnTo>
                <a:lnTo>
                  <a:pt x="2705" y="3153"/>
                </a:lnTo>
                <a:lnTo>
                  <a:pt x="2823" y="3059"/>
                </a:lnTo>
                <a:lnTo>
                  <a:pt x="2964" y="2941"/>
                </a:lnTo>
                <a:lnTo>
                  <a:pt x="3058" y="2823"/>
                </a:lnTo>
                <a:lnTo>
                  <a:pt x="3176" y="2706"/>
                </a:lnTo>
                <a:lnTo>
                  <a:pt x="3246" y="2541"/>
                </a:lnTo>
                <a:lnTo>
                  <a:pt x="3317" y="2400"/>
                </a:lnTo>
                <a:lnTo>
                  <a:pt x="3388" y="2235"/>
                </a:lnTo>
                <a:lnTo>
                  <a:pt x="3435" y="2071"/>
                </a:lnTo>
                <a:lnTo>
                  <a:pt x="3458" y="1906"/>
                </a:lnTo>
                <a:lnTo>
                  <a:pt x="3458" y="1718"/>
                </a:lnTo>
                <a:lnTo>
                  <a:pt x="3458" y="1553"/>
                </a:lnTo>
                <a:lnTo>
                  <a:pt x="3435" y="1388"/>
                </a:lnTo>
                <a:lnTo>
                  <a:pt x="3388" y="1224"/>
                </a:lnTo>
                <a:lnTo>
                  <a:pt x="3317" y="1059"/>
                </a:lnTo>
                <a:lnTo>
                  <a:pt x="3246" y="894"/>
                </a:lnTo>
                <a:lnTo>
                  <a:pt x="3176" y="753"/>
                </a:lnTo>
                <a:lnTo>
                  <a:pt x="3058" y="636"/>
                </a:lnTo>
                <a:lnTo>
                  <a:pt x="2964" y="494"/>
                </a:lnTo>
                <a:lnTo>
                  <a:pt x="2823" y="400"/>
                </a:lnTo>
                <a:lnTo>
                  <a:pt x="2705" y="283"/>
                </a:lnTo>
                <a:lnTo>
                  <a:pt x="2564" y="212"/>
                </a:lnTo>
                <a:lnTo>
                  <a:pt x="2400" y="142"/>
                </a:lnTo>
                <a:lnTo>
                  <a:pt x="2235" y="71"/>
                </a:lnTo>
                <a:lnTo>
                  <a:pt x="2070" y="24"/>
                </a:lnTo>
                <a:lnTo>
                  <a:pt x="1906" y="0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" name="Google Shape;43;p4"/>
          <p:cNvSpPr/>
          <p:nvPr/>
        </p:nvSpPr>
        <p:spPr>
          <a:xfrm flipH="1">
            <a:off x="8762694" y="3435038"/>
            <a:ext cx="158855" cy="159957"/>
          </a:xfrm>
          <a:custGeom>
            <a:rect b="b" l="l" r="r" t="t"/>
            <a:pathLst>
              <a:path extrusionOk="0" h="3483" w="3459">
                <a:moveTo>
                  <a:pt x="1717" y="1"/>
                </a:moveTo>
                <a:lnTo>
                  <a:pt x="1553" y="24"/>
                </a:lnTo>
                <a:lnTo>
                  <a:pt x="1364" y="48"/>
                </a:lnTo>
                <a:lnTo>
                  <a:pt x="1200" y="95"/>
                </a:lnTo>
                <a:lnTo>
                  <a:pt x="1059" y="142"/>
                </a:lnTo>
                <a:lnTo>
                  <a:pt x="894" y="212"/>
                </a:lnTo>
                <a:lnTo>
                  <a:pt x="753" y="306"/>
                </a:lnTo>
                <a:lnTo>
                  <a:pt x="612" y="401"/>
                </a:lnTo>
                <a:lnTo>
                  <a:pt x="494" y="518"/>
                </a:lnTo>
                <a:lnTo>
                  <a:pt x="376" y="636"/>
                </a:lnTo>
                <a:lnTo>
                  <a:pt x="282" y="777"/>
                </a:lnTo>
                <a:lnTo>
                  <a:pt x="188" y="918"/>
                </a:lnTo>
                <a:lnTo>
                  <a:pt x="118" y="1059"/>
                </a:lnTo>
                <a:lnTo>
                  <a:pt x="71" y="1224"/>
                </a:lnTo>
                <a:lnTo>
                  <a:pt x="24" y="1389"/>
                </a:lnTo>
                <a:lnTo>
                  <a:pt x="0" y="1577"/>
                </a:lnTo>
                <a:lnTo>
                  <a:pt x="0" y="1741"/>
                </a:lnTo>
                <a:lnTo>
                  <a:pt x="0" y="1930"/>
                </a:lnTo>
                <a:lnTo>
                  <a:pt x="24" y="2094"/>
                </a:lnTo>
                <a:lnTo>
                  <a:pt x="71" y="2259"/>
                </a:lnTo>
                <a:lnTo>
                  <a:pt x="118" y="2424"/>
                </a:lnTo>
                <a:lnTo>
                  <a:pt x="188" y="2565"/>
                </a:lnTo>
                <a:lnTo>
                  <a:pt x="282" y="2706"/>
                </a:lnTo>
                <a:lnTo>
                  <a:pt x="376" y="2847"/>
                </a:lnTo>
                <a:lnTo>
                  <a:pt x="494" y="2965"/>
                </a:lnTo>
                <a:lnTo>
                  <a:pt x="612" y="3082"/>
                </a:lnTo>
                <a:lnTo>
                  <a:pt x="753" y="3176"/>
                </a:lnTo>
                <a:lnTo>
                  <a:pt x="894" y="3271"/>
                </a:lnTo>
                <a:lnTo>
                  <a:pt x="1059" y="3341"/>
                </a:lnTo>
                <a:lnTo>
                  <a:pt x="1200" y="3388"/>
                </a:lnTo>
                <a:lnTo>
                  <a:pt x="1364" y="3435"/>
                </a:lnTo>
                <a:lnTo>
                  <a:pt x="1553" y="3459"/>
                </a:lnTo>
                <a:lnTo>
                  <a:pt x="1717" y="3482"/>
                </a:lnTo>
                <a:lnTo>
                  <a:pt x="1906" y="3459"/>
                </a:lnTo>
                <a:lnTo>
                  <a:pt x="2070" y="3435"/>
                </a:lnTo>
                <a:lnTo>
                  <a:pt x="2235" y="3388"/>
                </a:lnTo>
                <a:lnTo>
                  <a:pt x="2400" y="3341"/>
                </a:lnTo>
                <a:lnTo>
                  <a:pt x="2541" y="3271"/>
                </a:lnTo>
                <a:lnTo>
                  <a:pt x="2682" y="3176"/>
                </a:lnTo>
                <a:lnTo>
                  <a:pt x="2823" y="3082"/>
                </a:lnTo>
                <a:lnTo>
                  <a:pt x="2941" y="2965"/>
                </a:lnTo>
                <a:lnTo>
                  <a:pt x="3058" y="2847"/>
                </a:lnTo>
                <a:lnTo>
                  <a:pt x="3152" y="2706"/>
                </a:lnTo>
                <a:lnTo>
                  <a:pt x="3246" y="2565"/>
                </a:lnTo>
                <a:lnTo>
                  <a:pt x="3317" y="2424"/>
                </a:lnTo>
                <a:lnTo>
                  <a:pt x="3388" y="2259"/>
                </a:lnTo>
                <a:lnTo>
                  <a:pt x="3411" y="2094"/>
                </a:lnTo>
                <a:lnTo>
                  <a:pt x="3435" y="1930"/>
                </a:lnTo>
                <a:lnTo>
                  <a:pt x="3458" y="1741"/>
                </a:lnTo>
                <a:lnTo>
                  <a:pt x="3435" y="1577"/>
                </a:lnTo>
                <a:lnTo>
                  <a:pt x="3411" y="1389"/>
                </a:lnTo>
                <a:lnTo>
                  <a:pt x="3388" y="1224"/>
                </a:lnTo>
                <a:lnTo>
                  <a:pt x="3317" y="1059"/>
                </a:lnTo>
                <a:lnTo>
                  <a:pt x="3246" y="918"/>
                </a:lnTo>
                <a:lnTo>
                  <a:pt x="3152" y="777"/>
                </a:lnTo>
                <a:lnTo>
                  <a:pt x="3058" y="636"/>
                </a:lnTo>
                <a:lnTo>
                  <a:pt x="2941" y="518"/>
                </a:lnTo>
                <a:lnTo>
                  <a:pt x="2823" y="401"/>
                </a:lnTo>
                <a:lnTo>
                  <a:pt x="2682" y="306"/>
                </a:lnTo>
                <a:lnTo>
                  <a:pt x="2541" y="212"/>
                </a:lnTo>
                <a:lnTo>
                  <a:pt x="2400" y="142"/>
                </a:lnTo>
                <a:lnTo>
                  <a:pt x="2235" y="95"/>
                </a:lnTo>
                <a:lnTo>
                  <a:pt x="2070" y="48"/>
                </a:lnTo>
                <a:lnTo>
                  <a:pt x="1906" y="24"/>
                </a:lnTo>
                <a:lnTo>
                  <a:pt x="1717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" name="Google Shape;44;p4"/>
          <p:cNvSpPr/>
          <p:nvPr/>
        </p:nvSpPr>
        <p:spPr>
          <a:xfrm>
            <a:off x="7998281" y="4398814"/>
            <a:ext cx="287468" cy="291306"/>
          </a:xfrm>
          <a:custGeom>
            <a:rect b="b" l="l" r="r" t="t"/>
            <a:pathLst>
              <a:path extrusionOk="0" h="3953" w="3977">
                <a:moveTo>
                  <a:pt x="1788" y="1"/>
                </a:moveTo>
                <a:lnTo>
                  <a:pt x="1600" y="24"/>
                </a:lnTo>
                <a:lnTo>
                  <a:pt x="1388" y="95"/>
                </a:lnTo>
                <a:lnTo>
                  <a:pt x="1224" y="142"/>
                </a:lnTo>
                <a:lnTo>
                  <a:pt x="1036" y="236"/>
                </a:lnTo>
                <a:lnTo>
                  <a:pt x="894" y="330"/>
                </a:lnTo>
                <a:lnTo>
                  <a:pt x="730" y="448"/>
                </a:lnTo>
                <a:lnTo>
                  <a:pt x="589" y="565"/>
                </a:lnTo>
                <a:lnTo>
                  <a:pt x="471" y="706"/>
                </a:lnTo>
                <a:lnTo>
                  <a:pt x="353" y="871"/>
                </a:lnTo>
                <a:lnTo>
                  <a:pt x="259" y="1036"/>
                </a:lnTo>
                <a:lnTo>
                  <a:pt x="165" y="1200"/>
                </a:lnTo>
                <a:lnTo>
                  <a:pt x="95" y="1389"/>
                </a:lnTo>
                <a:lnTo>
                  <a:pt x="48" y="1577"/>
                </a:lnTo>
                <a:lnTo>
                  <a:pt x="24" y="1765"/>
                </a:lnTo>
                <a:lnTo>
                  <a:pt x="0" y="1977"/>
                </a:lnTo>
                <a:lnTo>
                  <a:pt x="24" y="2165"/>
                </a:lnTo>
                <a:lnTo>
                  <a:pt x="48" y="2377"/>
                </a:lnTo>
                <a:lnTo>
                  <a:pt x="95" y="2565"/>
                </a:lnTo>
                <a:lnTo>
                  <a:pt x="165" y="2753"/>
                </a:lnTo>
                <a:lnTo>
                  <a:pt x="259" y="2918"/>
                </a:lnTo>
                <a:lnTo>
                  <a:pt x="353" y="3082"/>
                </a:lnTo>
                <a:lnTo>
                  <a:pt x="471" y="3223"/>
                </a:lnTo>
                <a:lnTo>
                  <a:pt x="589" y="3365"/>
                </a:lnTo>
                <a:lnTo>
                  <a:pt x="730" y="3506"/>
                </a:lnTo>
                <a:lnTo>
                  <a:pt x="894" y="3623"/>
                </a:lnTo>
                <a:lnTo>
                  <a:pt x="1036" y="3717"/>
                </a:lnTo>
                <a:lnTo>
                  <a:pt x="1224" y="3788"/>
                </a:lnTo>
                <a:lnTo>
                  <a:pt x="1388" y="3859"/>
                </a:lnTo>
                <a:lnTo>
                  <a:pt x="1600" y="3906"/>
                </a:lnTo>
                <a:lnTo>
                  <a:pt x="1788" y="3929"/>
                </a:lnTo>
                <a:lnTo>
                  <a:pt x="1977" y="3953"/>
                </a:lnTo>
                <a:lnTo>
                  <a:pt x="2188" y="3929"/>
                </a:lnTo>
                <a:lnTo>
                  <a:pt x="2376" y="3906"/>
                </a:lnTo>
                <a:lnTo>
                  <a:pt x="2565" y="3859"/>
                </a:lnTo>
                <a:lnTo>
                  <a:pt x="2753" y="3788"/>
                </a:lnTo>
                <a:lnTo>
                  <a:pt x="2941" y="3717"/>
                </a:lnTo>
                <a:lnTo>
                  <a:pt x="3082" y="3623"/>
                </a:lnTo>
                <a:lnTo>
                  <a:pt x="3247" y="3506"/>
                </a:lnTo>
                <a:lnTo>
                  <a:pt x="3388" y="3365"/>
                </a:lnTo>
                <a:lnTo>
                  <a:pt x="3506" y="3223"/>
                </a:lnTo>
                <a:lnTo>
                  <a:pt x="3623" y="3082"/>
                </a:lnTo>
                <a:lnTo>
                  <a:pt x="3717" y="2918"/>
                </a:lnTo>
                <a:lnTo>
                  <a:pt x="3811" y="2753"/>
                </a:lnTo>
                <a:lnTo>
                  <a:pt x="3882" y="2565"/>
                </a:lnTo>
                <a:lnTo>
                  <a:pt x="3929" y="2377"/>
                </a:lnTo>
                <a:lnTo>
                  <a:pt x="3953" y="2165"/>
                </a:lnTo>
                <a:lnTo>
                  <a:pt x="3976" y="1977"/>
                </a:lnTo>
                <a:lnTo>
                  <a:pt x="3953" y="1765"/>
                </a:lnTo>
                <a:lnTo>
                  <a:pt x="3929" y="1577"/>
                </a:lnTo>
                <a:lnTo>
                  <a:pt x="3882" y="1389"/>
                </a:lnTo>
                <a:lnTo>
                  <a:pt x="3811" y="1200"/>
                </a:lnTo>
                <a:lnTo>
                  <a:pt x="3717" y="1036"/>
                </a:lnTo>
                <a:lnTo>
                  <a:pt x="3623" y="871"/>
                </a:lnTo>
                <a:lnTo>
                  <a:pt x="3506" y="706"/>
                </a:lnTo>
                <a:lnTo>
                  <a:pt x="3388" y="565"/>
                </a:lnTo>
                <a:lnTo>
                  <a:pt x="3247" y="448"/>
                </a:lnTo>
                <a:lnTo>
                  <a:pt x="3082" y="330"/>
                </a:lnTo>
                <a:lnTo>
                  <a:pt x="2941" y="236"/>
                </a:lnTo>
                <a:lnTo>
                  <a:pt x="2753" y="142"/>
                </a:lnTo>
                <a:lnTo>
                  <a:pt x="2565" y="95"/>
                </a:lnTo>
                <a:lnTo>
                  <a:pt x="2376" y="24"/>
                </a:lnTo>
                <a:lnTo>
                  <a:pt x="2188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" name="Google Shape;45;p4"/>
          <p:cNvSpPr/>
          <p:nvPr/>
        </p:nvSpPr>
        <p:spPr>
          <a:xfrm>
            <a:off x="351529" y="3329553"/>
            <a:ext cx="472080" cy="478402"/>
          </a:xfrm>
          <a:custGeom>
            <a:rect b="b" l="l" r="r" t="t"/>
            <a:pathLst>
              <a:path extrusionOk="0" h="3953" w="3977">
                <a:moveTo>
                  <a:pt x="1788" y="1"/>
                </a:moveTo>
                <a:lnTo>
                  <a:pt x="1600" y="24"/>
                </a:lnTo>
                <a:lnTo>
                  <a:pt x="1388" y="95"/>
                </a:lnTo>
                <a:lnTo>
                  <a:pt x="1224" y="142"/>
                </a:lnTo>
                <a:lnTo>
                  <a:pt x="1036" y="236"/>
                </a:lnTo>
                <a:lnTo>
                  <a:pt x="894" y="330"/>
                </a:lnTo>
                <a:lnTo>
                  <a:pt x="730" y="448"/>
                </a:lnTo>
                <a:lnTo>
                  <a:pt x="589" y="565"/>
                </a:lnTo>
                <a:lnTo>
                  <a:pt x="471" y="706"/>
                </a:lnTo>
                <a:lnTo>
                  <a:pt x="353" y="871"/>
                </a:lnTo>
                <a:lnTo>
                  <a:pt x="259" y="1036"/>
                </a:lnTo>
                <a:lnTo>
                  <a:pt x="165" y="1200"/>
                </a:lnTo>
                <a:lnTo>
                  <a:pt x="95" y="1389"/>
                </a:lnTo>
                <a:lnTo>
                  <a:pt x="48" y="1577"/>
                </a:lnTo>
                <a:lnTo>
                  <a:pt x="24" y="1765"/>
                </a:lnTo>
                <a:lnTo>
                  <a:pt x="0" y="1977"/>
                </a:lnTo>
                <a:lnTo>
                  <a:pt x="24" y="2165"/>
                </a:lnTo>
                <a:lnTo>
                  <a:pt x="48" y="2377"/>
                </a:lnTo>
                <a:lnTo>
                  <a:pt x="95" y="2565"/>
                </a:lnTo>
                <a:lnTo>
                  <a:pt x="165" y="2753"/>
                </a:lnTo>
                <a:lnTo>
                  <a:pt x="259" y="2918"/>
                </a:lnTo>
                <a:lnTo>
                  <a:pt x="353" y="3082"/>
                </a:lnTo>
                <a:lnTo>
                  <a:pt x="471" y="3223"/>
                </a:lnTo>
                <a:lnTo>
                  <a:pt x="589" y="3365"/>
                </a:lnTo>
                <a:lnTo>
                  <a:pt x="730" y="3506"/>
                </a:lnTo>
                <a:lnTo>
                  <a:pt x="894" y="3623"/>
                </a:lnTo>
                <a:lnTo>
                  <a:pt x="1036" y="3717"/>
                </a:lnTo>
                <a:lnTo>
                  <a:pt x="1224" y="3788"/>
                </a:lnTo>
                <a:lnTo>
                  <a:pt x="1388" y="3859"/>
                </a:lnTo>
                <a:lnTo>
                  <a:pt x="1600" y="3906"/>
                </a:lnTo>
                <a:lnTo>
                  <a:pt x="1788" y="3929"/>
                </a:lnTo>
                <a:lnTo>
                  <a:pt x="1977" y="3953"/>
                </a:lnTo>
                <a:lnTo>
                  <a:pt x="2188" y="3929"/>
                </a:lnTo>
                <a:lnTo>
                  <a:pt x="2376" y="3906"/>
                </a:lnTo>
                <a:lnTo>
                  <a:pt x="2565" y="3859"/>
                </a:lnTo>
                <a:lnTo>
                  <a:pt x="2753" y="3788"/>
                </a:lnTo>
                <a:lnTo>
                  <a:pt x="2941" y="3717"/>
                </a:lnTo>
                <a:lnTo>
                  <a:pt x="3082" y="3623"/>
                </a:lnTo>
                <a:lnTo>
                  <a:pt x="3247" y="3506"/>
                </a:lnTo>
                <a:lnTo>
                  <a:pt x="3388" y="3365"/>
                </a:lnTo>
                <a:lnTo>
                  <a:pt x="3506" y="3223"/>
                </a:lnTo>
                <a:lnTo>
                  <a:pt x="3623" y="3082"/>
                </a:lnTo>
                <a:lnTo>
                  <a:pt x="3717" y="2918"/>
                </a:lnTo>
                <a:lnTo>
                  <a:pt x="3811" y="2753"/>
                </a:lnTo>
                <a:lnTo>
                  <a:pt x="3882" y="2565"/>
                </a:lnTo>
                <a:lnTo>
                  <a:pt x="3929" y="2377"/>
                </a:lnTo>
                <a:lnTo>
                  <a:pt x="3953" y="2165"/>
                </a:lnTo>
                <a:lnTo>
                  <a:pt x="3976" y="1977"/>
                </a:lnTo>
                <a:lnTo>
                  <a:pt x="3953" y="1765"/>
                </a:lnTo>
                <a:lnTo>
                  <a:pt x="3929" y="1577"/>
                </a:lnTo>
                <a:lnTo>
                  <a:pt x="3882" y="1389"/>
                </a:lnTo>
                <a:lnTo>
                  <a:pt x="3811" y="1200"/>
                </a:lnTo>
                <a:lnTo>
                  <a:pt x="3717" y="1036"/>
                </a:lnTo>
                <a:lnTo>
                  <a:pt x="3623" y="871"/>
                </a:lnTo>
                <a:lnTo>
                  <a:pt x="3506" y="706"/>
                </a:lnTo>
                <a:lnTo>
                  <a:pt x="3388" y="565"/>
                </a:lnTo>
                <a:lnTo>
                  <a:pt x="3247" y="448"/>
                </a:lnTo>
                <a:lnTo>
                  <a:pt x="3082" y="330"/>
                </a:lnTo>
                <a:lnTo>
                  <a:pt x="2941" y="236"/>
                </a:lnTo>
                <a:lnTo>
                  <a:pt x="2753" y="142"/>
                </a:lnTo>
                <a:lnTo>
                  <a:pt x="2565" y="95"/>
                </a:lnTo>
                <a:lnTo>
                  <a:pt x="2376" y="24"/>
                </a:lnTo>
                <a:lnTo>
                  <a:pt x="2188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5"/>
          <p:cNvSpPr/>
          <p:nvPr/>
        </p:nvSpPr>
        <p:spPr>
          <a:xfrm>
            <a:off x="1185325" y="385162"/>
            <a:ext cx="914895" cy="881399"/>
          </a:xfrm>
          <a:custGeom>
            <a:rect b="b" l="l" r="r" t="t"/>
            <a:pathLst>
              <a:path extrusionOk="0" h="12234" w="12210">
                <a:moveTo>
                  <a:pt x="6093" y="0"/>
                </a:moveTo>
                <a:lnTo>
                  <a:pt x="5787" y="24"/>
                </a:lnTo>
                <a:lnTo>
                  <a:pt x="5482" y="47"/>
                </a:lnTo>
                <a:lnTo>
                  <a:pt x="5176" y="71"/>
                </a:lnTo>
                <a:lnTo>
                  <a:pt x="4870" y="142"/>
                </a:lnTo>
                <a:lnTo>
                  <a:pt x="4564" y="212"/>
                </a:lnTo>
                <a:lnTo>
                  <a:pt x="4282" y="283"/>
                </a:lnTo>
                <a:lnTo>
                  <a:pt x="3999" y="377"/>
                </a:lnTo>
                <a:lnTo>
                  <a:pt x="3717" y="494"/>
                </a:lnTo>
                <a:lnTo>
                  <a:pt x="3458" y="612"/>
                </a:lnTo>
                <a:lnTo>
                  <a:pt x="3200" y="753"/>
                </a:lnTo>
                <a:lnTo>
                  <a:pt x="2941" y="894"/>
                </a:lnTo>
                <a:lnTo>
                  <a:pt x="2682" y="1059"/>
                </a:lnTo>
                <a:lnTo>
                  <a:pt x="2212" y="1412"/>
                </a:lnTo>
                <a:lnTo>
                  <a:pt x="1788" y="1788"/>
                </a:lnTo>
                <a:lnTo>
                  <a:pt x="1388" y="2235"/>
                </a:lnTo>
                <a:lnTo>
                  <a:pt x="1035" y="2706"/>
                </a:lnTo>
                <a:lnTo>
                  <a:pt x="871" y="2941"/>
                </a:lnTo>
                <a:lnTo>
                  <a:pt x="730" y="3200"/>
                </a:lnTo>
                <a:lnTo>
                  <a:pt x="588" y="3458"/>
                </a:lnTo>
                <a:lnTo>
                  <a:pt x="471" y="3741"/>
                </a:lnTo>
                <a:lnTo>
                  <a:pt x="353" y="4023"/>
                </a:lnTo>
                <a:lnTo>
                  <a:pt x="259" y="4305"/>
                </a:lnTo>
                <a:lnTo>
                  <a:pt x="189" y="4588"/>
                </a:lnTo>
                <a:lnTo>
                  <a:pt x="118" y="4893"/>
                </a:lnTo>
                <a:lnTo>
                  <a:pt x="71" y="5176"/>
                </a:lnTo>
                <a:lnTo>
                  <a:pt x="24" y="5482"/>
                </a:lnTo>
                <a:lnTo>
                  <a:pt x="0" y="5811"/>
                </a:lnTo>
                <a:lnTo>
                  <a:pt x="0" y="6117"/>
                </a:lnTo>
                <a:lnTo>
                  <a:pt x="0" y="6423"/>
                </a:lnTo>
                <a:lnTo>
                  <a:pt x="24" y="6752"/>
                </a:lnTo>
                <a:lnTo>
                  <a:pt x="71" y="7058"/>
                </a:lnTo>
                <a:lnTo>
                  <a:pt x="118" y="7340"/>
                </a:lnTo>
                <a:lnTo>
                  <a:pt x="189" y="7646"/>
                </a:lnTo>
                <a:lnTo>
                  <a:pt x="259" y="7928"/>
                </a:lnTo>
                <a:lnTo>
                  <a:pt x="353" y="8210"/>
                </a:lnTo>
                <a:lnTo>
                  <a:pt x="471" y="8493"/>
                </a:lnTo>
                <a:lnTo>
                  <a:pt x="588" y="8775"/>
                </a:lnTo>
                <a:lnTo>
                  <a:pt x="730" y="9034"/>
                </a:lnTo>
                <a:lnTo>
                  <a:pt x="871" y="9293"/>
                </a:lnTo>
                <a:lnTo>
                  <a:pt x="1035" y="9528"/>
                </a:lnTo>
                <a:lnTo>
                  <a:pt x="1388" y="9998"/>
                </a:lnTo>
                <a:lnTo>
                  <a:pt x="1788" y="10445"/>
                </a:lnTo>
                <a:lnTo>
                  <a:pt x="2212" y="10822"/>
                </a:lnTo>
                <a:lnTo>
                  <a:pt x="2682" y="11174"/>
                </a:lnTo>
                <a:lnTo>
                  <a:pt x="2941" y="11339"/>
                </a:lnTo>
                <a:lnTo>
                  <a:pt x="3200" y="11480"/>
                </a:lnTo>
                <a:lnTo>
                  <a:pt x="3458" y="11621"/>
                </a:lnTo>
                <a:lnTo>
                  <a:pt x="3717" y="11739"/>
                </a:lnTo>
                <a:lnTo>
                  <a:pt x="3999" y="11857"/>
                </a:lnTo>
                <a:lnTo>
                  <a:pt x="4282" y="11951"/>
                </a:lnTo>
                <a:lnTo>
                  <a:pt x="4564" y="12045"/>
                </a:lnTo>
                <a:lnTo>
                  <a:pt x="4870" y="12092"/>
                </a:lnTo>
                <a:lnTo>
                  <a:pt x="5176" y="12162"/>
                </a:lnTo>
                <a:lnTo>
                  <a:pt x="5482" y="12186"/>
                </a:lnTo>
                <a:lnTo>
                  <a:pt x="5787" y="12210"/>
                </a:lnTo>
                <a:lnTo>
                  <a:pt x="6093" y="12233"/>
                </a:lnTo>
                <a:lnTo>
                  <a:pt x="6422" y="12210"/>
                </a:lnTo>
                <a:lnTo>
                  <a:pt x="6728" y="12186"/>
                </a:lnTo>
                <a:lnTo>
                  <a:pt x="7034" y="12162"/>
                </a:lnTo>
                <a:lnTo>
                  <a:pt x="7340" y="12092"/>
                </a:lnTo>
                <a:lnTo>
                  <a:pt x="7622" y="12045"/>
                </a:lnTo>
                <a:lnTo>
                  <a:pt x="7905" y="11951"/>
                </a:lnTo>
                <a:lnTo>
                  <a:pt x="8210" y="11857"/>
                </a:lnTo>
                <a:lnTo>
                  <a:pt x="8469" y="11739"/>
                </a:lnTo>
                <a:lnTo>
                  <a:pt x="8751" y="11621"/>
                </a:lnTo>
                <a:lnTo>
                  <a:pt x="9010" y="11480"/>
                </a:lnTo>
                <a:lnTo>
                  <a:pt x="9269" y="11339"/>
                </a:lnTo>
                <a:lnTo>
                  <a:pt x="9504" y="11174"/>
                </a:lnTo>
                <a:lnTo>
                  <a:pt x="9975" y="10822"/>
                </a:lnTo>
                <a:lnTo>
                  <a:pt x="10422" y="10445"/>
                </a:lnTo>
                <a:lnTo>
                  <a:pt x="10822" y="9998"/>
                </a:lnTo>
                <a:lnTo>
                  <a:pt x="11174" y="9528"/>
                </a:lnTo>
                <a:lnTo>
                  <a:pt x="11316" y="9293"/>
                </a:lnTo>
                <a:lnTo>
                  <a:pt x="11480" y="9034"/>
                </a:lnTo>
                <a:lnTo>
                  <a:pt x="11598" y="8775"/>
                </a:lnTo>
                <a:lnTo>
                  <a:pt x="11715" y="8493"/>
                </a:lnTo>
                <a:lnTo>
                  <a:pt x="11833" y="8210"/>
                </a:lnTo>
                <a:lnTo>
                  <a:pt x="11927" y="7928"/>
                </a:lnTo>
                <a:lnTo>
                  <a:pt x="12021" y="7646"/>
                </a:lnTo>
                <a:lnTo>
                  <a:pt x="12092" y="7340"/>
                </a:lnTo>
                <a:lnTo>
                  <a:pt x="12139" y="7058"/>
                </a:lnTo>
                <a:lnTo>
                  <a:pt x="12186" y="6752"/>
                </a:lnTo>
                <a:lnTo>
                  <a:pt x="12209" y="6423"/>
                </a:lnTo>
                <a:lnTo>
                  <a:pt x="12209" y="6117"/>
                </a:lnTo>
                <a:lnTo>
                  <a:pt x="12209" y="5811"/>
                </a:lnTo>
                <a:lnTo>
                  <a:pt x="12186" y="5482"/>
                </a:lnTo>
                <a:lnTo>
                  <a:pt x="12139" y="5176"/>
                </a:lnTo>
                <a:lnTo>
                  <a:pt x="12092" y="4893"/>
                </a:lnTo>
                <a:lnTo>
                  <a:pt x="12021" y="4588"/>
                </a:lnTo>
                <a:lnTo>
                  <a:pt x="11927" y="4305"/>
                </a:lnTo>
                <a:lnTo>
                  <a:pt x="11833" y="4023"/>
                </a:lnTo>
                <a:lnTo>
                  <a:pt x="11715" y="3741"/>
                </a:lnTo>
                <a:lnTo>
                  <a:pt x="11598" y="3458"/>
                </a:lnTo>
                <a:lnTo>
                  <a:pt x="11480" y="3200"/>
                </a:lnTo>
                <a:lnTo>
                  <a:pt x="11316" y="2941"/>
                </a:lnTo>
                <a:lnTo>
                  <a:pt x="11174" y="2706"/>
                </a:lnTo>
                <a:lnTo>
                  <a:pt x="10822" y="2235"/>
                </a:lnTo>
                <a:lnTo>
                  <a:pt x="10422" y="1788"/>
                </a:lnTo>
                <a:lnTo>
                  <a:pt x="9975" y="1412"/>
                </a:lnTo>
                <a:lnTo>
                  <a:pt x="9504" y="1059"/>
                </a:lnTo>
                <a:lnTo>
                  <a:pt x="9269" y="894"/>
                </a:lnTo>
                <a:lnTo>
                  <a:pt x="9010" y="753"/>
                </a:lnTo>
                <a:lnTo>
                  <a:pt x="8751" y="612"/>
                </a:lnTo>
                <a:lnTo>
                  <a:pt x="8469" y="494"/>
                </a:lnTo>
                <a:lnTo>
                  <a:pt x="8210" y="377"/>
                </a:lnTo>
                <a:lnTo>
                  <a:pt x="7905" y="283"/>
                </a:lnTo>
                <a:lnTo>
                  <a:pt x="7622" y="212"/>
                </a:lnTo>
                <a:lnTo>
                  <a:pt x="7340" y="142"/>
                </a:lnTo>
                <a:lnTo>
                  <a:pt x="7034" y="71"/>
                </a:lnTo>
                <a:lnTo>
                  <a:pt x="6728" y="47"/>
                </a:lnTo>
                <a:lnTo>
                  <a:pt x="6422" y="24"/>
                </a:lnTo>
                <a:lnTo>
                  <a:pt x="6093" y="0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" name="Google Shape;48;p5"/>
          <p:cNvSpPr txBox="1"/>
          <p:nvPr>
            <p:ph type="title"/>
          </p:nvPr>
        </p:nvSpPr>
        <p:spPr>
          <a:xfrm>
            <a:off x="1069950" y="539500"/>
            <a:ext cx="7004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9" name="Google Shape;49;p5"/>
          <p:cNvSpPr txBox="1"/>
          <p:nvPr>
            <p:ph idx="1" type="subTitle"/>
          </p:nvPr>
        </p:nvSpPr>
        <p:spPr>
          <a:xfrm>
            <a:off x="1076590" y="1786032"/>
            <a:ext cx="2730000" cy="4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>
                <a:latin typeface="Raleway"/>
                <a:ea typeface="Raleway"/>
                <a:cs typeface="Raleway"/>
                <a:sym typeface="Ralewa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>
                <a:latin typeface="Raleway"/>
                <a:ea typeface="Raleway"/>
                <a:cs typeface="Raleway"/>
                <a:sym typeface="Ralewa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>
                <a:latin typeface="Raleway"/>
                <a:ea typeface="Raleway"/>
                <a:cs typeface="Raleway"/>
                <a:sym typeface="Ralewa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>
                <a:latin typeface="Raleway"/>
                <a:ea typeface="Raleway"/>
                <a:cs typeface="Raleway"/>
                <a:sym typeface="Ralewa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>
                <a:latin typeface="Raleway"/>
                <a:ea typeface="Raleway"/>
                <a:cs typeface="Raleway"/>
                <a:sym typeface="Ralewa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>
                <a:latin typeface="Raleway"/>
                <a:ea typeface="Raleway"/>
                <a:cs typeface="Raleway"/>
                <a:sym typeface="Ralewa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>
                <a:latin typeface="Raleway"/>
                <a:ea typeface="Raleway"/>
                <a:cs typeface="Raleway"/>
                <a:sym typeface="Ralewa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50" name="Google Shape;50;p5"/>
          <p:cNvSpPr txBox="1"/>
          <p:nvPr>
            <p:ph idx="2" type="subTitle"/>
          </p:nvPr>
        </p:nvSpPr>
        <p:spPr>
          <a:xfrm>
            <a:off x="5344038" y="1786032"/>
            <a:ext cx="2730000" cy="4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51" name="Google Shape;51;p5"/>
          <p:cNvSpPr/>
          <p:nvPr/>
        </p:nvSpPr>
        <p:spPr>
          <a:xfrm>
            <a:off x="8147927" y="1027375"/>
            <a:ext cx="235754" cy="239179"/>
          </a:xfrm>
          <a:custGeom>
            <a:rect b="b" l="l" r="r" t="t"/>
            <a:pathLst>
              <a:path extrusionOk="0" h="4495" w="4517">
                <a:moveTo>
                  <a:pt x="2023" y="1"/>
                </a:moveTo>
                <a:lnTo>
                  <a:pt x="1812" y="48"/>
                </a:lnTo>
                <a:lnTo>
                  <a:pt x="1576" y="95"/>
                </a:lnTo>
                <a:lnTo>
                  <a:pt x="1388" y="166"/>
                </a:lnTo>
                <a:lnTo>
                  <a:pt x="1176" y="260"/>
                </a:lnTo>
                <a:lnTo>
                  <a:pt x="988" y="377"/>
                </a:lnTo>
                <a:lnTo>
                  <a:pt x="824" y="518"/>
                </a:lnTo>
                <a:lnTo>
                  <a:pt x="659" y="660"/>
                </a:lnTo>
                <a:lnTo>
                  <a:pt x="518" y="801"/>
                </a:lnTo>
                <a:lnTo>
                  <a:pt x="377" y="989"/>
                </a:lnTo>
                <a:lnTo>
                  <a:pt x="282" y="1177"/>
                </a:lnTo>
                <a:lnTo>
                  <a:pt x="188" y="1365"/>
                </a:lnTo>
                <a:lnTo>
                  <a:pt x="94" y="1577"/>
                </a:lnTo>
                <a:lnTo>
                  <a:pt x="47" y="1789"/>
                </a:lnTo>
                <a:lnTo>
                  <a:pt x="24" y="2024"/>
                </a:lnTo>
                <a:lnTo>
                  <a:pt x="0" y="2236"/>
                </a:lnTo>
                <a:lnTo>
                  <a:pt x="24" y="2471"/>
                </a:lnTo>
                <a:lnTo>
                  <a:pt x="47" y="2706"/>
                </a:lnTo>
                <a:lnTo>
                  <a:pt x="94" y="2918"/>
                </a:lnTo>
                <a:lnTo>
                  <a:pt x="188" y="3130"/>
                </a:lnTo>
                <a:lnTo>
                  <a:pt x="282" y="3318"/>
                </a:lnTo>
                <a:lnTo>
                  <a:pt x="377" y="3506"/>
                </a:lnTo>
                <a:lnTo>
                  <a:pt x="518" y="3671"/>
                </a:lnTo>
                <a:lnTo>
                  <a:pt x="659" y="3835"/>
                </a:lnTo>
                <a:lnTo>
                  <a:pt x="824" y="3977"/>
                </a:lnTo>
                <a:lnTo>
                  <a:pt x="988" y="4118"/>
                </a:lnTo>
                <a:lnTo>
                  <a:pt x="1176" y="4235"/>
                </a:lnTo>
                <a:lnTo>
                  <a:pt x="1388" y="4329"/>
                </a:lnTo>
                <a:lnTo>
                  <a:pt x="1576" y="4400"/>
                </a:lnTo>
                <a:lnTo>
                  <a:pt x="1812" y="4447"/>
                </a:lnTo>
                <a:lnTo>
                  <a:pt x="2023" y="4494"/>
                </a:lnTo>
                <a:lnTo>
                  <a:pt x="2494" y="4494"/>
                </a:lnTo>
                <a:lnTo>
                  <a:pt x="2705" y="4447"/>
                </a:lnTo>
                <a:lnTo>
                  <a:pt x="2917" y="4400"/>
                </a:lnTo>
                <a:lnTo>
                  <a:pt x="3129" y="4329"/>
                </a:lnTo>
                <a:lnTo>
                  <a:pt x="3341" y="4235"/>
                </a:lnTo>
                <a:lnTo>
                  <a:pt x="3505" y="4118"/>
                </a:lnTo>
                <a:lnTo>
                  <a:pt x="3693" y="3977"/>
                </a:lnTo>
                <a:lnTo>
                  <a:pt x="3858" y="3835"/>
                </a:lnTo>
                <a:lnTo>
                  <a:pt x="3999" y="3671"/>
                </a:lnTo>
                <a:lnTo>
                  <a:pt x="4117" y="3506"/>
                </a:lnTo>
                <a:lnTo>
                  <a:pt x="4235" y="3318"/>
                </a:lnTo>
                <a:lnTo>
                  <a:pt x="4329" y="3130"/>
                </a:lnTo>
                <a:lnTo>
                  <a:pt x="4399" y="2918"/>
                </a:lnTo>
                <a:lnTo>
                  <a:pt x="4470" y="2706"/>
                </a:lnTo>
                <a:lnTo>
                  <a:pt x="4493" y="2471"/>
                </a:lnTo>
                <a:lnTo>
                  <a:pt x="4517" y="2236"/>
                </a:lnTo>
                <a:lnTo>
                  <a:pt x="4493" y="2024"/>
                </a:lnTo>
                <a:lnTo>
                  <a:pt x="4470" y="1789"/>
                </a:lnTo>
                <a:lnTo>
                  <a:pt x="4399" y="1577"/>
                </a:lnTo>
                <a:lnTo>
                  <a:pt x="4329" y="1365"/>
                </a:lnTo>
                <a:lnTo>
                  <a:pt x="4235" y="1177"/>
                </a:lnTo>
                <a:lnTo>
                  <a:pt x="4117" y="989"/>
                </a:lnTo>
                <a:lnTo>
                  <a:pt x="3999" y="801"/>
                </a:lnTo>
                <a:lnTo>
                  <a:pt x="3858" y="660"/>
                </a:lnTo>
                <a:lnTo>
                  <a:pt x="3693" y="518"/>
                </a:lnTo>
                <a:lnTo>
                  <a:pt x="3505" y="377"/>
                </a:lnTo>
                <a:lnTo>
                  <a:pt x="3341" y="260"/>
                </a:lnTo>
                <a:lnTo>
                  <a:pt x="3129" y="166"/>
                </a:lnTo>
                <a:lnTo>
                  <a:pt x="2917" y="95"/>
                </a:lnTo>
                <a:lnTo>
                  <a:pt x="2705" y="48"/>
                </a:lnTo>
                <a:lnTo>
                  <a:pt x="2494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" name="Google Shape;52;p5"/>
          <p:cNvSpPr/>
          <p:nvPr/>
        </p:nvSpPr>
        <p:spPr>
          <a:xfrm>
            <a:off x="267568" y="1870664"/>
            <a:ext cx="287468" cy="291306"/>
          </a:xfrm>
          <a:custGeom>
            <a:rect b="b" l="l" r="r" t="t"/>
            <a:pathLst>
              <a:path extrusionOk="0" h="3953" w="3977">
                <a:moveTo>
                  <a:pt x="1788" y="1"/>
                </a:moveTo>
                <a:lnTo>
                  <a:pt x="1600" y="24"/>
                </a:lnTo>
                <a:lnTo>
                  <a:pt x="1388" y="95"/>
                </a:lnTo>
                <a:lnTo>
                  <a:pt x="1224" y="142"/>
                </a:lnTo>
                <a:lnTo>
                  <a:pt x="1036" y="236"/>
                </a:lnTo>
                <a:lnTo>
                  <a:pt x="894" y="330"/>
                </a:lnTo>
                <a:lnTo>
                  <a:pt x="730" y="448"/>
                </a:lnTo>
                <a:lnTo>
                  <a:pt x="589" y="565"/>
                </a:lnTo>
                <a:lnTo>
                  <a:pt x="471" y="706"/>
                </a:lnTo>
                <a:lnTo>
                  <a:pt x="353" y="871"/>
                </a:lnTo>
                <a:lnTo>
                  <a:pt x="259" y="1036"/>
                </a:lnTo>
                <a:lnTo>
                  <a:pt x="165" y="1200"/>
                </a:lnTo>
                <a:lnTo>
                  <a:pt x="95" y="1389"/>
                </a:lnTo>
                <a:lnTo>
                  <a:pt x="48" y="1577"/>
                </a:lnTo>
                <a:lnTo>
                  <a:pt x="24" y="1765"/>
                </a:lnTo>
                <a:lnTo>
                  <a:pt x="0" y="1977"/>
                </a:lnTo>
                <a:lnTo>
                  <a:pt x="24" y="2165"/>
                </a:lnTo>
                <a:lnTo>
                  <a:pt x="48" y="2377"/>
                </a:lnTo>
                <a:lnTo>
                  <a:pt x="95" y="2565"/>
                </a:lnTo>
                <a:lnTo>
                  <a:pt x="165" y="2753"/>
                </a:lnTo>
                <a:lnTo>
                  <a:pt x="259" y="2918"/>
                </a:lnTo>
                <a:lnTo>
                  <a:pt x="353" y="3082"/>
                </a:lnTo>
                <a:lnTo>
                  <a:pt x="471" y="3223"/>
                </a:lnTo>
                <a:lnTo>
                  <a:pt x="589" y="3365"/>
                </a:lnTo>
                <a:lnTo>
                  <a:pt x="730" y="3506"/>
                </a:lnTo>
                <a:lnTo>
                  <a:pt x="894" y="3623"/>
                </a:lnTo>
                <a:lnTo>
                  <a:pt x="1036" y="3717"/>
                </a:lnTo>
                <a:lnTo>
                  <a:pt x="1224" y="3788"/>
                </a:lnTo>
                <a:lnTo>
                  <a:pt x="1388" y="3859"/>
                </a:lnTo>
                <a:lnTo>
                  <a:pt x="1600" y="3906"/>
                </a:lnTo>
                <a:lnTo>
                  <a:pt x="1788" y="3929"/>
                </a:lnTo>
                <a:lnTo>
                  <a:pt x="1977" y="3953"/>
                </a:lnTo>
                <a:lnTo>
                  <a:pt x="2188" y="3929"/>
                </a:lnTo>
                <a:lnTo>
                  <a:pt x="2376" y="3906"/>
                </a:lnTo>
                <a:lnTo>
                  <a:pt x="2565" y="3859"/>
                </a:lnTo>
                <a:lnTo>
                  <a:pt x="2753" y="3788"/>
                </a:lnTo>
                <a:lnTo>
                  <a:pt x="2941" y="3717"/>
                </a:lnTo>
                <a:lnTo>
                  <a:pt x="3082" y="3623"/>
                </a:lnTo>
                <a:lnTo>
                  <a:pt x="3247" y="3506"/>
                </a:lnTo>
                <a:lnTo>
                  <a:pt x="3388" y="3365"/>
                </a:lnTo>
                <a:lnTo>
                  <a:pt x="3506" y="3223"/>
                </a:lnTo>
                <a:lnTo>
                  <a:pt x="3623" y="3082"/>
                </a:lnTo>
                <a:lnTo>
                  <a:pt x="3717" y="2918"/>
                </a:lnTo>
                <a:lnTo>
                  <a:pt x="3811" y="2753"/>
                </a:lnTo>
                <a:lnTo>
                  <a:pt x="3882" y="2565"/>
                </a:lnTo>
                <a:lnTo>
                  <a:pt x="3929" y="2377"/>
                </a:lnTo>
                <a:lnTo>
                  <a:pt x="3953" y="2165"/>
                </a:lnTo>
                <a:lnTo>
                  <a:pt x="3976" y="1977"/>
                </a:lnTo>
                <a:lnTo>
                  <a:pt x="3953" y="1765"/>
                </a:lnTo>
                <a:lnTo>
                  <a:pt x="3929" y="1577"/>
                </a:lnTo>
                <a:lnTo>
                  <a:pt x="3882" y="1389"/>
                </a:lnTo>
                <a:lnTo>
                  <a:pt x="3811" y="1200"/>
                </a:lnTo>
                <a:lnTo>
                  <a:pt x="3717" y="1036"/>
                </a:lnTo>
                <a:lnTo>
                  <a:pt x="3623" y="871"/>
                </a:lnTo>
                <a:lnTo>
                  <a:pt x="3506" y="706"/>
                </a:lnTo>
                <a:lnTo>
                  <a:pt x="3388" y="565"/>
                </a:lnTo>
                <a:lnTo>
                  <a:pt x="3247" y="448"/>
                </a:lnTo>
                <a:lnTo>
                  <a:pt x="3082" y="330"/>
                </a:lnTo>
                <a:lnTo>
                  <a:pt x="2941" y="236"/>
                </a:lnTo>
                <a:lnTo>
                  <a:pt x="2753" y="142"/>
                </a:lnTo>
                <a:lnTo>
                  <a:pt x="2565" y="95"/>
                </a:lnTo>
                <a:lnTo>
                  <a:pt x="2376" y="24"/>
                </a:lnTo>
                <a:lnTo>
                  <a:pt x="2188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" name="Google Shape;53;p5"/>
          <p:cNvSpPr/>
          <p:nvPr/>
        </p:nvSpPr>
        <p:spPr>
          <a:xfrm>
            <a:off x="713254" y="4213928"/>
            <a:ext cx="472080" cy="478402"/>
          </a:xfrm>
          <a:custGeom>
            <a:rect b="b" l="l" r="r" t="t"/>
            <a:pathLst>
              <a:path extrusionOk="0" h="3953" w="3977">
                <a:moveTo>
                  <a:pt x="1788" y="1"/>
                </a:moveTo>
                <a:lnTo>
                  <a:pt x="1600" y="24"/>
                </a:lnTo>
                <a:lnTo>
                  <a:pt x="1388" y="95"/>
                </a:lnTo>
                <a:lnTo>
                  <a:pt x="1224" y="142"/>
                </a:lnTo>
                <a:lnTo>
                  <a:pt x="1036" y="236"/>
                </a:lnTo>
                <a:lnTo>
                  <a:pt x="894" y="330"/>
                </a:lnTo>
                <a:lnTo>
                  <a:pt x="730" y="448"/>
                </a:lnTo>
                <a:lnTo>
                  <a:pt x="589" y="565"/>
                </a:lnTo>
                <a:lnTo>
                  <a:pt x="471" y="706"/>
                </a:lnTo>
                <a:lnTo>
                  <a:pt x="353" y="871"/>
                </a:lnTo>
                <a:lnTo>
                  <a:pt x="259" y="1036"/>
                </a:lnTo>
                <a:lnTo>
                  <a:pt x="165" y="1200"/>
                </a:lnTo>
                <a:lnTo>
                  <a:pt x="95" y="1389"/>
                </a:lnTo>
                <a:lnTo>
                  <a:pt x="48" y="1577"/>
                </a:lnTo>
                <a:lnTo>
                  <a:pt x="24" y="1765"/>
                </a:lnTo>
                <a:lnTo>
                  <a:pt x="0" y="1977"/>
                </a:lnTo>
                <a:lnTo>
                  <a:pt x="24" y="2165"/>
                </a:lnTo>
                <a:lnTo>
                  <a:pt x="48" y="2377"/>
                </a:lnTo>
                <a:lnTo>
                  <a:pt x="95" y="2565"/>
                </a:lnTo>
                <a:lnTo>
                  <a:pt x="165" y="2753"/>
                </a:lnTo>
                <a:lnTo>
                  <a:pt x="259" y="2918"/>
                </a:lnTo>
                <a:lnTo>
                  <a:pt x="353" y="3082"/>
                </a:lnTo>
                <a:lnTo>
                  <a:pt x="471" y="3223"/>
                </a:lnTo>
                <a:lnTo>
                  <a:pt x="589" y="3365"/>
                </a:lnTo>
                <a:lnTo>
                  <a:pt x="730" y="3506"/>
                </a:lnTo>
                <a:lnTo>
                  <a:pt x="894" y="3623"/>
                </a:lnTo>
                <a:lnTo>
                  <a:pt x="1036" y="3717"/>
                </a:lnTo>
                <a:lnTo>
                  <a:pt x="1224" y="3788"/>
                </a:lnTo>
                <a:lnTo>
                  <a:pt x="1388" y="3859"/>
                </a:lnTo>
                <a:lnTo>
                  <a:pt x="1600" y="3906"/>
                </a:lnTo>
                <a:lnTo>
                  <a:pt x="1788" y="3929"/>
                </a:lnTo>
                <a:lnTo>
                  <a:pt x="1977" y="3953"/>
                </a:lnTo>
                <a:lnTo>
                  <a:pt x="2188" y="3929"/>
                </a:lnTo>
                <a:lnTo>
                  <a:pt x="2376" y="3906"/>
                </a:lnTo>
                <a:lnTo>
                  <a:pt x="2565" y="3859"/>
                </a:lnTo>
                <a:lnTo>
                  <a:pt x="2753" y="3788"/>
                </a:lnTo>
                <a:lnTo>
                  <a:pt x="2941" y="3717"/>
                </a:lnTo>
                <a:lnTo>
                  <a:pt x="3082" y="3623"/>
                </a:lnTo>
                <a:lnTo>
                  <a:pt x="3247" y="3506"/>
                </a:lnTo>
                <a:lnTo>
                  <a:pt x="3388" y="3365"/>
                </a:lnTo>
                <a:lnTo>
                  <a:pt x="3506" y="3223"/>
                </a:lnTo>
                <a:lnTo>
                  <a:pt x="3623" y="3082"/>
                </a:lnTo>
                <a:lnTo>
                  <a:pt x="3717" y="2918"/>
                </a:lnTo>
                <a:lnTo>
                  <a:pt x="3811" y="2753"/>
                </a:lnTo>
                <a:lnTo>
                  <a:pt x="3882" y="2565"/>
                </a:lnTo>
                <a:lnTo>
                  <a:pt x="3929" y="2377"/>
                </a:lnTo>
                <a:lnTo>
                  <a:pt x="3953" y="2165"/>
                </a:lnTo>
                <a:lnTo>
                  <a:pt x="3976" y="1977"/>
                </a:lnTo>
                <a:lnTo>
                  <a:pt x="3953" y="1765"/>
                </a:lnTo>
                <a:lnTo>
                  <a:pt x="3929" y="1577"/>
                </a:lnTo>
                <a:lnTo>
                  <a:pt x="3882" y="1389"/>
                </a:lnTo>
                <a:lnTo>
                  <a:pt x="3811" y="1200"/>
                </a:lnTo>
                <a:lnTo>
                  <a:pt x="3717" y="1036"/>
                </a:lnTo>
                <a:lnTo>
                  <a:pt x="3623" y="871"/>
                </a:lnTo>
                <a:lnTo>
                  <a:pt x="3506" y="706"/>
                </a:lnTo>
                <a:lnTo>
                  <a:pt x="3388" y="565"/>
                </a:lnTo>
                <a:lnTo>
                  <a:pt x="3247" y="448"/>
                </a:lnTo>
                <a:lnTo>
                  <a:pt x="3082" y="330"/>
                </a:lnTo>
                <a:lnTo>
                  <a:pt x="2941" y="236"/>
                </a:lnTo>
                <a:lnTo>
                  <a:pt x="2753" y="142"/>
                </a:lnTo>
                <a:lnTo>
                  <a:pt x="2565" y="95"/>
                </a:lnTo>
                <a:lnTo>
                  <a:pt x="2376" y="24"/>
                </a:lnTo>
                <a:lnTo>
                  <a:pt x="2188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" name="Google Shape;54;p5"/>
          <p:cNvSpPr/>
          <p:nvPr/>
        </p:nvSpPr>
        <p:spPr>
          <a:xfrm>
            <a:off x="8383674" y="2834750"/>
            <a:ext cx="405412" cy="411304"/>
          </a:xfrm>
          <a:custGeom>
            <a:rect b="b" l="l" r="r" t="t"/>
            <a:pathLst>
              <a:path extrusionOk="0" h="4495" w="4517">
                <a:moveTo>
                  <a:pt x="2023" y="1"/>
                </a:moveTo>
                <a:lnTo>
                  <a:pt x="1812" y="48"/>
                </a:lnTo>
                <a:lnTo>
                  <a:pt x="1576" y="95"/>
                </a:lnTo>
                <a:lnTo>
                  <a:pt x="1388" y="166"/>
                </a:lnTo>
                <a:lnTo>
                  <a:pt x="1176" y="260"/>
                </a:lnTo>
                <a:lnTo>
                  <a:pt x="988" y="377"/>
                </a:lnTo>
                <a:lnTo>
                  <a:pt x="824" y="518"/>
                </a:lnTo>
                <a:lnTo>
                  <a:pt x="659" y="660"/>
                </a:lnTo>
                <a:lnTo>
                  <a:pt x="518" y="801"/>
                </a:lnTo>
                <a:lnTo>
                  <a:pt x="377" y="989"/>
                </a:lnTo>
                <a:lnTo>
                  <a:pt x="282" y="1177"/>
                </a:lnTo>
                <a:lnTo>
                  <a:pt x="188" y="1365"/>
                </a:lnTo>
                <a:lnTo>
                  <a:pt x="94" y="1577"/>
                </a:lnTo>
                <a:lnTo>
                  <a:pt x="47" y="1789"/>
                </a:lnTo>
                <a:lnTo>
                  <a:pt x="24" y="2024"/>
                </a:lnTo>
                <a:lnTo>
                  <a:pt x="0" y="2236"/>
                </a:lnTo>
                <a:lnTo>
                  <a:pt x="24" y="2471"/>
                </a:lnTo>
                <a:lnTo>
                  <a:pt x="47" y="2706"/>
                </a:lnTo>
                <a:lnTo>
                  <a:pt x="94" y="2918"/>
                </a:lnTo>
                <a:lnTo>
                  <a:pt x="188" y="3130"/>
                </a:lnTo>
                <a:lnTo>
                  <a:pt x="282" y="3318"/>
                </a:lnTo>
                <a:lnTo>
                  <a:pt x="377" y="3506"/>
                </a:lnTo>
                <a:lnTo>
                  <a:pt x="518" y="3671"/>
                </a:lnTo>
                <a:lnTo>
                  <a:pt x="659" y="3835"/>
                </a:lnTo>
                <a:lnTo>
                  <a:pt x="824" y="3977"/>
                </a:lnTo>
                <a:lnTo>
                  <a:pt x="988" y="4118"/>
                </a:lnTo>
                <a:lnTo>
                  <a:pt x="1176" y="4235"/>
                </a:lnTo>
                <a:lnTo>
                  <a:pt x="1388" y="4329"/>
                </a:lnTo>
                <a:lnTo>
                  <a:pt x="1576" y="4400"/>
                </a:lnTo>
                <a:lnTo>
                  <a:pt x="1812" y="4447"/>
                </a:lnTo>
                <a:lnTo>
                  <a:pt x="2023" y="4494"/>
                </a:lnTo>
                <a:lnTo>
                  <a:pt x="2494" y="4494"/>
                </a:lnTo>
                <a:lnTo>
                  <a:pt x="2705" y="4447"/>
                </a:lnTo>
                <a:lnTo>
                  <a:pt x="2917" y="4400"/>
                </a:lnTo>
                <a:lnTo>
                  <a:pt x="3129" y="4329"/>
                </a:lnTo>
                <a:lnTo>
                  <a:pt x="3341" y="4235"/>
                </a:lnTo>
                <a:lnTo>
                  <a:pt x="3505" y="4118"/>
                </a:lnTo>
                <a:lnTo>
                  <a:pt x="3693" y="3977"/>
                </a:lnTo>
                <a:lnTo>
                  <a:pt x="3858" y="3835"/>
                </a:lnTo>
                <a:lnTo>
                  <a:pt x="3999" y="3671"/>
                </a:lnTo>
                <a:lnTo>
                  <a:pt x="4117" y="3506"/>
                </a:lnTo>
                <a:lnTo>
                  <a:pt x="4235" y="3318"/>
                </a:lnTo>
                <a:lnTo>
                  <a:pt x="4329" y="3130"/>
                </a:lnTo>
                <a:lnTo>
                  <a:pt x="4399" y="2918"/>
                </a:lnTo>
                <a:lnTo>
                  <a:pt x="4470" y="2706"/>
                </a:lnTo>
                <a:lnTo>
                  <a:pt x="4493" y="2471"/>
                </a:lnTo>
                <a:lnTo>
                  <a:pt x="4517" y="2236"/>
                </a:lnTo>
                <a:lnTo>
                  <a:pt x="4493" y="2024"/>
                </a:lnTo>
                <a:lnTo>
                  <a:pt x="4470" y="1789"/>
                </a:lnTo>
                <a:lnTo>
                  <a:pt x="4399" y="1577"/>
                </a:lnTo>
                <a:lnTo>
                  <a:pt x="4329" y="1365"/>
                </a:lnTo>
                <a:lnTo>
                  <a:pt x="4235" y="1177"/>
                </a:lnTo>
                <a:lnTo>
                  <a:pt x="4117" y="989"/>
                </a:lnTo>
                <a:lnTo>
                  <a:pt x="3999" y="801"/>
                </a:lnTo>
                <a:lnTo>
                  <a:pt x="3858" y="660"/>
                </a:lnTo>
                <a:lnTo>
                  <a:pt x="3693" y="518"/>
                </a:lnTo>
                <a:lnTo>
                  <a:pt x="3505" y="377"/>
                </a:lnTo>
                <a:lnTo>
                  <a:pt x="3341" y="260"/>
                </a:lnTo>
                <a:lnTo>
                  <a:pt x="3129" y="166"/>
                </a:lnTo>
                <a:lnTo>
                  <a:pt x="2917" y="95"/>
                </a:lnTo>
                <a:lnTo>
                  <a:pt x="2705" y="48"/>
                </a:lnTo>
                <a:lnTo>
                  <a:pt x="2494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5"/>
          <p:cNvSpPr txBox="1"/>
          <p:nvPr>
            <p:ph idx="3" type="subTitle"/>
          </p:nvPr>
        </p:nvSpPr>
        <p:spPr>
          <a:xfrm>
            <a:off x="1076600" y="2215525"/>
            <a:ext cx="2730000" cy="100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56" name="Google Shape;56;p5"/>
          <p:cNvSpPr txBox="1"/>
          <p:nvPr>
            <p:ph idx="4" type="subTitle"/>
          </p:nvPr>
        </p:nvSpPr>
        <p:spPr>
          <a:xfrm>
            <a:off x="5344050" y="2215525"/>
            <a:ext cx="2730000" cy="100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57" name="Google Shape;57;p5"/>
          <p:cNvSpPr/>
          <p:nvPr/>
        </p:nvSpPr>
        <p:spPr>
          <a:xfrm>
            <a:off x="7526726" y="4394302"/>
            <a:ext cx="365374" cy="367779"/>
          </a:xfrm>
          <a:custGeom>
            <a:rect b="b" l="l" r="r" t="t"/>
            <a:pathLst>
              <a:path extrusionOk="0" h="3483" w="3459">
                <a:moveTo>
                  <a:pt x="1717" y="1"/>
                </a:moveTo>
                <a:lnTo>
                  <a:pt x="1553" y="24"/>
                </a:lnTo>
                <a:lnTo>
                  <a:pt x="1364" y="48"/>
                </a:lnTo>
                <a:lnTo>
                  <a:pt x="1200" y="95"/>
                </a:lnTo>
                <a:lnTo>
                  <a:pt x="1059" y="142"/>
                </a:lnTo>
                <a:lnTo>
                  <a:pt x="894" y="212"/>
                </a:lnTo>
                <a:lnTo>
                  <a:pt x="753" y="306"/>
                </a:lnTo>
                <a:lnTo>
                  <a:pt x="612" y="401"/>
                </a:lnTo>
                <a:lnTo>
                  <a:pt x="494" y="518"/>
                </a:lnTo>
                <a:lnTo>
                  <a:pt x="376" y="636"/>
                </a:lnTo>
                <a:lnTo>
                  <a:pt x="282" y="777"/>
                </a:lnTo>
                <a:lnTo>
                  <a:pt x="188" y="918"/>
                </a:lnTo>
                <a:lnTo>
                  <a:pt x="118" y="1059"/>
                </a:lnTo>
                <a:lnTo>
                  <a:pt x="71" y="1224"/>
                </a:lnTo>
                <a:lnTo>
                  <a:pt x="24" y="1389"/>
                </a:lnTo>
                <a:lnTo>
                  <a:pt x="0" y="1577"/>
                </a:lnTo>
                <a:lnTo>
                  <a:pt x="0" y="1741"/>
                </a:lnTo>
                <a:lnTo>
                  <a:pt x="0" y="1930"/>
                </a:lnTo>
                <a:lnTo>
                  <a:pt x="24" y="2094"/>
                </a:lnTo>
                <a:lnTo>
                  <a:pt x="71" y="2259"/>
                </a:lnTo>
                <a:lnTo>
                  <a:pt x="118" y="2424"/>
                </a:lnTo>
                <a:lnTo>
                  <a:pt x="188" y="2565"/>
                </a:lnTo>
                <a:lnTo>
                  <a:pt x="282" y="2706"/>
                </a:lnTo>
                <a:lnTo>
                  <a:pt x="376" y="2847"/>
                </a:lnTo>
                <a:lnTo>
                  <a:pt x="494" y="2965"/>
                </a:lnTo>
                <a:lnTo>
                  <a:pt x="612" y="3082"/>
                </a:lnTo>
                <a:lnTo>
                  <a:pt x="753" y="3176"/>
                </a:lnTo>
                <a:lnTo>
                  <a:pt x="894" y="3271"/>
                </a:lnTo>
                <a:lnTo>
                  <a:pt x="1059" y="3341"/>
                </a:lnTo>
                <a:lnTo>
                  <a:pt x="1200" y="3388"/>
                </a:lnTo>
                <a:lnTo>
                  <a:pt x="1364" y="3435"/>
                </a:lnTo>
                <a:lnTo>
                  <a:pt x="1553" y="3459"/>
                </a:lnTo>
                <a:lnTo>
                  <a:pt x="1717" y="3482"/>
                </a:lnTo>
                <a:lnTo>
                  <a:pt x="1906" y="3459"/>
                </a:lnTo>
                <a:lnTo>
                  <a:pt x="2070" y="3435"/>
                </a:lnTo>
                <a:lnTo>
                  <a:pt x="2235" y="3388"/>
                </a:lnTo>
                <a:lnTo>
                  <a:pt x="2400" y="3341"/>
                </a:lnTo>
                <a:lnTo>
                  <a:pt x="2541" y="3271"/>
                </a:lnTo>
                <a:lnTo>
                  <a:pt x="2682" y="3176"/>
                </a:lnTo>
                <a:lnTo>
                  <a:pt x="2823" y="3082"/>
                </a:lnTo>
                <a:lnTo>
                  <a:pt x="2941" y="2965"/>
                </a:lnTo>
                <a:lnTo>
                  <a:pt x="3058" y="2847"/>
                </a:lnTo>
                <a:lnTo>
                  <a:pt x="3152" y="2706"/>
                </a:lnTo>
                <a:lnTo>
                  <a:pt x="3246" y="2565"/>
                </a:lnTo>
                <a:lnTo>
                  <a:pt x="3317" y="2424"/>
                </a:lnTo>
                <a:lnTo>
                  <a:pt x="3388" y="2259"/>
                </a:lnTo>
                <a:lnTo>
                  <a:pt x="3411" y="2094"/>
                </a:lnTo>
                <a:lnTo>
                  <a:pt x="3435" y="1930"/>
                </a:lnTo>
                <a:lnTo>
                  <a:pt x="3458" y="1741"/>
                </a:lnTo>
                <a:lnTo>
                  <a:pt x="3435" y="1577"/>
                </a:lnTo>
                <a:lnTo>
                  <a:pt x="3411" y="1389"/>
                </a:lnTo>
                <a:lnTo>
                  <a:pt x="3388" y="1224"/>
                </a:lnTo>
                <a:lnTo>
                  <a:pt x="3317" y="1059"/>
                </a:lnTo>
                <a:lnTo>
                  <a:pt x="3246" y="918"/>
                </a:lnTo>
                <a:lnTo>
                  <a:pt x="3152" y="777"/>
                </a:lnTo>
                <a:lnTo>
                  <a:pt x="3058" y="636"/>
                </a:lnTo>
                <a:lnTo>
                  <a:pt x="2941" y="518"/>
                </a:lnTo>
                <a:lnTo>
                  <a:pt x="2823" y="401"/>
                </a:lnTo>
                <a:lnTo>
                  <a:pt x="2682" y="306"/>
                </a:lnTo>
                <a:lnTo>
                  <a:pt x="2541" y="212"/>
                </a:lnTo>
                <a:lnTo>
                  <a:pt x="2400" y="142"/>
                </a:lnTo>
                <a:lnTo>
                  <a:pt x="2235" y="95"/>
                </a:lnTo>
                <a:lnTo>
                  <a:pt x="2070" y="48"/>
                </a:lnTo>
                <a:lnTo>
                  <a:pt x="1906" y="24"/>
                </a:lnTo>
                <a:lnTo>
                  <a:pt x="1717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6"/>
          <p:cNvSpPr/>
          <p:nvPr/>
        </p:nvSpPr>
        <p:spPr>
          <a:xfrm>
            <a:off x="432301" y="1226650"/>
            <a:ext cx="320055" cy="308327"/>
          </a:xfrm>
          <a:custGeom>
            <a:rect b="b" l="l" r="r" t="t"/>
            <a:pathLst>
              <a:path extrusionOk="0" h="12234" w="12210">
                <a:moveTo>
                  <a:pt x="6093" y="0"/>
                </a:moveTo>
                <a:lnTo>
                  <a:pt x="5787" y="24"/>
                </a:lnTo>
                <a:lnTo>
                  <a:pt x="5482" y="47"/>
                </a:lnTo>
                <a:lnTo>
                  <a:pt x="5176" y="71"/>
                </a:lnTo>
                <a:lnTo>
                  <a:pt x="4870" y="142"/>
                </a:lnTo>
                <a:lnTo>
                  <a:pt x="4564" y="212"/>
                </a:lnTo>
                <a:lnTo>
                  <a:pt x="4282" y="283"/>
                </a:lnTo>
                <a:lnTo>
                  <a:pt x="3999" y="377"/>
                </a:lnTo>
                <a:lnTo>
                  <a:pt x="3717" y="494"/>
                </a:lnTo>
                <a:lnTo>
                  <a:pt x="3458" y="612"/>
                </a:lnTo>
                <a:lnTo>
                  <a:pt x="3200" y="753"/>
                </a:lnTo>
                <a:lnTo>
                  <a:pt x="2941" y="894"/>
                </a:lnTo>
                <a:lnTo>
                  <a:pt x="2682" y="1059"/>
                </a:lnTo>
                <a:lnTo>
                  <a:pt x="2212" y="1412"/>
                </a:lnTo>
                <a:lnTo>
                  <a:pt x="1788" y="1788"/>
                </a:lnTo>
                <a:lnTo>
                  <a:pt x="1388" y="2235"/>
                </a:lnTo>
                <a:lnTo>
                  <a:pt x="1035" y="2706"/>
                </a:lnTo>
                <a:lnTo>
                  <a:pt x="871" y="2941"/>
                </a:lnTo>
                <a:lnTo>
                  <a:pt x="730" y="3200"/>
                </a:lnTo>
                <a:lnTo>
                  <a:pt x="588" y="3458"/>
                </a:lnTo>
                <a:lnTo>
                  <a:pt x="471" y="3741"/>
                </a:lnTo>
                <a:lnTo>
                  <a:pt x="353" y="4023"/>
                </a:lnTo>
                <a:lnTo>
                  <a:pt x="259" y="4305"/>
                </a:lnTo>
                <a:lnTo>
                  <a:pt x="189" y="4588"/>
                </a:lnTo>
                <a:lnTo>
                  <a:pt x="118" y="4893"/>
                </a:lnTo>
                <a:lnTo>
                  <a:pt x="71" y="5176"/>
                </a:lnTo>
                <a:lnTo>
                  <a:pt x="24" y="5482"/>
                </a:lnTo>
                <a:lnTo>
                  <a:pt x="0" y="5811"/>
                </a:lnTo>
                <a:lnTo>
                  <a:pt x="0" y="6117"/>
                </a:lnTo>
                <a:lnTo>
                  <a:pt x="0" y="6423"/>
                </a:lnTo>
                <a:lnTo>
                  <a:pt x="24" y="6752"/>
                </a:lnTo>
                <a:lnTo>
                  <a:pt x="71" y="7058"/>
                </a:lnTo>
                <a:lnTo>
                  <a:pt x="118" y="7340"/>
                </a:lnTo>
                <a:lnTo>
                  <a:pt x="189" y="7646"/>
                </a:lnTo>
                <a:lnTo>
                  <a:pt x="259" y="7928"/>
                </a:lnTo>
                <a:lnTo>
                  <a:pt x="353" y="8210"/>
                </a:lnTo>
                <a:lnTo>
                  <a:pt x="471" y="8493"/>
                </a:lnTo>
                <a:lnTo>
                  <a:pt x="588" y="8775"/>
                </a:lnTo>
                <a:lnTo>
                  <a:pt x="730" y="9034"/>
                </a:lnTo>
                <a:lnTo>
                  <a:pt x="871" y="9293"/>
                </a:lnTo>
                <a:lnTo>
                  <a:pt x="1035" y="9528"/>
                </a:lnTo>
                <a:lnTo>
                  <a:pt x="1388" y="9998"/>
                </a:lnTo>
                <a:lnTo>
                  <a:pt x="1788" y="10445"/>
                </a:lnTo>
                <a:lnTo>
                  <a:pt x="2212" y="10822"/>
                </a:lnTo>
                <a:lnTo>
                  <a:pt x="2682" y="11174"/>
                </a:lnTo>
                <a:lnTo>
                  <a:pt x="2941" y="11339"/>
                </a:lnTo>
                <a:lnTo>
                  <a:pt x="3200" y="11480"/>
                </a:lnTo>
                <a:lnTo>
                  <a:pt x="3458" y="11621"/>
                </a:lnTo>
                <a:lnTo>
                  <a:pt x="3717" y="11739"/>
                </a:lnTo>
                <a:lnTo>
                  <a:pt x="3999" y="11857"/>
                </a:lnTo>
                <a:lnTo>
                  <a:pt x="4282" y="11951"/>
                </a:lnTo>
                <a:lnTo>
                  <a:pt x="4564" y="12045"/>
                </a:lnTo>
                <a:lnTo>
                  <a:pt x="4870" y="12092"/>
                </a:lnTo>
                <a:lnTo>
                  <a:pt x="5176" y="12162"/>
                </a:lnTo>
                <a:lnTo>
                  <a:pt x="5482" y="12186"/>
                </a:lnTo>
                <a:lnTo>
                  <a:pt x="5787" y="12210"/>
                </a:lnTo>
                <a:lnTo>
                  <a:pt x="6093" y="12233"/>
                </a:lnTo>
                <a:lnTo>
                  <a:pt x="6422" y="12210"/>
                </a:lnTo>
                <a:lnTo>
                  <a:pt x="6728" y="12186"/>
                </a:lnTo>
                <a:lnTo>
                  <a:pt x="7034" y="12162"/>
                </a:lnTo>
                <a:lnTo>
                  <a:pt x="7340" y="12092"/>
                </a:lnTo>
                <a:lnTo>
                  <a:pt x="7622" y="12045"/>
                </a:lnTo>
                <a:lnTo>
                  <a:pt x="7905" y="11951"/>
                </a:lnTo>
                <a:lnTo>
                  <a:pt x="8210" y="11857"/>
                </a:lnTo>
                <a:lnTo>
                  <a:pt x="8469" y="11739"/>
                </a:lnTo>
                <a:lnTo>
                  <a:pt x="8751" y="11621"/>
                </a:lnTo>
                <a:lnTo>
                  <a:pt x="9010" y="11480"/>
                </a:lnTo>
                <a:lnTo>
                  <a:pt x="9269" y="11339"/>
                </a:lnTo>
                <a:lnTo>
                  <a:pt x="9504" y="11174"/>
                </a:lnTo>
                <a:lnTo>
                  <a:pt x="9975" y="10822"/>
                </a:lnTo>
                <a:lnTo>
                  <a:pt x="10422" y="10445"/>
                </a:lnTo>
                <a:lnTo>
                  <a:pt x="10822" y="9998"/>
                </a:lnTo>
                <a:lnTo>
                  <a:pt x="11174" y="9528"/>
                </a:lnTo>
                <a:lnTo>
                  <a:pt x="11316" y="9293"/>
                </a:lnTo>
                <a:lnTo>
                  <a:pt x="11480" y="9034"/>
                </a:lnTo>
                <a:lnTo>
                  <a:pt x="11598" y="8775"/>
                </a:lnTo>
                <a:lnTo>
                  <a:pt x="11715" y="8493"/>
                </a:lnTo>
                <a:lnTo>
                  <a:pt x="11833" y="8210"/>
                </a:lnTo>
                <a:lnTo>
                  <a:pt x="11927" y="7928"/>
                </a:lnTo>
                <a:lnTo>
                  <a:pt x="12021" y="7646"/>
                </a:lnTo>
                <a:lnTo>
                  <a:pt x="12092" y="7340"/>
                </a:lnTo>
                <a:lnTo>
                  <a:pt x="12139" y="7058"/>
                </a:lnTo>
                <a:lnTo>
                  <a:pt x="12186" y="6752"/>
                </a:lnTo>
                <a:lnTo>
                  <a:pt x="12209" y="6423"/>
                </a:lnTo>
                <a:lnTo>
                  <a:pt x="12209" y="6117"/>
                </a:lnTo>
                <a:lnTo>
                  <a:pt x="12209" y="5811"/>
                </a:lnTo>
                <a:lnTo>
                  <a:pt x="12186" y="5482"/>
                </a:lnTo>
                <a:lnTo>
                  <a:pt x="12139" y="5176"/>
                </a:lnTo>
                <a:lnTo>
                  <a:pt x="12092" y="4893"/>
                </a:lnTo>
                <a:lnTo>
                  <a:pt x="12021" y="4588"/>
                </a:lnTo>
                <a:lnTo>
                  <a:pt x="11927" y="4305"/>
                </a:lnTo>
                <a:lnTo>
                  <a:pt x="11833" y="4023"/>
                </a:lnTo>
                <a:lnTo>
                  <a:pt x="11715" y="3741"/>
                </a:lnTo>
                <a:lnTo>
                  <a:pt x="11598" y="3458"/>
                </a:lnTo>
                <a:lnTo>
                  <a:pt x="11480" y="3200"/>
                </a:lnTo>
                <a:lnTo>
                  <a:pt x="11316" y="2941"/>
                </a:lnTo>
                <a:lnTo>
                  <a:pt x="11174" y="2706"/>
                </a:lnTo>
                <a:lnTo>
                  <a:pt x="10822" y="2235"/>
                </a:lnTo>
                <a:lnTo>
                  <a:pt x="10422" y="1788"/>
                </a:lnTo>
                <a:lnTo>
                  <a:pt x="9975" y="1412"/>
                </a:lnTo>
                <a:lnTo>
                  <a:pt x="9504" y="1059"/>
                </a:lnTo>
                <a:lnTo>
                  <a:pt x="9269" y="894"/>
                </a:lnTo>
                <a:lnTo>
                  <a:pt x="9010" y="753"/>
                </a:lnTo>
                <a:lnTo>
                  <a:pt x="8751" y="612"/>
                </a:lnTo>
                <a:lnTo>
                  <a:pt x="8469" y="494"/>
                </a:lnTo>
                <a:lnTo>
                  <a:pt x="8210" y="377"/>
                </a:lnTo>
                <a:lnTo>
                  <a:pt x="7905" y="283"/>
                </a:lnTo>
                <a:lnTo>
                  <a:pt x="7622" y="212"/>
                </a:lnTo>
                <a:lnTo>
                  <a:pt x="7340" y="142"/>
                </a:lnTo>
                <a:lnTo>
                  <a:pt x="7034" y="71"/>
                </a:lnTo>
                <a:lnTo>
                  <a:pt x="6728" y="47"/>
                </a:lnTo>
                <a:lnTo>
                  <a:pt x="6422" y="24"/>
                </a:lnTo>
                <a:lnTo>
                  <a:pt x="6093" y="0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" name="Google Shape;60;p6"/>
          <p:cNvSpPr/>
          <p:nvPr/>
        </p:nvSpPr>
        <p:spPr>
          <a:xfrm>
            <a:off x="7933746" y="293887"/>
            <a:ext cx="428200" cy="434419"/>
          </a:xfrm>
          <a:custGeom>
            <a:rect b="b" l="l" r="r" t="t"/>
            <a:pathLst>
              <a:path extrusionOk="0" h="4495" w="4517">
                <a:moveTo>
                  <a:pt x="2023" y="1"/>
                </a:moveTo>
                <a:lnTo>
                  <a:pt x="1812" y="48"/>
                </a:lnTo>
                <a:lnTo>
                  <a:pt x="1576" y="95"/>
                </a:lnTo>
                <a:lnTo>
                  <a:pt x="1388" y="166"/>
                </a:lnTo>
                <a:lnTo>
                  <a:pt x="1176" y="260"/>
                </a:lnTo>
                <a:lnTo>
                  <a:pt x="988" y="377"/>
                </a:lnTo>
                <a:lnTo>
                  <a:pt x="824" y="518"/>
                </a:lnTo>
                <a:lnTo>
                  <a:pt x="659" y="660"/>
                </a:lnTo>
                <a:lnTo>
                  <a:pt x="518" y="801"/>
                </a:lnTo>
                <a:lnTo>
                  <a:pt x="377" y="989"/>
                </a:lnTo>
                <a:lnTo>
                  <a:pt x="282" y="1177"/>
                </a:lnTo>
                <a:lnTo>
                  <a:pt x="188" y="1365"/>
                </a:lnTo>
                <a:lnTo>
                  <a:pt x="94" y="1577"/>
                </a:lnTo>
                <a:lnTo>
                  <a:pt x="47" y="1789"/>
                </a:lnTo>
                <a:lnTo>
                  <a:pt x="24" y="2024"/>
                </a:lnTo>
                <a:lnTo>
                  <a:pt x="0" y="2236"/>
                </a:lnTo>
                <a:lnTo>
                  <a:pt x="24" y="2471"/>
                </a:lnTo>
                <a:lnTo>
                  <a:pt x="47" y="2706"/>
                </a:lnTo>
                <a:lnTo>
                  <a:pt x="94" y="2918"/>
                </a:lnTo>
                <a:lnTo>
                  <a:pt x="188" y="3130"/>
                </a:lnTo>
                <a:lnTo>
                  <a:pt x="282" y="3318"/>
                </a:lnTo>
                <a:lnTo>
                  <a:pt x="377" y="3506"/>
                </a:lnTo>
                <a:lnTo>
                  <a:pt x="518" y="3671"/>
                </a:lnTo>
                <a:lnTo>
                  <a:pt x="659" y="3835"/>
                </a:lnTo>
                <a:lnTo>
                  <a:pt x="824" y="3977"/>
                </a:lnTo>
                <a:lnTo>
                  <a:pt x="988" y="4118"/>
                </a:lnTo>
                <a:lnTo>
                  <a:pt x="1176" y="4235"/>
                </a:lnTo>
                <a:lnTo>
                  <a:pt x="1388" y="4329"/>
                </a:lnTo>
                <a:lnTo>
                  <a:pt x="1576" y="4400"/>
                </a:lnTo>
                <a:lnTo>
                  <a:pt x="1812" y="4447"/>
                </a:lnTo>
                <a:lnTo>
                  <a:pt x="2023" y="4494"/>
                </a:lnTo>
                <a:lnTo>
                  <a:pt x="2494" y="4494"/>
                </a:lnTo>
                <a:lnTo>
                  <a:pt x="2705" y="4447"/>
                </a:lnTo>
                <a:lnTo>
                  <a:pt x="2917" y="4400"/>
                </a:lnTo>
                <a:lnTo>
                  <a:pt x="3129" y="4329"/>
                </a:lnTo>
                <a:lnTo>
                  <a:pt x="3341" y="4235"/>
                </a:lnTo>
                <a:lnTo>
                  <a:pt x="3505" y="4118"/>
                </a:lnTo>
                <a:lnTo>
                  <a:pt x="3693" y="3977"/>
                </a:lnTo>
                <a:lnTo>
                  <a:pt x="3858" y="3835"/>
                </a:lnTo>
                <a:lnTo>
                  <a:pt x="3999" y="3671"/>
                </a:lnTo>
                <a:lnTo>
                  <a:pt x="4117" y="3506"/>
                </a:lnTo>
                <a:lnTo>
                  <a:pt x="4235" y="3318"/>
                </a:lnTo>
                <a:lnTo>
                  <a:pt x="4329" y="3130"/>
                </a:lnTo>
                <a:lnTo>
                  <a:pt x="4399" y="2918"/>
                </a:lnTo>
                <a:lnTo>
                  <a:pt x="4470" y="2706"/>
                </a:lnTo>
                <a:lnTo>
                  <a:pt x="4493" y="2471"/>
                </a:lnTo>
                <a:lnTo>
                  <a:pt x="4517" y="2236"/>
                </a:lnTo>
                <a:lnTo>
                  <a:pt x="4493" y="2024"/>
                </a:lnTo>
                <a:lnTo>
                  <a:pt x="4470" y="1789"/>
                </a:lnTo>
                <a:lnTo>
                  <a:pt x="4399" y="1577"/>
                </a:lnTo>
                <a:lnTo>
                  <a:pt x="4329" y="1365"/>
                </a:lnTo>
                <a:lnTo>
                  <a:pt x="4235" y="1177"/>
                </a:lnTo>
                <a:lnTo>
                  <a:pt x="4117" y="989"/>
                </a:lnTo>
                <a:lnTo>
                  <a:pt x="3999" y="801"/>
                </a:lnTo>
                <a:lnTo>
                  <a:pt x="3858" y="660"/>
                </a:lnTo>
                <a:lnTo>
                  <a:pt x="3693" y="518"/>
                </a:lnTo>
                <a:lnTo>
                  <a:pt x="3505" y="377"/>
                </a:lnTo>
                <a:lnTo>
                  <a:pt x="3341" y="260"/>
                </a:lnTo>
                <a:lnTo>
                  <a:pt x="3129" y="166"/>
                </a:lnTo>
                <a:lnTo>
                  <a:pt x="2917" y="95"/>
                </a:lnTo>
                <a:lnTo>
                  <a:pt x="2705" y="48"/>
                </a:lnTo>
                <a:lnTo>
                  <a:pt x="2494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" name="Google Shape;61;p6"/>
          <p:cNvSpPr/>
          <p:nvPr/>
        </p:nvSpPr>
        <p:spPr>
          <a:xfrm>
            <a:off x="636852" y="3945948"/>
            <a:ext cx="235747" cy="238909"/>
          </a:xfrm>
          <a:custGeom>
            <a:rect b="b" l="l" r="r" t="t"/>
            <a:pathLst>
              <a:path extrusionOk="0" h="3953" w="3977">
                <a:moveTo>
                  <a:pt x="1788" y="1"/>
                </a:moveTo>
                <a:lnTo>
                  <a:pt x="1600" y="24"/>
                </a:lnTo>
                <a:lnTo>
                  <a:pt x="1388" y="95"/>
                </a:lnTo>
                <a:lnTo>
                  <a:pt x="1224" y="142"/>
                </a:lnTo>
                <a:lnTo>
                  <a:pt x="1036" y="236"/>
                </a:lnTo>
                <a:lnTo>
                  <a:pt x="894" y="330"/>
                </a:lnTo>
                <a:lnTo>
                  <a:pt x="730" y="448"/>
                </a:lnTo>
                <a:lnTo>
                  <a:pt x="589" y="565"/>
                </a:lnTo>
                <a:lnTo>
                  <a:pt x="471" y="706"/>
                </a:lnTo>
                <a:lnTo>
                  <a:pt x="353" y="871"/>
                </a:lnTo>
                <a:lnTo>
                  <a:pt x="259" y="1036"/>
                </a:lnTo>
                <a:lnTo>
                  <a:pt x="165" y="1200"/>
                </a:lnTo>
                <a:lnTo>
                  <a:pt x="95" y="1389"/>
                </a:lnTo>
                <a:lnTo>
                  <a:pt x="48" y="1577"/>
                </a:lnTo>
                <a:lnTo>
                  <a:pt x="24" y="1765"/>
                </a:lnTo>
                <a:lnTo>
                  <a:pt x="0" y="1977"/>
                </a:lnTo>
                <a:lnTo>
                  <a:pt x="24" y="2165"/>
                </a:lnTo>
                <a:lnTo>
                  <a:pt x="48" y="2377"/>
                </a:lnTo>
                <a:lnTo>
                  <a:pt x="95" y="2565"/>
                </a:lnTo>
                <a:lnTo>
                  <a:pt x="165" y="2753"/>
                </a:lnTo>
                <a:lnTo>
                  <a:pt x="259" y="2918"/>
                </a:lnTo>
                <a:lnTo>
                  <a:pt x="353" y="3082"/>
                </a:lnTo>
                <a:lnTo>
                  <a:pt x="471" y="3223"/>
                </a:lnTo>
                <a:lnTo>
                  <a:pt x="589" y="3365"/>
                </a:lnTo>
                <a:lnTo>
                  <a:pt x="730" y="3506"/>
                </a:lnTo>
                <a:lnTo>
                  <a:pt x="894" y="3623"/>
                </a:lnTo>
                <a:lnTo>
                  <a:pt x="1036" y="3717"/>
                </a:lnTo>
                <a:lnTo>
                  <a:pt x="1224" y="3788"/>
                </a:lnTo>
                <a:lnTo>
                  <a:pt x="1388" y="3859"/>
                </a:lnTo>
                <a:lnTo>
                  <a:pt x="1600" y="3906"/>
                </a:lnTo>
                <a:lnTo>
                  <a:pt x="1788" y="3929"/>
                </a:lnTo>
                <a:lnTo>
                  <a:pt x="1977" y="3953"/>
                </a:lnTo>
                <a:lnTo>
                  <a:pt x="2188" y="3929"/>
                </a:lnTo>
                <a:lnTo>
                  <a:pt x="2376" y="3906"/>
                </a:lnTo>
                <a:lnTo>
                  <a:pt x="2565" y="3859"/>
                </a:lnTo>
                <a:lnTo>
                  <a:pt x="2753" y="3788"/>
                </a:lnTo>
                <a:lnTo>
                  <a:pt x="2941" y="3717"/>
                </a:lnTo>
                <a:lnTo>
                  <a:pt x="3082" y="3623"/>
                </a:lnTo>
                <a:lnTo>
                  <a:pt x="3247" y="3506"/>
                </a:lnTo>
                <a:lnTo>
                  <a:pt x="3388" y="3365"/>
                </a:lnTo>
                <a:lnTo>
                  <a:pt x="3506" y="3223"/>
                </a:lnTo>
                <a:lnTo>
                  <a:pt x="3623" y="3082"/>
                </a:lnTo>
                <a:lnTo>
                  <a:pt x="3717" y="2918"/>
                </a:lnTo>
                <a:lnTo>
                  <a:pt x="3811" y="2753"/>
                </a:lnTo>
                <a:lnTo>
                  <a:pt x="3882" y="2565"/>
                </a:lnTo>
                <a:lnTo>
                  <a:pt x="3929" y="2377"/>
                </a:lnTo>
                <a:lnTo>
                  <a:pt x="3953" y="2165"/>
                </a:lnTo>
                <a:lnTo>
                  <a:pt x="3976" y="1977"/>
                </a:lnTo>
                <a:lnTo>
                  <a:pt x="3953" y="1765"/>
                </a:lnTo>
                <a:lnTo>
                  <a:pt x="3929" y="1577"/>
                </a:lnTo>
                <a:lnTo>
                  <a:pt x="3882" y="1389"/>
                </a:lnTo>
                <a:lnTo>
                  <a:pt x="3811" y="1200"/>
                </a:lnTo>
                <a:lnTo>
                  <a:pt x="3717" y="1036"/>
                </a:lnTo>
                <a:lnTo>
                  <a:pt x="3623" y="871"/>
                </a:lnTo>
                <a:lnTo>
                  <a:pt x="3506" y="706"/>
                </a:lnTo>
                <a:lnTo>
                  <a:pt x="3388" y="565"/>
                </a:lnTo>
                <a:lnTo>
                  <a:pt x="3247" y="448"/>
                </a:lnTo>
                <a:lnTo>
                  <a:pt x="3082" y="330"/>
                </a:lnTo>
                <a:lnTo>
                  <a:pt x="2941" y="236"/>
                </a:lnTo>
                <a:lnTo>
                  <a:pt x="2753" y="142"/>
                </a:lnTo>
                <a:lnTo>
                  <a:pt x="2565" y="95"/>
                </a:lnTo>
                <a:lnTo>
                  <a:pt x="2376" y="24"/>
                </a:lnTo>
                <a:lnTo>
                  <a:pt x="2188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" name="Google Shape;62;p6"/>
          <p:cNvSpPr/>
          <p:nvPr/>
        </p:nvSpPr>
        <p:spPr>
          <a:xfrm>
            <a:off x="8430774" y="2743829"/>
            <a:ext cx="235747" cy="238909"/>
          </a:xfrm>
          <a:custGeom>
            <a:rect b="b" l="l" r="r" t="t"/>
            <a:pathLst>
              <a:path extrusionOk="0" h="3953" w="3977">
                <a:moveTo>
                  <a:pt x="1788" y="1"/>
                </a:moveTo>
                <a:lnTo>
                  <a:pt x="1600" y="24"/>
                </a:lnTo>
                <a:lnTo>
                  <a:pt x="1388" y="95"/>
                </a:lnTo>
                <a:lnTo>
                  <a:pt x="1224" y="142"/>
                </a:lnTo>
                <a:lnTo>
                  <a:pt x="1036" y="236"/>
                </a:lnTo>
                <a:lnTo>
                  <a:pt x="894" y="330"/>
                </a:lnTo>
                <a:lnTo>
                  <a:pt x="730" y="448"/>
                </a:lnTo>
                <a:lnTo>
                  <a:pt x="589" y="565"/>
                </a:lnTo>
                <a:lnTo>
                  <a:pt x="471" y="706"/>
                </a:lnTo>
                <a:lnTo>
                  <a:pt x="353" y="871"/>
                </a:lnTo>
                <a:lnTo>
                  <a:pt x="259" y="1036"/>
                </a:lnTo>
                <a:lnTo>
                  <a:pt x="165" y="1200"/>
                </a:lnTo>
                <a:lnTo>
                  <a:pt x="95" y="1389"/>
                </a:lnTo>
                <a:lnTo>
                  <a:pt x="48" y="1577"/>
                </a:lnTo>
                <a:lnTo>
                  <a:pt x="24" y="1765"/>
                </a:lnTo>
                <a:lnTo>
                  <a:pt x="0" y="1977"/>
                </a:lnTo>
                <a:lnTo>
                  <a:pt x="24" y="2165"/>
                </a:lnTo>
                <a:lnTo>
                  <a:pt x="48" y="2377"/>
                </a:lnTo>
                <a:lnTo>
                  <a:pt x="95" y="2565"/>
                </a:lnTo>
                <a:lnTo>
                  <a:pt x="165" y="2753"/>
                </a:lnTo>
                <a:lnTo>
                  <a:pt x="259" y="2918"/>
                </a:lnTo>
                <a:lnTo>
                  <a:pt x="353" y="3082"/>
                </a:lnTo>
                <a:lnTo>
                  <a:pt x="471" y="3223"/>
                </a:lnTo>
                <a:lnTo>
                  <a:pt x="589" y="3365"/>
                </a:lnTo>
                <a:lnTo>
                  <a:pt x="730" y="3506"/>
                </a:lnTo>
                <a:lnTo>
                  <a:pt x="894" y="3623"/>
                </a:lnTo>
                <a:lnTo>
                  <a:pt x="1036" y="3717"/>
                </a:lnTo>
                <a:lnTo>
                  <a:pt x="1224" y="3788"/>
                </a:lnTo>
                <a:lnTo>
                  <a:pt x="1388" y="3859"/>
                </a:lnTo>
                <a:lnTo>
                  <a:pt x="1600" y="3906"/>
                </a:lnTo>
                <a:lnTo>
                  <a:pt x="1788" y="3929"/>
                </a:lnTo>
                <a:lnTo>
                  <a:pt x="1977" y="3953"/>
                </a:lnTo>
                <a:lnTo>
                  <a:pt x="2188" y="3929"/>
                </a:lnTo>
                <a:lnTo>
                  <a:pt x="2376" y="3906"/>
                </a:lnTo>
                <a:lnTo>
                  <a:pt x="2565" y="3859"/>
                </a:lnTo>
                <a:lnTo>
                  <a:pt x="2753" y="3788"/>
                </a:lnTo>
                <a:lnTo>
                  <a:pt x="2941" y="3717"/>
                </a:lnTo>
                <a:lnTo>
                  <a:pt x="3082" y="3623"/>
                </a:lnTo>
                <a:lnTo>
                  <a:pt x="3247" y="3506"/>
                </a:lnTo>
                <a:lnTo>
                  <a:pt x="3388" y="3365"/>
                </a:lnTo>
                <a:lnTo>
                  <a:pt x="3506" y="3223"/>
                </a:lnTo>
                <a:lnTo>
                  <a:pt x="3623" y="3082"/>
                </a:lnTo>
                <a:lnTo>
                  <a:pt x="3717" y="2918"/>
                </a:lnTo>
                <a:lnTo>
                  <a:pt x="3811" y="2753"/>
                </a:lnTo>
                <a:lnTo>
                  <a:pt x="3882" y="2565"/>
                </a:lnTo>
                <a:lnTo>
                  <a:pt x="3929" y="2377"/>
                </a:lnTo>
                <a:lnTo>
                  <a:pt x="3953" y="2165"/>
                </a:lnTo>
                <a:lnTo>
                  <a:pt x="3976" y="1977"/>
                </a:lnTo>
                <a:lnTo>
                  <a:pt x="3953" y="1765"/>
                </a:lnTo>
                <a:lnTo>
                  <a:pt x="3929" y="1577"/>
                </a:lnTo>
                <a:lnTo>
                  <a:pt x="3882" y="1389"/>
                </a:lnTo>
                <a:lnTo>
                  <a:pt x="3811" y="1200"/>
                </a:lnTo>
                <a:lnTo>
                  <a:pt x="3717" y="1036"/>
                </a:lnTo>
                <a:lnTo>
                  <a:pt x="3623" y="871"/>
                </a:lnTo>
                <a:lnTo>
                  <a:pt x="3506" y="706"/>
                </a:lnTo>
                <a:lnTo>
                  <a:pt x="3388" y="565"/>
                </a:lnTo>
                <a:lnTo>
                  <a:pt x="3247" y="448"/>
                </a:lnTo>
                <a:lnTo>
                  <a:pt x="3082" y="330"/>
                </a:lnTo>
                <a:lnTo>
                  <a:pt x="2941" y="236"/>
                </a:lnTo>
                <a:lnTo>
                  <a:pt x="2753" y="142"/>
                </a:lnTo>
                <a:lnTo>
                  <a:pt x="2565" y="95"/>
                </a:lnTo>
                <a:lnTo>
                  <a:pt x="2376" y="24"/>
                </a:lnTo>
                <a:lnTo>
                  <a:pt x="2188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" name="Google Shape;63;p6"/>
          <p:cNvSpPr/>
          <p:nvPr/>
        </p:nvSpPr>
        <p:spPr>
          <a:xfrm>
            <a:off x="1693175" y="364950"/>
            <a:ext cx="169196" cy="171653"/>
          </a:xfrm>
          <a:custGeom>
            <a:rect b="b" l="l" r="r" t="t"/>
            <a:pathLst>
              <a:path extrusionOk="0" h="4495" w="4517">
                <a:moveTo>
                  <a:pt x="2023" y="1"/>
                </a:moveTo>
                <a:lnTo>
                  <a:pt x="1812" y="48"/>
                </a:lnTo>
                <a:lnTo>
                  <a:pt x="1576" y="95"/>
                </a:lnTo>
                <a:lnTo>
                  <a:pt x="1388" y="166"/>
                </a:lnTo>
                <a:lnTo>
                  <a:pt x="1176" y="260"/>
                </a:lnTo>
                <a:lnTo>
                  <a:pt x="988" y="377"/>
                </a:lnTo>
                <a:lnTo>
                  <a:pt x="824" y="518"/>
                </a:lnTo>
                <a:lnTo>
                  <a:pt x="659" y="660"/>
                </a:lnTo>
                <a:lnTo>
                  <a:pt x="518" y="801"/>
                </a:lnTo>
                <a:lnTo>
                  <a:pt x="377" y="989"/>
                </a:lnTo>
                <a:lnTo>
                  <a:pt x="282" y="1177"/>
                </a:lnTo>
                <a:lnTo>
                  <a:pt x="188" y="1365"/>
                </a:lnTo>
                <a:lnTo>
                  <a:pt x="94" y="1577"/>
                </a:lnTo>
                <a:lnTo>
                  <a:pt x="47" y="1789"/>
                </a:lnTo>
                <a:lnTo>
                  <a:pt x="24" y="2024"/>
                </a:lnTo>
                <a:lnTo>
                  <a:pt x="0" y="2236"/>
                </a:lnTo>
                <a:lnTo>
                  <a:pt x="24" y="2471"/>
                </a:lnTo>
                <a:lnTo>
                  <a:pt x="47" y="2706"/>
                </a:lnTo>
                <a:lnTo>
                  <a:pt x="94" y="2918"/>
                </a:lnTo>
                <a:lnTo>
                  <a:pt x="188" y="3130"/>
                </a:lnTo>
                <a:lnTo>
                  <a:pt x="282" y="3318"/>
                </a:lnTo>
                <a:lnTo>
                  <a:pt x="377" y="3506"/>
                </a:lnTo>
                <a:lnTo>
                  <a:pt x="518" y="3671"/>
                </a:lnTo>
                <a:lnTo>
                  <a:pt x="659" y="3835"/>
                </a:lnTo>
                <a:lnTo>
                  <a:pt x="824" y="3977"/>
                </a:lnTo>
                <a:lnTo>
                  <a:pt x="988" y="4118"/>
                </a:lnTo>
                <a:lnTo>
                  <a:pt x="1176" y="4235"/>
                </a:lnTo>
                <a:lnTo>
                  <a:pt x="1388" y="4329"/>
                </a:lnTo>
                <a:lnTo>
                  <a:pt x="1576" y="4400"/>
                </a:lnTo>
                <a:lnTo>
                  <a:pt x="1812" y="4447"/>
                </a:lnTo>
                <a:lnTo>
                  <a:pt x="2023" y="4494"/>
                </a:lnTo>
                <a:lnTo>
                  <a:pt x="2494" y="4494"/>
                </a:lnTo>
                <a:lnTo>
                  <a:pt x="2705" y="4447"/>
                </a:lnTo>
                <a:lnTo>
                  <a:pt x="2917" y="4400"/>
                </a:lnTo>
                <a:lnTo>
                  <a:pt x="3129" y="4329"/>
                </a:lnTo>
                <a:lnTo>
                  <a:pt x="3341" y="4235"/>
                </a:lnTo>
                <a:lnTo>
                  <a:pt x="3505" y="4118"/>
                </a:lnTo>
                <a:lnTo>
                  <a:pt x="3693" y="3977"/>
                </a:lnTo>
                <a:lnTo>
                  <a:pt x="3858" y="3835"/>
                </a:lnTo>
                <a:lnTo>
                  <a:pt x="3999" y="3671"/>
                </a:lnTo>
                <a:lnTo>
                  <a:pt x="4117" y="3506"/>
                </a:lnTo>
                <a:lnTo>
                  <a:pt x="4235" y="3318"/>
                </a:lnTo>
                <a:lnTo>
                  <a:pt x="4329" y="3130"/>
                </a:lnTo>
                <a:lnTo>
                  <a:pt x="4399" y="2918"/>
                </a:lnTo>
                <a:lnTo>
                  <a:pt x="4470" y="2706"/>
                </a:lnTo>
                <a:lnTo>
                  <a:pt x="4493" y="2471"/>
                </a:lnTo>
                <a:lnTo>
                  <a:pt x="4517" y="2236"/>
                </a:lnTo>
                <a:lnTo>
                  <a:pt x="4493" y="2024"/>
                </a:lnTo>
                <a:lnTo>
                  <a:pt x="4470" y="1789"/>
                </a:lnTo>
                <a:lnTo>
                  <a:pt x="4399" y="1577"/>
                </a:lnTo>
                <a:lnTo>
                  <a:pt x="4329" y="1365"/>
                </a:lnTo>
                <a:lnTo>
                  <a:pt x="4235" y="1177"/>
                </a:lnTo>
                <a:lnTo>
                  <a:pt x="4117" y="989"/>
                </a:lnTo>
                <a:lnTo>
                  <a:pt x="3999" y="801"/>
                </a:lnTo>
                <a:lnTo>
                  <a:pt x="3858" y="660"/>
                </a:lnTo>
                <a:lnTo>
                  <a:pt x="3693" y="518"/>
                </a:lnTo>
                <a:lnTo>
                  <a:pt x="3505" y="377"/>
                </a:lnTo>
                <a:lnTo>
                  <a:pt x="3341" y="260"/>
                </a:lnTo>
                <a:lnTo>
                  <a:pt x="3129" y="166"/>
                </a:lnTo>
                <a:lnTo>
                  <a:pt x="2917" y="95"/>
                </a:lnTo>
                <a:lnTo>
                  <a:pt x="2705" y="48"/>
                </a:lnTo>
                <a:lnTo>
                  <a:pt x="2494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" name="Google Shape;64;p6"/>
          <p:cNvSpPr txBox="1"/>
          <p:nvPr>
            <p:ph type="title"/>
          </p:nvPr>
        </p:nvSpPr>
        <p:spPr>
          <a:xfrm>
            <a:off x="713225" y="536600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7"/>
          <p:cNvSpPr/>
          <p:nvPr/>
        </p:nvSpPr>
        <p:spPr>
          <a:xfrm>
            <a:off x="540014" y="1250989"/>
            <a:ext cx="914895" cy="881399"/>
          </a:xfrm>
          <a:custGeom>
            <a:rect b="b" l="l" r="r" t="t"/>
            <a:pathLst>
              <a:path extrusionOk="0" h="12234" w="12210">
                <a:moveTo>
                  <a:pt x="6093" y="0"/>
                </a:moveTo>
                <a:lnTo>
                  <a:pt x="5787" y="24"/>
                </a:lnTo>
                <a:lnTo>
                  <a:pt x="5482" y="47"/>
                </a:lnTo>
                <a:lnTo>
                  <a:pt x="5176" y="71"/>
                </a:lnTo>
                <a:lnTo>
                  <a:pt x="4870" y="142"/>
                </a:lnTo>
                <a:lnTo>
                  <a:pt x="4564" y="212"/>
                </a:lnTo>
                <a:lnTo>
                  <a:pt x="4282" y="283"/>
                </a:lnTo>
                <a:lnTo>
                  <a:pt x="3999" y="377"/>
                </a:lnTo>
                <a:lnTo>
                  <a:pt x="3717" y="494"/>
                </a:lnTo>
                <a:lnTo>
                  <a:pt x="3458" y="612"/>
                </a:lnTo>
                <a:lnTo>
                  <a:pt x="3200" y="753"/>
                </a:lnTo>
                <a:lnTo>
                  <a:pt x="2941" y="894"/>
                </a:lnTo>
                <a:lnTo>
                  <a:pt x="2682" y="1059"/>
                </a:lnTo>
                <a:lnTo>
                  <a:pt x="2212" y="1412"/>
                </a:lnTo>
                <a:lnTo>
                  <a:pt x="1788" y="1788"/>
                </a:lnTo>
                <a:lnTo>
                  <a:pt x="1388" y="2235"/>
                </a:lnTo>
                <a:lnTo>
                  <a:pt x="1035" y="2706"/>
                </a:lnTo>
                <a:lnTo>
                  <a:pt x="871" y="2941"/>
                </a:lnTo>
                <a:lnTo>
                  <a:pt x="730" y="3200"/>
                </a:lnTo>
                <a:lnTo>
                  <a:pt x="588" y="3458"/>
                </a:lnTo>
                <a:lnTo>
                  <a:pt x="471" y="3741"/>
                </a:lnTo>
                <a:lnTo>
                  <a:pt x="353" y="4023"/>
                </a:lnTo>
                <a:lnTo>
                  <a:pt x="259" y="4305"/>
                </a:lnTo>
                <a:lnTo>
                  <a:pt x="189" y="4588"/>
                </a:lnTo>
                <a:lnTo>
                  <a:pt x="118" y="4893"/>
                </a:lnTo>
                <a:lnTo>
                  <a:pt x="71" y="5176"/>
                </a:lnTo>
                <a:lnTo>
                  <a:pt x="24" y="5482"/>
                </a:lnTo>
                <a:lnTo>
                  <a:pt x="0" y="5811"/>
                </a:lnTo>
                <a:lnTo>
                  <a:pt x="0" y="6117"/>
                </a:lnTo>
                <a:lnTo>
                  <a:pt x="0" y="6423"/>
                </a:lnTo>
                <a:lnTo>
                  <a:pt x="24" y="6752"/>
                </a:lnTo>
                <a:lnTo>
                  <a:pt x="71" y="7058"/>
                </a:lnTo>
                <a:lnTo>
                  <a:pt x="118" y="7340"/>
                </a:lnTo>
                <a:lnTo>
                  <a:pt x="189" y="7646"/>
                </a:lnTo>
                <a:lnTo>
                  <a:pt x="259" y="7928"/>
                </a:lnTo>
                <a:lnTo>
                  <a:pt x="353" y="8210"/>
                </a:lnTo>
                <a:lnTo>
                  <a:pt x="471" y="8493"/>
                </a:lnTo>
                <a:lnTo>
                  <a:pt x="588" y="8775"/>
                </a:lnTo>
                <a:lnTo>
                  <a:pt x="730" y="9034"/>
                </a:lnTo>
                <a:lnTo>
                  <a:pt x="871" y="9293"/>
                </a:lnTo>
                <a:lnTo>
                  <a:pt x="1035" y="9528"/>
                </a:lnTo>
                <a:lnTo>
                  <a:pt x="1388" y="9998"/>
                </a:lnTo>
                <a:lnTo>
                  <a:pt x="1788" y="10445"/>
                </a:lnTo>
                <a:lnTo>
                  <a:pt x="2212" y="10822"/>
                </a:lnTo>
                <a:lnTo>
                  <a:pt x="2682" y="11174"/>
                </a:lnTo>
                <a:lnTo>
                  <a:pt x="2941" y="11339"/>
                </a:lnTo>
                <a:lnTo>
                  <a:pt x="3200" y="11480"/>
                </a:lnTo>
                <a:lnTo>
                  <a:pt x="3458" y="11621"/>
                </a:lnTo>
                <a:lnTo>
                  <a:pt x="3717" y="11739"/>
                </a:lnTo>
                <a:lnTo>
                  <a:pt x="3999" y="11857"/>
                </a:lnTo>
                <a:lnTo>
                  <a:pt x="4282" y="11951"/>
                </a:lnTo>
                <a:lnTo>
                  <a:pt x="4564" y="12045"/>
                </a:lnTo>
                <a:lnTo>
                  <a:pt x="4870" y="12092"/>
                </a:lnTo>
                <a:lnTo>
                  <a:pt x="5176" y="12162"/>
                </a:lnTo>
                <a:lnTo>
                  <a:pt x="5482" y="12186"/>
                </a:lnTo>
                <a:lnTo>
                  <a:pt x="5787" y="12210"/>
                </a:lnTo>
                <a:lnTo>
                  <a:pt x="6093" y="12233"/>
                </a:lnTo>
                <a:lnTo>
                  <a:pt x="6422" y="12210"/>
                </a:lnTo>
                <a:lnTo>
                  <a:pt x="6728" y="12186"/>
                </a:lnTo>
                <a:lnTo>
                  <a:pt x="7034" y="12162"/>
                </a:lnTo>
                <a:lnTo>
                  <a:pt x="7340" y="12092"/>
                </a:lnTo>
                <a:lnTo>
                  <a:pt x="7622" y="12045"/>
                </a:lnTo>
                <a:lnTo>
                  <a:pt x="7905" y="11951"/>
                </a:lnTo>
                <a:lnTo>
                  <a:pt x="8210" y="11857"/>
                </a:lnTo>
                <a:lnTo>
                  <a:pt x="8469" y="11739"/>
                </a:lnTo>
                <a:lnTo>
                  <a:pt x="8751" y="11621"/>
                </a:lnTo>
                <a:lnTo>
                  <a:pt x="9010" y="11480"/>
                </a:lnTo>
                <a:lnTo>
                  <a:pt x="9269" y="11339"/>
                </a:lnTo>
                <a:lnTo>
                  <a:pt x="9504" y="11174"/>
                </a:lnTo>
                <a:lnTo>
                  <a:pt x="9975" y="10822"/>
                </a:lnTo>
                <a:lnTo>
                  <a:pt x="10422" y="10445"/>
                </a:lnTo>
                <a:lnTo>
                  <a:pt x="10822" y="9998"/>
                </a:lnTo>
                <a:lnTo>
                  <a:pt x="11174" y="9528"/>
                </a:lnTo>
                <a:lnTo>
                  <a:pt x="11316" y="9293"/>
                </a:lnTo>
                <a:lnTo>
                  <a:pt x="11480" y="9034"/>
                </a:lnTo>
                <a:lnTo>
                  <a:pt x="11598" y="8775"/>
                </a:lnTo>
                <a:lnTo>
                  <a:pt x="11715" y="8493"/>
                </a:lnTo>
                <a:lnTo>
                  <a:pt x="11833" y="8210"/>
                </a:lnTo>
                <a:lnTo>
                  <a:pt x="11927" y="7928"/>
                </a:lnTo>
                <a:lnTo>
                  <a:pt x="12021" y="7646"/>
                </a:lnTo>
                <a:lnTo>
                  <a:pt x="12092" y="7340"/>
                </a:lnTo>
                <a:lnTo>
                  <a:pt x="12139" y="7058"/>
                </a:lnTo>
                <a:lnTo>
                  <a:pt x="12186" y="6752"/>
                </a:lnTo>
                <a:lnTo>
                  <a:pt x="12209" y="6423"/>
                </a:lnTo>
                <a:lnTo>
                  <a:pt x="12209" y="6117"/>
                </a:lnTo>
                <a:lnTo>
                  <a:pt x="12209" y="5811"/>
                </a:lnTo>
                <a:lnTo>
                  <a:pt x="12186" y="5482"/>
                </a:lnTo>
                <a:lnTo>
                  <a:pt x="12139" y="5176"/>
                </a:lnTo>
                <a:lnTo>
                  <a:pt x="12092" y="4893"/>
                </a:lnTo>
                <a:lnTo>
                  <a:pt x="12021" y="4588"/>
                </a:lnTo>
                <a:lnTo>
                  <a:pt x="11927" y="4305"/>
                </a:lnTo>
                <a:lnTo>
                  <a:pt x="11833" y="4023"/>
                </a:lnTo>
                <a:lnTo>
                  <a:pt x="11715" y="3741"/>
                </a:lnTo>
                <a:lnTo>
                  <a:pt x="11598" y="3458"/>
                </a:lnTo>
                <a:lnTo>
                  <a:pt x="11480" y="3200"/>
                </a:lnTo>
                <a:lnTo>
                  <a:pt x="11316" y="2941"/>
                </a:lnTo>
                <a:lnTo>
                  <a:pt x="11174" y="2706"/>
                </a:lnTo>
                <a:lnTo>
                  <a:pt x="10822" y="2235"/>
                </a:lnTo>
                <a:lnTo>
                  <a:pt x="10422" y="1788"/>
                </a:lnTo>
                <a:lnTo>
                  <a:pt x="9975" y="1412"/>
                </a:lnTo>
                <a:lnTo>
                  <a:pt x="9504" y="1059"/>
                </a:lnTo>
                <a:lnTo>
                  <a:pt x="9269" y="894"/>
                </a:lnTo>
                <a:lnTo>
                  <a:pt x="9010" y="753"/>
                </a:lnTo>
                <a:lnTo>
                  <a:pt x="8751" y="612"/>
                </a:lnTo>
                <a:lnTo>
                  <a:pt x="8469" y="494"/>
                </a:lnTo>
                <a:lnTo>
                  <a:pt x="8210" y="377"/>
                </a:lnTo>
                <a:lnTo>
                  <a:pt x="7905" y="283"/>
                </a:lnTo>
                <a:lnTo>
                  <a:pt x="7622" y="212"/>
                </a:lnTo>
                <a:lnTo>
                  <a:pt x="7340" y="142"/>
                </a:lnTo>
                <a:lnTo>
                  <a:pt x="7034" y="71"/>
                </a:lnTo>
                <a:lnTo>
                  <a:pt x="6728" y="47"/>
                </a:lnTo>
                <a:lnTo>
                  <a:pt x="6422" y="24"/>
                </a:lnTo>
                <a:lnTo>
                  <a:pt x="6093" y="0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p7"/>
          <p:cNvSpPr/>
          <p:nvPr/>
        </p:nvSpPr>
        <p:spPr>
          <a:xfrm>
            <a:off x="8474507" y="4297003"/>
            <a:ext cx="326500" cy="331248"/>
          </a:xfrm>
          <a:custGeom>
            <a:rect b="b" l="l" r="r" t="t"/>
            <a:pathLst>
              <a:path extrusionOk="0" h="4495" w="4517">
                <a:moveTo>
                  <a:pt x="2023" y="1"/>
                </a:moveTo>
                <a:lnTo>
                  <a:pt x="1812" y="48"/>
                </a:lnTo>
                <a:lnTo>
                  <a:pt x="1576" y="95"/>
                </a:lnTo>
                <a:lnTo>
                  <a:pt x="1388" y="166"/>
                </a:lnTo>
                <a:lnTo>
                  <a:pt x="1176" y="260"/>
                </a:lnTo>
                <a:lnTo>
                  <a:pt x="988" y="377"/>
                </a:lnTo>
                <a:lnTo>
                  <a:pt x="824" y="518"/>
                </a:lnTo>
                <a:lnTo>
                  <a:pt x="659" y="660"/>
                </a:lnTo>
                <a:lnTo>
                  <a:pt x="518" y="801"/>
                </a:lnTo>
                <a:lnTo>
                  <a:pt x="377" y="989"/>
                </a:lnTo>
                <a:lnTo>
                  <a:pt x="282" y="1177"/>
                </a:lnTo>
                <a:lnTo>
                  <a:pt x="188" y="1365"/>
                </a:lnTo>
                <a:lnTo>
                  <a:pt x="94" y="1577"/>
                </a:lnTo>
                <a:lnTo>
                  <a:pt x="47" y="1789"/>
                </a:lnTo>
                <a:lnTo>
                  <a:pt x="24" y="2024"/>
                </a:lnTo>
                <a:lnTo>
                  <a:pt x="0" y="2236"/>
                </a:lnTo>
                <a:lnTo>
                  <a:pt x="24" y="2471"/>
                </a:lnTo>
                <a:lnTo>
                  <a:pt x="47" y="2706"/>
                </a:lnTo>
                <a:lnTo>
                  <a:pt x="94" y="2918"/>
                </a:lnTo>
                <a:lnTo>
                  <a:pt x="188" y="3130"/>
                </a:lnTo>
                <a:lnTo>
                  <a:pt x="282" y="3318"/>
                </a:lnTo>
                <a:lnTo>
                  <a:pt x="377" y="3506"/>
                </a:lnTo>
                <a:lnTo>
                  <a:pt x="518" y="3671"/>
                </a:lnTo>
                <a:lnTo>
                  <a:pt x="659" y="3835"/>
                </a:lnTo>
                <a:lnTo>
                  <a:pt x="824" y="3977"/>
                </a:lnTo>
                <a:lnTo>
                  <a:pt x="988" y="4118"/>
                </a:lnTo>
                <a:lnTo>
                  <a:pt x="1176" y="4235"/>
                </a:lnTo>
                <a:lnTo>
                  <a:pt x="1388" y="4329"/>
                </a:lnTo>
                <a:lnTo>
                  <a:pt x="1576" y="4400"/>
                </a:lnTo>
                <a:lnTo>
                  <a:pt x="1812" y="4447"/>
                </a:lnTo>
                <a:lnTo>
                  <a:pt x="2023" y="4494"/>
                </a:lnTo>
                <a:lnTo>
                  <a:pt x="2494" y="4494"/>
                </a:lnTo>
                <a:lnTo>
                  <a:pt x="2705" y="4447"/>
                </a:lnTo>
                <a:lnTo>
                  <a:pt x="2917" y="4400"/>
                </a:lnTo>
                <a:lnTo>
                  <a:pt x="3129" y="4329"/>
                </a:lnTo>
                <a:lnTo>
                  <a:pt x="3341" y="4235"/>
                </a:lnTo>
                <a:lnTo>
                  <a:pt x="3505" y="4118"/>
                </a:lnTo>
                <a:lnTo>
                  <a:pt x="3693" y="3977"/>
                </a:lnTo>
                <a:lnTo>
                  <a:pt x="3858" y="3835"/>
                </a:lnTo>
                <a:lnTo>
                  <a:pt x="3999" y="3671"/>
                </a:lnTo>
                <a:lnTo>
                  <a:pt x="4117" y="3506"/>
                </a:lnTo>
                <a:lnTo>
                  <a:pt x="4235" y="3318"/>
                </a:lnTo>
                <a:lnTo>
                  <a:pt x="4329" y="3130"/>
                </a:lnTo>
                <a:lnTo>
                  <a:pt x="4399" y="2918"/>
                </a:lnTo>
                <a:lnTo>
                  <a:pt x="4470" y="2706"/>
                </a:lnTo>
                <a:lnTo>
                  <a:pt x="4493" y="2471"/>
                </a:lnTo>
                <a:lnTo>
                  <a:pt x="4517" y="2236"/>
                </a:lnTo>
                <a:lnTo>
                  <a:pt x="4493" y="2024"/>
                </a:lnTo>
                <a:lnTo>
                  <a:pt x="4470" y="1789"/>
                </a:lnTo>
                <a:lnTo>
                  <a:pt x="4399" y="1577"/>
                </a:lnTo>
                <a:lnTo>
                  <a:pt x="4329" y="1365"/>
                </a:lnTo>
                <a:lnTo>
                  <a:pt x="4235" y="1177"/>
                </a:lnTo>
                <a:lnTo>
                  <a:pt x="4117" y="989"/>
                </a:lnTo>
                <a:lnTo>
                  <a:pt x="3999" y="801"/>
                </a:lnTo>
                <a:lnTo>
                  <a:pt x="3858" y="660"/>
                </a:lnTo>
                <a:lnTo>
                  <a:pt x="3693" y="518"/>
                </a:lnTo>
                <a:lnTo>
                  <a:pt x="3505" y="377"/>
                </a:lnTo>
                <a:lnTo>
                  <a:pt x="3341" y="260"/>
                </a:lnTo>
                <a:lnTo>
                  <a:pt x="3129" y="166"/>
                </a:lnTo>
                <a:lnTo>
                  <a:pt x="2917" y="95"/>
                </a:lnTo>
                <a:lnTo>
                  <a:pt x="2705" y="48"/>
                </a:lnTo>
                <a:lnTo>
                  <a:pt x="2494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p7"/>
          <p:cNvSpPr/>
          <p:nvPr/>
        </p:nvSpPr>
        <p:spPr>
          <a:xfrm>
            <a:off x="4302864" y="4222175"/>
            <a:ext cx="538279" cy="548752"/>
          </a:xfrm>
          <a:custGeom>
            <a:rect b="b" l="l" r="r" t="t"/>
            <a:pathLst>
              <a:path extrusionOk="0" h="6188" w="6188">
                <a:moveTo>
                  <a:pt x="2777" y="1"/>
                </a:moveTo>
                <a:lnTo>
                  <a:pt x="2471" y="48"/>
                </a:lnTo>
                <a:lnTo>
                  <a:pt x="2189" y="118"/>
                </a:lnTo>
                <a:lnTo>
                  <a:pt x="1906" y="236"/>
                </a:lnTo>
                <a:lnTo>
                  <a:pt x="1624" y="354"/>
                </a:lnTo>
                <a:lnTo>
                  <a:pt x="1365" y="518"/>
                </a:lnTo>
                <a:lnTo>
                  <a:pt x="1130" y="706"/>
                </a:lnTo>
                <a:lnTo>
                  <a:pt x="918" y="895"/>
                </a:lnTo>
                <a:lnTo>
                  <a:pt x="707" y="1106"/>
                </a:lnTo>
                <a:lnTo>
                  <a:pt x="542" y="1365"/>
                </a:lnTo>
                <a:lnTo>
                  <a:pt x="377" y="1600"/>
                </a:lnTo>
                <a:lnTo>
                  <a:pt x="236" y="1883"/>
                </a:lnTo>
                <a:lnTo>
                  <a:pt x="142" y="2165"/>
                </a:lnTo>
                <a:lnTo>
                  <a:pt x="71" y="2471"/>
                </a:lnTo>
                <a:lnTo>
                  <a:pt x="24" y="2777"/>
                </a:lnTo>
                <a:lnTo>
                  <a:pt x="1" y="3082"/>
                </a:lnTo>
                <a:lnTo>
                  <a:pt x="24" y="3412"/>
                </a:lnTo>
                <a:lnTo>
                  <a:pt x="71" y="3718"/>
                </a:lnTo>
                <a:lnTo>
                  <a:pt x="142" y="4000"/>
                </a:lnTo>
                <a:lnTo>
                  <a:pt x="236" y="4282"/>
                </a:lnTo>
                <a:lnTo>
                  <a:pt x="377" y="4564"/>
                </a:lnTo>
                <a:lnTo>
                  <a:pt x="542" y="4823"/>
                </a:lnTo>
                <a:lnTo>
                  <a:pt x="707" y="5058"/>
                </a:lnTo>
                <a:lnTo>
                  <a:pt x="918" y="5270"/>
                </a:lnTo>
                <a:lnTo>
                  <a:pt x="1130" y="5482"/>
                </a:lnTo>
                <a:lnTo>
                  <a:pt x="1365" y="5647"/>
                </a:lnTo>
                <a:lnTo>
                  <a:pt x="1624" y="5811"/>
                </a:lnTo>
                <a:lnTo>
                  <a:pt x="1906" y="5929"/>
                </a:lnTo>
                <a:lnTo>
                  <a:pt x="2189" y="6046"/>
                </a:lnTo>
                <a:lnTo>
                  <a:pt x="2471" y="6117"/>
                </a:lnTo>
                <a:lnTo>
                  <a:pt x="2777" y="6164"/>
                </a:lnTo>
                <a:lnTo>
                  <a:pt x="3106" y="6188"/>
                </a:lnTo>
                <a:lnTo>
                  <a:pt x="3412" y="6164"/>
                </a:lnTo>
                <a:lnTo>
                  <a:pt x="3718" y="6117"/>
                </a:lnTo>
                <a:lnTo>
                  <a:pt x="4024" y="6046"/>
                </a:lnTo>
                <a:lnTo>
                  <a:pt x="4306" y="5929"/>
                </a:lnTo>
                <a:lnTo>
                  <a:pt x="4565" y="5811"/>
                </a:lnTo>
                <a:lnTo>
                  <a:pt x="4823" y="5647"/>
                </a:lnTo>
                <a:lnTo>
                  <a:pt x="5059" y="5482"/>
                </a:lnTo>
                <a:lnTo>
                  <a:pt x="5294" y="5270"/>
                </a:lnTo>
                <a:lnTo>
                  <a:pt x="5482" y="5058"/>
                </a:lnTo>
                <a:lnTo>
                  <a:pt x="5670" y="4823"/>
                </a:lnTo>
                <a:lnTo>
                  <a:pt x="5811" y="4564"/>
                </a:lnTo>
                <a:lnTo>
                  <a:pt x="5953" y="4282"/>
                </a:lnTo>
                <a:lnTo>
                  <a:pt x="6047" y="4000"/>
                </a:lnTo>
                <a:lnTo>
                  <a:pt x="6141" y="3718"/>
                </a:lnTo>
                <a:lnTo>
                  <a:pt x="6188" y="3412"/>
                </a:lnTo>
                <a:lnTo>
                  <a:pt x="6188" y="3082"/>
                </a:lnTo>
                <a:lnTo>
                  <a:pt x="6188" y="2777"/>
                </a:lnTo>
                <a:lnTo>
                  <a:pt x="6141" y="2471"/>
                </a:lnTo>
                <a:lnTo>
                  <a:pt x="6047" y="2165"/>
                </a:lnTo>
                <a:lnTo>
                  <a:pt x="5953" y="1883"/>
                </a:lnTo>
                <a:lnTo>
                  <a:pt x="5811" y="1600"/>
                </a:lnTo>
                <a:lnTo>
                  <a:pt x="5670" y="1365"/>
                </a:lnTo>
                <a:lnTo>
                  <a:pt x="5482" y="1106"/>
                </a:lnTo>
                <a:lnTo>
                  <a:pt x="5294" y="895"/>
                </a:lnTo>
                <a:lnTo>
                  <a:pt x="5059" y="706"/>
                </a:lnTo>
                <a:lnTo>
                  <a:pt x="4823" y="518"/>
                </a:lnTo>
                <a:lnTo>
                  <a:pt x="4565" y="354"/>
                </a:lnTo>
                <a:lnTo>
                  <a:pt x="4306" y="236"/>
                </a:lnTo>
                <a:lnTo>
                  <a:pt x="4024" y="118"/>
                </a:lnTo>
                <a:lnTo>
                  <a:pt x="3718" y="48"/>
                </a:lnTo>
                <a:lnTo>
                  <a:pt x="3412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7"/>
          <p:cNvSpPr/>
          <p:nvPr/>
        </p:nvSpPr>
        <p:spPr>
          <a:xfrm>
            <a:off x="3167968" y="335939"/>
            <a:ext cx="287468" cy="291306"/>
          </a:xfrm>
          <a:custGeom>
            <a:rect b="b" l="l" r="r" t="t"/>
            <a:pathLst>
              <a:path extrusionOk="0" h="3953" w="3977">
                <a:moveTo>
                  <a:pt x="1788" y="1"/>
                </a:moveTo>
                <a:lnTo>
                  <a:pt x="1600" y="24"/>
                </a:lnTo>
                <a:lnTo>
                  <a:pt x="1388" y="95"/>
                </a:lnTo>
                <a:lnTo>
                  <a:pt x="1224" y="142"/>
                </a:lnTo>
                <a:lnTo>
                  <a:pt x="1036" y="236"/>
                </a:lnTo>
                <a:lnTo>
                  <a:pt x="894" y="330"/>
                </a:lnTo>
                <a:lnTo>
                  <a:pt x="730" y="448"/>
                </a:lnTo>
                <a:lnTo>
                  <a:pt x="589" y="565"/>
                </a:lnTo>
                <a:lnTo>
                  <a:pt x="471" y="706"/>
                </a:lnTo>
                <a:lnTo>
                  <a:pt x="353" y="871"/>
                </a:lnTo>
                <a:lnTo>
                  <a:pt x="259" y="1036"/>
                </a:lnTo>
                <a:lnTo>
                  <a:pt x="165" y="1200"/>
                </a:lnTo>
                <a:lnTo>
                  <a:pt x="95" y="1389"/>
                </a:lnTo>
                <a:lnTo>
                  <a:pt x="48" y="1577"/>
                </a:lnTo>
                <a:lnTo>
                  <a:pt x="24" y="1765"/>
                </a:lnTo>
                <a:lnTo>
                  <a:pt x="0" y="1977"/>
                </a:lnTo>
                <a:lnTo>
                  <a:pt x="24" y="2165"/>
                </a:lnTo>
                <a:lnTo>
                  <a:pt x="48" y="2377"/>
                </a:lnTo>
                <a:lnTo>
                  <a:pt x="95" y="2565"/>
                </a:lnTo>
                <a:lnTo>
                  <a:pt x="165" y="2753"/>
                </a:lnTo>
                <a:lnTo>
                  <a:pt x="259" y="2918"/>
                </a:lnTo>
                <a:lnTo>
                  <a:pt x="353" y="3082"/>
                </a:lnTo>
                <a:lnTo>
                  <a:pt x="471" y="3223"/>
                </a:lnTo>
                <a:lnTo>
                  <a:pt x="589" y="3365"/>
                </a:lnTo>
                <a:lnTo>
                  <a:pt x="730" y="3506"/>
                </a:lnTo>
                <a:lnTo>
                  <a:pt x="894" y="3623"/>
                </a:lnTo>
                <a:lnTo>
                  <a:pt x="1036" y="3717"/>
                </a:lnTo>
                <a:lnTo>
                  <a:pt x="1224" y="3788"/>
                </a:lnTo>
                <a:lnTo>
                  <a:pt x="1388" y="3859"/>
                </a:lnTo>
                <a:lnTo>
                  <a:pt x="1600" y="3906"/>
                </a:lnTo>
                <a:lnTo>
                  <a:pt x="1788" y="3929"/>
                </a:lnTo>
                <a:lnTo>
                  <a:pt x="1977" y="3953"/>
                </a:lnTo>
                <a:lnTo>
                  <a:pt x="2188" y="3929"/>
                </a:lnTo>
                <a:lnTo>
                  <a:pt x="2376" y="3906"/>
                </a:lnTo>
                <a:lnTo>
                  <a:pt x="2565" y="3859"/>
                </a:lnTo>
                <a:lnTo>
                  <a:pt x="2753" y="3788"/>
                </a:lnTo>
                <a:lnTo>
                  <a:pt x="2941" y="3717"/>
                </a:lnTo>
                <a:lnTo>
                  <a:pt x="3082" y="3623"/>
                </a:lnTo>
                <a:lnTo>
                  <a:pt x="3247" y="3506"/>
                </a:lnTo>
                <a:lnTo>
                  <a:pt x="3388" y="3365"/>
                </a:lnTo>
                <a:lnTo>
                  <a:pt x="3506" y="3223"/>
                </a:lnTo>
                <a:lnTo>
                  <a:pt x="3623" y="3082"/>
                </a:lnTo>
                <a:lnTo>
                  <a:pt x="3717" y="2918"/>
                </a:lnTo>
                <a:lnTo>
                  <a:pt x="3811" y="2753"/>
                </a:lnTo>
                <a:lnTo>
                  <a:pt x="3882" y="2565"/>
                </a:lnTo>
                <a:lnTo>
                  <a:pt x="3929" y="2377"/>
                </a:lnTo>
                <a:lnTo>
                  <a:pt x="3953" y="2165"/>
                </a:lnTo>
                <a:lnTo>
                  <a:pt x="3976" y="1977"/>
                </a:lnTo>
                <a:lnTo>
                  <a:pt x="3953" y="1765"/>
                </a:lnTo>
                <a:lnTo>
                  <a:pt x="3929" y="1577"/>
                </a:lnTo>
                <a:lnTo>
                  <a:pt x="3882" y="1389"/>
                </a:lnTo>
                <a:lnTo>
                  <a:pt x="3811" y="1200"/>
                </a:lnTo>
                <a:lnTo>
                  <a:pt x="3717" y="1036"/>
                </a:lnTo>
                <a:lnTo>
                  <a:pt x="3623" y="871"/>
                </a:lnTo>
                <a:lnTo>
                  <a:pt x="3506" y="706"/>
                </a:lnTo>
                <a:lnTo>
                  <a:pt x="3388" y="565"/>
                </a:lnTo>
                <a:lnTo>
                  <a:pt x="3247" y="448"/>
                </a:lnTo>
                <a:lnTo>
                  <a:pt x="3082" y="330"/>
                </a:lnTo>
                <a:lnTo>
                  <a:pt x="2941" y="236"/>
                </a:lnTo>
                <a:lnTo>
                  <a:pt x="2753" y="142"/>
                </a:lnTo>
                <a:lnTo>
                  <a:pt x="2565" y="95"/>
                </a:lnTo>
                <a:lnTo>
                  <a:pt x="2376" y="24"/>
                </a:lnTo>
                <a:lnTo>
                  <a:pt x="2188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" name="Google Shape;70;p7"/>
          <p:cNvSpPr/>
          <p:nvPr/>
        </p:nvSpPr>
        <p:spPr>
          <a:xfrm>
            <a:off x="7393268" y="276089"/>
            <a:ext cx="287468" cy="291306"/>
          </a:xfrm>
          <a:custGeom>
            <a:rect b="b" l="l" r="r" t="t"/>
            <a:pathLst>
              <a:path extrusionOk="0" h="3953" w="3977">
                <a:moveTo>
                  <a:pt x="1788" y="1"/>
                </a:moveTo>
                <a:lnTo>
                  <a:pt x="1600" y="24"/>
                </a:lnTo>
                <a:lnTo>
                  <a:pt x="1388" y="95"/>
                </a:lnTo>
                <a:lnTo>
                  <a:pt x="1224" y="142"/>
                </a:lnTo>
                <a:lnTo>
                  <a:pt x="1036" y="236"/>
                </a:lnTo>
                <a:lnTo>
                  <a:pt x="894" y="330"/>
                </a:lnTo>
                <a:lnTo>
                  <a:pt x="730" y="448"/>
                </a:lnTo>
                <a:lnTo>
                  <a:pt x="589" y="565"/>
                </a:lnTo>
                <a:lnTo>
                  <a:pt x="471" y="706"/>
                </a:lnTo>
                <a:lnTo>
                  <a:pt x="353" y="871"/>
                </a:lnTo>
                <a:lnTo>
                  <a:pt x="259" y="1036"/>
                </a:lnTo>
                <a:lnTo>
                  <a:pt x="165" y="1200"/>
                </a:lnTo>
                <a:lnTo>
                  <a:pt x="95" y="1389"/>
                </a:lnTo>
                <a:lnTo>
                  <a:pt x="48" y="1577"/>
                </a:lnTo>
                <a:lnTo>
                  <a:pt x="24" y="1765"/>
                </a:lnTo>
                <a:lnTo>
                  <a:pt x="0" y="1977"/>
                </a:lnTo>
                <a:lnTo>
                  <a:pt x="24" y="2165"/>
                </a:lnTo>
                <a:lnTo>
                  <a:pt x="48" y="2377"/>
                </a:lnTo>
                <a:lnTo>
                  <a:pt x="95" y="2565"/>
                </a:lnTo>
                <a:lnTo>
                  <a:pt x="165" y="2753"/>
                </a:lnTo>
                <a:lnTo>
                  <a:pt x="259" y="2918"/>
                </a:lnTo>
                <a:lnTo>
                  <a:pt x="353" y="3082"/>
                </a:lnTo>
                <a:lnTo>
                  <a:pt x="471" y="3223"/>
                </a:lnTo>
                <a:lnTo>
                  <a:pt x="589" y="3365"/>
                </a:lnTo>
                <a:lnTo>
                  <a:pt x="730" y="3506"/>
                </a:lnTo>
                <a:lnTo>
                  <a:pt x="894" y="3623"/>
                </a:lnTo>
                <a:lnTo>
                  <a:pt x="1036" y="3717"/>
                </a:lnTo>
                <a:lnTo>
                  <a:pt x="1224" y="3788"/>
                </a:lnTo>
                <a:lnTo>
                  <a:pt x="1388" y="3859"/>
                </a:lnTo>
                <a:lnTo>
                  <a:pt x="1600" y="3906"/>
                </a:lnTo>
                <a:lnTo>
                  <a:pt x="1788" y="3929"/>
                </a:lnTo>
                <a:lnTo>
                  <a:pt x="1977" y="3953"/>
                </a:lnTo>
                <a:lnTo>
                  <a:pt x="2188" y="3929"/>
                </a:lnTo>
                <a:lnTo>
                  <a:pt x="2376" y="3906"/>
                </a:lnTo>
                <a:lnTo>
                  <a:pt x="2565" y="3859"/>
                </a:lnTo>
                <a:lnTo>
                  <a:pt x="2753" y="3788"/>
                </a:lnTo>
                <a:lnTo>
                  <a:pt x="2941" y="3717"/>
                </a:lnTo>
                <a:lnTo>
                  <a:pt x="3082" y="3623"/>
                </a:lnTo>
                <a:lnTo>
                  <a:pt x="3247" y="3506"/>
                </a:lnTo>
                <a:lnTo>
                  <a:pt x="3388" y="3365"/>
                </a:lnTo>
                <a:lnTo>
                  <a:pt x="3506" y="3223"/>
                </a:lnTo>
                <a:lnTo>
                  <a:pt x="3623" y="3082"/>
                </a:lnTo>
                <a:lnTo>
                  <a:pt x="3717" y="2918"/>
                </a:lnTo>
                <a:lnTo>
                  <a:pt x="3811" y="2753"/>
                </a:lnTo>
                <a:lnTo>
                  <a:pt x="3882" y="2565"/>
                </a:lnTo>
                <a:lnTo>
                  <a:pt x="3929" y="2377"/>
                </a:lnTo>
                <a:lnTo>
                  <a:pt x="3953" y="2165"/>
                </a:lnTo>
                <a:lnTo>
                  <a:pt x="3976" y="1977"/>
                </a:lnTo>
                <a:lnTo>
                  <a:pt x="3953" y="1765"/>
                </a:lnTo>
                <a:lnTo>
                  <a:pt x="3929" y="1577"/>
                </a:lnTo>
                <a:lnTo>
                  <a:pt x="3882" y="1389"/>
                </a:lnTo>
                <a:lnTo>
                  <a:pt x="3811" y="1200"/>
                </a:lnTo>
                <a:lnTo>
                  <a:pt x="3717" y="1036"/>
                </a:lnTo>
                <a:lnTo>
                  <a:pt x="3623" y="871"/>
                </a:lnTo>
                <a:lnTo>
                  <a:pt x="3506" y="706"/>
                </a:lnTo>
                <a:lnTo>
                  <a:pt x="3388" y="565"/>
                </a:lnTo>
                <a:lnTo>
                  <a:pt x="3247" y="448"/>
                </a:lnTo>
                <a:lnTo>
                  <a:pt x="3082" y="330"/>
                </a:lnTo>
                <a:lnTo>
                  <a:pt x="2941" y="236"/>
                </a:lnTo>
                <a:lnTo>
                  <a:pt x="2753" y="142"/>
                </a:lnTo>
                <a:lnTo>
                  <a:pt x="2565" y="95"/>
                </a:lnTo>
                <a:lnTo>
                  <a:pt x="2376" y="24"/>
                </a:lnTo>
                <a:lnTo>
                  <a:pt x="2188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" name="Google Shape;71;p7"/>
          <p:cNvSpPr/>
          <p:nvPr/>
        </p:nvSpPr>
        <p:spPr>
          <a:xfrm>
            <a:off x="1011004" y="4030578"/>
            <a:ext cx="472080" cy="478402"/>
          </a:xfrm>
          <a:custGeom>
            <a:rect b="b" l="l" r="r" t="t"/>
            <a:pathLst>
              <a:path extrusionOk="0" h="3953" w="3977">
                <a:moveTo>
                  <a:pt x="1788" y="1"/>
                </a:moveTo>
                <a:lnTo>
                  <a:pt x="1600" y="24"/>
                </a:lnTo>
                <a:lnTo>
                  <a:pt x="1388" y="95"/>
                </a:lnTo>
                <a:lnTo>
                  <a:pt x="1224" y="142"/>
                </a:lnTo>
                <a:lnTo>
                  <a:pt x="1036" y="236"/>
                </a:lnTo>
                <a:lnTo>
                  <a:pt x="894" y="330"/>
                </a:lnTo>
                <a:lnTo>
                  <a:pt x="730" y="448"/>
                </a:lnTo>
                <a:lnTo>
                  <a:pt x="589" y="565"/>
                </a:lnTo>
                <a:lnTo>
                  <a:pt x="471" y="706"/>
                </a:lnTo>
                <a:lnTo>
                  <a:pt x="353" y="871"/>
                </a:lnTo>
                <a:lnTo>
                  <a:pt x="259" y="1036"/>
                </a:lnTo>
                <a:lnTo>
                  <a:pt x="165" y="1200"/>
                </a:lnTo>
                <a:lnTo>
                  <a:pt x="95" y="1389"/>
                </a:lnTo>
                <a:lnTo>
                  <a:pt x="48" y="1577"/>
                </a:lnTo>
                <a:lnTo>
                  <a:pt x="24" y="1765"/>
                </a:lnTo>
                <a:lnTo>
                  <a:pt x="0" y="1977"/>
                </a:lnTo>
                <a:lnTo>
                  <a:pt x="24" y="2165"/>
                </a:lnTo>
                <a:lnTo>
                  <a:pt x="48" y="2377"/>
                </a:lnTo>
                <a:lnTo>
                  <a:pt x="95" y="2565"/>
                </a:lnTo>
                <a:lnTo>
                  <a:pt x="165" y="2753"/>
                </a:lnTo>
                <a:lnTo>
                  <a:pt x="259" y="2918"/>
                </a:lnTo>
                <a:lnTo>
                  <a:pt x="353" y="3082"/>
                </a:lnTo>
                <a:lnTo>
                  <a:pt x="471" y="3223"/>
                </a:lnTo>
                <a:lnTo>
                  <a:pt x="589" y="3365"/>
                </a:lnTo>
                <a:lnTo>
                  <a:pt x="730" y="3506"/>
                </a:lnTo>
                <a:lnTo>
                  <a:pt x="894" y="3623"/>
                </a:lnTo>
                <a:lnTo>
                  <a:pt x="1036" y="3717"/>
                </a:lnTo>
                <a:lnTo>
                  <a:pt x="1224" y="3788"/>
                </a:lnTo>
                <a:lnTo>
                  <a:pt x="1388" y="3859"/>
                </a:lnTo>
                <a:lnTo>
                  <a:pt x="1600" y="3906"/>
                </a:lnTo>
                <a:lnTo>
                  <a:pt x="1788" y="3929"/>
                </a:lnTo>
                <a:lnTo>
                  <a:pt x="1977" y="3953"/>
                </a:lnTo>
                <a:lnTo>
                  <a:pt x="2188" y="3929"/>
                </a:lnTo>
                <a:lnTo>
                  <a:pt x="2376" y="3906"/>
                </a:lnTo>
                <a:lnTo>
                  <a:pt x="2565" y="3859"/>
                </a:lnTo>
                <a:lnTo>
                  <a:pt x="2753" y="3788"/>
                </a:lnTo>
                <a:lnTo>
                  <a:pt x="2941" y="3717"/>
                </a:lnTo>
                <a:lnTo>
                  <a:pt x="3082" y="3623"/>
                </a:lnTo>
                <a:lnTo>
                  <a:pt x="3247" y="3506"/>
                </a:lnTo>
                <a:lnTo>
                  <a:pt x="3388" y="3365"/>
                </a:lnTo>
                <a:lnTo>
                  <a:pt x="3506" y="3223"/>
                </a:lnTo>
                <a:lnTo>
                  <a:pt x="3623" y="3082"/>
                </a:lnTo>
                <a:lnTo>
                  <a:pt x="3717" y="2918"/>
                </a:lnTo>
                <a:lnTo>
                  <a:pt x="3811" y="2753"/>
                </a:lnTo>
                <a:lnTo>
                  <a:pt x="3882" y="2565"/>
                </a:lnTo>
                <a:lnTo>
                  <a:pt x="3929" y="2377"/>
                </a:lnTo>
                <a:lnTo>
                  <a:pt x="3953" y="2165"/>
                </a:lnTo>
                <a:lnTo>
                  <a:pt x="3976" y="1977"/>
                </a:lnTo>
                <a:lnTo>
                  <a:pt x="3953" y="1765"/>
                </a:lnTo>
                <a:lnTo>
                  <a:pt x="3929" y="1577"/>
                </a:lnTo>
                <a:lnTo>
                  <a:pt x="3882" y="1389"/>
                </a:lnTo>
                <a:lnTo>
                  <a:pt x="3811" y="1200"/>
                </a:lnTo>
                <a:lnTo>
                  <a:pt x="3717" y="1036"/>
                </a:lnTo>
                <a:lnTo>
                  <a:pt x="3623" y="871"/>
                </a:lnTo>
                <a:lnTo>
                  <a:pt x="3506" y="706"/>
                </a:lnTo>
                <a:lnTo>
                  <a:pt x="3388" y="565"/>
                </a:lnTo>
                <a:lnTo>
                  <a:pt x="3247" y="448"/>
                </a:lnTo>
                <a:lnTo>
                  <a:pt x="3082" y="330"/>
                </a:lnTo>
                <a:lnTo>
                  <a:pt x="2941" y="236"/>
                </a:lnTo>
                <a:lnTo>
                  <a:pt x="2753" y="142"/>
                </a:lnTo>
                <a:lnTo>
                  <a:pt x="2565" y="95"/>
                </a:lnTo>
                <a:lnTo>
                  <a:pt x="2376" y="24"/>
                </a:lnTo>
                <a:lnTo>
                  <a:pt x="2188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p7"/>
          <p:cNvSpPr txBox="1"/>
          <p:nvPr>
            <p:ph type="title"/>
          </p:nvPr>
        </p:nvSpPr>
        <p:spPr>
          <a:xfrm>
            <a:off x="721525" y="1118375"/>
            <a:ext cx="3050400" cy="1594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3" name="Google Shape;73;p7"/>
          <p:cNvSpPr/>
          <p:nvPr/>
        </p:nvSpPr>
        <p:spPr>
          <a:xfrm>
            <a:off x="5120834" y="-32051"/>
            <a:ext cx="4832538" cy="4929601"/>
          </a:xfrm>
          <a:custGeom>
            <a:rect b="b" l="l" r="r" t="t"/>
            <a:pathLst>
              <a:path extrusionOk="0" h="38722" w="38699">
                <a:moveTo>
                  <a:pt x="19361" y="0"/>
                </a:moveTo>
                <a:lnTo>
                  <a:pt x="18350" y="24"/>
                </a:lnTo>
                <a:lnTo>
                  <a:pt x="17362" y="94"/>
                </a:lnTo>
                <a:lnTo>
                  <a:pt x="16397" y="235"/>
                </a:lnTo>
                <a:lnTo>
                  <a:pt x="15456" y="400"/>
                </a:lnTo>
                <a:lnTo>
                  <a:pt x="14515" y="612"/>
                </a:lnTo>
                <a:lnTo>
                  <a:pt x="13598" y="871"/>
                </a:lnTo>
                <a:lnTo>
                  <a:pt x="12704" y="1176"/>
                </a:lnTo>
                <a:lnTo>
                  <a:pt x="11810" y="1529"/>
                </a:lnTo>
                <a:lnTo>
                  <a:pt x="10963" y="1906"/>
                </a:lnTo>
                <a:lnTo>
                  <a:pt x="10116" y="2329"/>
                </a:lnTo>
                <a:lnTo>
                  <a:pt x="9316" y="2800"/>
                </a:lnTo>
                <a:lnTo>
                  <a:pt x="8517" y="3317"/>
                </a:lnTo>
                <a:lnTo>
                  <a:pt x="7764" y="3858"/>
                </a:lnTo>
                <a:lnTo>
                  <a:pt x="7034" y="4423"/>
                </a:lnTo>
                <a:lnTo>
                  <a:pt x="6329" y="5034"/>
                </a:lnTo>
                <a:lnTo>
                  <a:pt x="5670" y="5670"/>
                </a:lnTo>
                <a:lnTo>
                  <a:pt x="5011" y="6352"/>
                </a:lnTo>
                <a:lnTo>
                  <a:pt x="4423" y="7034"/>
                </a:lnTo>
                <a:lnTo>
                  <a:pt x="3835" y="7787"/>
                </a:lnTo>
                <a:lnTo>
                  <a:pt x="3294" y="8540"/>
                </a:lnTo>
                <a:lnTo>
                  <a:pt x="2800" y="9316"/>
                </a:lnTo>
                <a:lnTo>
                  <a:pt x="2330" y="10139"/>
                </a:lnTo>
                <a:lnTo>
                  <a:pt x="1906" y="10963"/>
                </a:lnTo>
                <a:lnTo>
                  <a:pt x="1506" y="11833"/>
                </a:lnTo>
                <a:lnTo>
                  <a:pt x="1177" y="12703"/>
                </a:lnTo>
                <a:lnTo>
                  <a:pt x="871" y="13597"/>
                </a:lnTo>
                <a:lnTo>
                  <a:pt x="612" y="14515"/>
                </a:lnTo>
                <a:lnTo>
                  <a:pt x="377" y="15456"/>
                </a:lnTo>
                <a:lnTo>
                  <a:pt x="212" y="16420"/>
                </a:lnTo>
                <a:lnTo>
                  <a:pt x="95" y="17385"/>
                </a:lnTo>
                <a:lnTo>
                  <a:pt x="24" y="18373"/>
                </a:lnTo>
                <a:lnTo>
                  <a:pt x="1" y="19361"/>
                </a:lnTo>
                <a:lnTo>
                  <a:pt x="24" y="20349"/>
                </a:lnTo>
                <a:lnTo>
                  <a:pt x="95" y="21337"/>
                </a:lnTo>
                <a:lnTo>
                  <a:pt x="212" y="22301"/>
                </a:lnTo>
                <a:lnTo>
                  <a:pt x="377" y="23266"/>
                </a:lnTo>
                <a:lnTo>
                  <a:pt x="612" y="24207"/>
                </a:lnTo>
                <a:lnTo>
                  <a:pt x="871" y="25124"/>
                </a:lnTo>
                <a:lnTo>
                  <a:pt x="1177" y="26018"/>
                </a:lnTo>
                <a:lnTo>
                  <a:pt x="1506" y="26889"/>
                </a:lnTo>
                <a:lnTo>
                  <a:pt x="1906" y="27759"/>
                </a:lnTo>
                <a:lnTo>
                  <a:pt x="2330" y="28582"/>
                </a:lnTo>
                <a:lnTo>
                  <a:pt x="2800" y="29406"/>
                </a:lnTo>
                <a:lnTo>
                  <a:pt x="3294" y="30182"/>
                </a:lnTo>
                <a:lnTo>
                  <a:pt x="3835" y="30935"/>
                </a:lnTo>
                <a:lnTo>
                  <a:pt x="4423" y="31664"/>
                </a:lnTo>
                <a:lnTo>
                  <a:pt x="5011" y="32370"/>
                </a:lnTo>
                <a:lnTo>
                  <a:pt x="5670" y="33052"/>
                </a:lnTo>
                <a:lnTo>
                  <a:pt x="6329" y="33687"/>
                </a:lnTo>
                <a:lnTo>
                  <a:pt x="7034" y="34299"/>
                </a:lnTo>
                <a:lnTo>
                  <a:pt x="7764" y="34863"/>
                </a:lnTo>
                <a:lnTo>
                  <a:pt x="8517" y="35404"/>
                </a:lnTo>
                <a:lnTo>
                  <a:pt x="9316" y="35922"/>
                </a:lnTo>
                <a:lnTo>
                  <a:pt x="10116" y="36369"/>
                </a:lnTo>
                <a:lnTo>
                  <a:pt x="10963" y="36816"/>
                </a:lnTo>
                <a:lnTo>
                  <a:pt x="11810" y="37192"/>
                </a:lnTo>
                <a:lnTo>
                  <a:pt x="12704" y="37545"/>
                </a:lnTo>
                <a:lnTo>
                  <a:pt x="13598" y="37851"/>
                </a:lnTo>
                <a:lnTo>
                  <a:pt x="14515" y="38110"/>
                </a:lnTo>
                <a:lnTo>
                  <a:pt x="15456" y="38321"/>
                </a:lnTo>
                <a:lnTo>
                  <a:pt x="16397" y="38486"/>
                </a:lnTo>
                <a:lnTo>
                  <a:pt x="17362" y="38627"/>
                </a:lnTo>
                <a:lnTo>
                  <a:pt x="18350" y="38698"/>
                </a:lnTo>
                <a:lnTo>
                  <a:pt x="19361" y="38721"/>
                </a:lnTo>
                <a:lnTo>
                  <a:pt x="20349" y="38698"/>
                </a:lnTo>
                <a:lnTo>
                  <a:pt x="21337" y="38627"/>
                </a:lnTo>
                <a:lnTo>
                  <a:pt x="22302" y="38486"/>
                </a:lnTo>
                <a:lnTo>
                  <a:pt x="23243" y="38321"/>
                </a:lnTo>
                <a:lnTo>
                  <a:pt x="24184" y="38110"/>
                </a:lnTo>
                <a:lnTo>
                  <a:pt x="25101" y="37851"/>
                </a:lnTo>
                <a:lnTo>
                  <a:pt x="25995" y="37545"/>
                </a:lnTo>
                <a:lnTo>
                  <a:pt x="26889" y="37192"/>
                </a:lnTo>
                <a:lnTo>
                  <a:pt x="27736" y="36816"/>
                </a:lnTo>
                <a:lnTo>
                  <a:pt x="28583" y="36369"/>
                </a:lnTo>
                <a:lnTo>
                  <a:pt x="29383" y="35922"/>
                </a:lnTo>
                <a:lnTo>
                  <a:pt x="30182" y="35404"/>
                </a:lnTo>
                <a:lnTo>
                  <a:pt x="30935" y="34863"/>
                </a:lnTo>
                <a:lnTo>
                  <a:pt x="31664" y="34299"/>
                </a:lnTo>
                <a:lnTo>
                  <a:pt x="32370" y="33687"/>
                </a:lnTo>
                <a:lnTo>
                  <a:pt x="33029" y="33052"/>
                </a:lnTo>
                <a:lnTo>
                  <a:pt x="33688" y="32370"/>
                </a:lnTo>
                <a:lnTo>
                  <a:pt x="34299" y="31664"/>
                </a:lnTo>
                <a:lnTo>
                  <a:pt x="34864" y="30935"/>
                </a:lnTo>
                <a:lnTo>
                  <a:pt x="35405" y="30182"/>
                </a:lnTo>
                <a:lnTo>
                  <a:pt x="35899" y="29406"/>
                </a:lnTo>
                <a:lnTo>
                  <a:pt x="36369" y="28582"/>
                </a:lnTo>
                <a:lnTo>
                  <a:pt x="36793" y="27759"/>
                </a:lnTo>
                <a:lnTo>
                  <a:pt x="37193" y="26889"/>
                </a:lnTo>
                <a:lnTo>
                  <a:pt x="37522" y="26018"/>
                </a:lnTo>
                <a:lnTo>
                  <a:pt x="37828" y="25124"/>
                </a:lnTo>
                <a:lnTo>
                  <a:pt x="38110" y="24207"/>
                </a:lnTo>
                <a:lnTo>
                  <a:pt x="38322" y="23266"/>
                </a:lnTo>
                <a:lnTo>
                  <a:pt x="38486" y="22301"/>
                </a:lnTo>
                <a:lnTo>
                  <a:pt x="38604" y="21337"/>
                </a:lnTo>
                <a:lnTo>
                  <a:pt x="38675" y="20349"/>
                </a:lnTo>
                <a:lnTo>
                  <a:pt x="38698" y="19361"/>
                </a:lnTo>
                <a:lnTo>
                  <a:pt x="38675" y="18373"/>
                </a:lnTo>
                <a:lnTo>
                  <a:pt x="38604" y="17385"/>
                </a:lnTo>
                <a:lnTo>
                  <a:pt x="38486" y="16420"/>
                </a:lnTo>
                <a:lnTo>
                  <a:pt x="38322" y="15456"/>
                </a:lnTo>
                <a:lnTo>
                  <a:pt x="38110" y="14515"/>
                </a:lnTo>
                <a:lnTo>
                  <a:pt x="37828" y="13597"/>
                </a:lnTo>
                <a:lnTo>
                  <a:pt x="37522" y="12703"/>
                </a:lnTo>
                <a:lnTo>
                  <a:pt x="37193" y="11833"/>
                </a:lnTo>
                <a:lnTo>
                  <a:pt x="36793" y="10963"/>
                </a:lnTo>
                <a:lnTo>
                  <a:pt x="36369" y="10139"/>
                </a:lnTo>
                <a:lnTo>
                  <a:pt x="35899" y="9316"/>
                </a:lnTo>
                <a:lnTo>
                  <a:pt x="35405" y="8540"/>
                </a:lnTo>
                <a:lnTo>
                  <a:pt x="34864" y="7787"/>
                </a:lnTo>
                <a:lnTo>
                  <a:pt x="34299" y="7034"/>
                </a:lnTo>
                <a:lnTo>
                  <a:pt x="33688" y="6352"/>
                </a:lnTo>
                <a:lnTo>
                  <a:pt x="33029" y="5670"/>
                </a:lnTo>
                <a:lnTo>
                  <a:pt x="32370" y="5034"/>
                </a:lnTo>
                <a:lnTo>
                  <a:pt x="31664" y="4423"/>
                </a:lnTo>
                <a:lnTo>
                  <a:pt x="30935" y="3858"/>
                </a:lnTo>
                <a:lnTo>
                  <a:pt x="30182" y="3317"/>
                </a:lnTo>
                <a:lnTo>
                  <a:pt x="29383" y="2800"/>
                </a:lnTo>
                <a:lnTo>
                  <a:pt x="28583" y="2329"/>
                </a:lnTo>
                <a:lnTo>
                  <a:pt x="27736" y="1906"/>
                </a:lnTo>
                <a:lnTo>
                  <a:pt x="26889" y="1529"/>
                </a:lnTo>
                <a:lnTo>
                  <a:pt x="25995" y="1176"/>
                </a:lnTo>
                <a:lnTo>
                  <a:pt x="25101" y="871"/>
                </a:lnTo>
                <a:lnTo>
                  <a:pt x="24184" y="612"/>
                </a:lnTo>
                <a:lnTo>
                  <a:pt x="23243" y="400"/>
                </a:lnTo>
                <a:lnTo>
                  <a:pt x="22302" y="235"/>
                </a:lnTo>
                <a:lnTo>
                  <a:pt x="21337" y="94"/>
                </a:lnTo>
                <a:lnTo>
                  <a:pt x="20349" y="24"/>
                </a:lnTo>
                <a:lnTo>
                  <a:pt x="19361" y="0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7"/>
          <p:cNvSpPr txBox="1"/>
          <p:nvPr>
            <p:ph idx="1" type="subTitle"/>
          </p:nvPr>
        </p:nvSpPr>
        <p:spPr>
          <a:xfrm>
            <a:off x="721525" y="2776750"/>
            <a:ext cx="3050400" cy="86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8"/>
          <p:cNvSpPr/>
          <p:nvPr/>
        </p:nvSpPr>
        <p:spPr>
          <a:xfrm>
            <a:off x="7261075" y="4575375"/>
            <a:ext cx="326500" cy="331248"/>
          </a:xfrm>
          <a:custGeom>
            <a:rect b="b" l="l" r="r" t="t"/>
            <a:pathLst>
              <a:path extrusionOk="0" h="4495" w="4517">
                <a:moveTo>
                  <a:pt x="2023" y="1"/>
                </a:moveTo>
                <a:lnTo>
                  <a:pt x="1812" y="48"/>
                </a:lnTo>
                <a:lnTo>
                  <a:pt x="1576" y="95"/>
                </a:lnTo>
                <a:lnTo>
                  <a:pt x="1388" y="166"/>
                </a:lnTo>
                <a:lnTo>
                  <a:pt x="1176" y="260"/>
                </a:lnTo>
                <a:lnTo>
                  <a:pt x="988" y="377"/>
                </a:lnTo>
                <a:lnTo>
                  <a:pt x="824" y="518"/>
                </a:lnTo>
                <a:lnTo>
                  <a:pt x="659" y="660"/>
                </a:lnTo>
                <a:lnTo>
                  <a:pt x="518" y="801"/>
                </a:lnTo>
                <a:lnTo>
                  <a:pt x="377" y="989"/>
                </a:lnTo>
                <a:lnTo>
                  <a:pt x="282" y="1177"/>
                </a:lnTo>
                <a:lnTo>
                  <a:pt x="188" y="1365"/>
                </a:lnTo>
                <a:lnTo>
                  <a:pt x="94" y="1577"/>
                </a:lnTo>
                <a:lnTo>
                  <a:pt x="47" y="1789"/>
                </a:lnTo>
                <a:lnTo>
                  <a:pt x="24" y="2024"/>
                </a:lnTo>
                <a:lnTo>
                  <a:pt x="0" y="2236"/>
                </a:lnTo>
                <a:lnTo>
                  <a:pt x="24" y="2471"/>
                </a:lnTo>
                <a:lnTo>
                  <a:pt x="47" y="2706"/>
                </a:lnTo>
                <a:lnTo>
                  <a:pt x="94" y="2918"/>
                </a:lnTo>
                <a:lnTo>
                  <a:pt x="188" y="3130"/>
                </a:lnTo>
                <a:lnTo>
                  <a:pt x="282" y="3318"/>
                </a:lnTo>
                <a:lnTo>
                  <a:pt x="377" y="3506"/>
                </a:lnTo>
                <a:lnTo>
                  <a:pt x="518" y="3671"/>
                </a:lnTo>
                <a:lnTo>
                  <a:pt x="659" y="3835"/>
                </a:lnTo>
                <a:lnTo>
                  <a:pt x="824" y="3977"/>
                </a:lnTo>
                <a:lnTo>
                  <a:pt x="988" y="4118"/>
                </a:lnTo>
                <a:lnTo>
                  <a:pt x="1176" y="4235"/>
                </a:lnTo>
                <a:lnTo>
                  <a:pt x="1388" y="4329"/>
                </a:lnTo>
                <a:lnTo>
                  <a:pt x="1576" y="4400"/>
                </a:lnTo>
                <a:lnTo>
                  <a:pt x="1812" y="4447"/>
                </a:lnTo>
                <a:lnTo>
                  <a:pt x="2023" y="4494"/>
                </a:lnTo>
                <a:lnTo>
                  <a:pt x="2494" y="4494"/>
                </a:lnTo>
                <a:lnTo>
                  <a:pt x="2705" y="4447"/>
                </a:lnTo>
                <a:lnTo>
                  <a:pt x="2917" y="4400"/>
                </a:lnTo>
                <a:lnTo>
                  <a:pt x="3129" y="4329"/>
                </a:lnTo>
                <a:lnTo>
                  <a:pt x="3341" y="4235"/>
                </a:lnTo>
                <a:lnTo>
                  <a:pt x="3505" y="4118"/>
                </a:lnTo>
                <a:lnTo>
                  <a:pt x="3693" y="3977"/>
                </a:lnTo>
                <a:lnTo>
                  <a:pt x="3858" y="3835"/>
                </a:lnTo>
                <a:lnTo>
                  <a:pt x="3999" y="3671"/>
                </a:lnTo>
                <a:lnTo>
                  <a:pt x="4117" y="3506"/>
                </a:lnTo>
                <a:lnTo>
                  <a:pt x="4235" y="3318"/>
                </a:lnTo>
                <a:lnTo>
                  <a:pt x="4329" y="3130"/>
                </a:lnTo>
                <a:lnTo>
                  <a:pt x="4399" y="2918"/>
                </a:lnTo>
                <a:lnTo>
                  <a:pt x="4470" y="2706"/>
                </a:lnTo>
                <a:lnTo>
                  <a:pt x="4493" y="2471"/>
                </a:lnTo>
                <a:lnTo>
                  <a:pt x="4517" y="2236"/>
                </a:lnTo>
                <a:lnTo>
                  <a:pt x="4493" y="2024"/>
                </a:lnTo>
                <a:lnTo>
                  <a:pt x="4470" y="1789"/>
                </a:lnTo>
                <a:lnTo>
                  <a:pt x="4399" y="1577"/>
                </a:lnTo>
                <a:lnTo>
                  <a:pt x="4329" y="1365"/>
                </a:lnTo>
                <a:lnTo>
                  <a:pt x="4235" y="1177"/>
                </a:lnTo>
                <a:lnTo>
                  <a:pt x="4117" y="989"/>
                </a:lnTo>
                <a:lnTo>
                  <a:pt x="3999" y="801"/>
                </a:lnTo>
                <a:lnTo>
                  <a:pt x="3858" y="660"/>
                </a:lnTo>
                <a:lnTo>
                  <a:pt x="3693" y="518"/>
                </a:lnTo>
                <a:lnTo>
                  <a:pt x="3505" y="377"/>
                </a:lnTo>
                <a:lnTo>
                  <a:pt x="3341" y="260"/>
                </a:lnTo>
                <a:lnTo>
                  <a:pt x="3129" y="166"/>
                </a:lnTo>
                <a:lnTo>
                  <a:pt x="2917" y="95"/>
                </a:lnTo>
                <a:lnTo>
                  <a:pt x="2705" y="48"/>
                </a:lnTo>
                <a:lnTo>
                  <a:pt x="2494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" name="Google Shape;77;p8"/>
          <p:cNvSpPr/>
          <p:nvPr/>
        </p:nvSpPr>
        <p:spPr>
          <a:xfrm>
            <a:off x="454771" y="1535079"/>
            <a:ext cx="326494" cy="332822"/>
          </a:xfrm>
          <a:custGeom>
            <a:rect b="b" l="l" r="r" t="t"/>
            <a:pathLst>
              <a:path extrusionOk="0" h="6188" w="6188">
                <a:moveTo>
                  <a:pt x="2777" y="1"/>
                </a:moveTo>
                <a:lnTo>
                  <a:pt x="2471" y="48"/>
                </a:lnTo>
                <a:lnTo>
                  <a:pt x="2189" y="118"/>
                </a:lnTo>
                <a:lnTo>
                  <a:pt x="1906" y="236"/>
                </a:lnTo>
                <a:lnTo>
                  <a:pt x="1624" y="354"/>
                </a:lnTo>
                <a:lnTo>
                  <a:pt x="1365" y="518"/>
                </a:lnTo>
                <a:lnTo>
                  <a:pt x="1130" y="706"/>
                </a:lnTo>
                <a:lnTo>
                  <a:pt x="918" y="895"/>
                </a:lnTo>
                <a:lnTo>
                  <a:pt x="707" y="1106"/>
                </a:lnTo>
                <a:lnTo>
                  <a:pt x="542" y="1365"/>
                </a:lnTo>
                <a:lnTo>
                  <a:pt x="377" y="1600"/>
                </a:lnTo>
                <a:lnTo>
                  <a:pt x="236" y="1883"/>
                </a:lnTo>
                <a:lnTo>
                  <a:pt x="142" y="2165"/>
                </a:lnTo>
                <a:lnTo>
                  <a:pt x="71" y="2471"/>
                </a:lnTo>
                <a:lnTo>
                  <a:pt x="24" y="2777"/>
                </a:lnTo>
                <a:lnTo>
                  <a:pt x="1" y="3082"/>
                </a:lnTo>
                <a:lnTo>
                  <a:pt x="24" y="3412"/>
                </a:lnTo>
                <a:lnTo>
                  <a:pt x="71" y="3718"/>
                </a:lnTo>
                <a:lnTo>
                  <a:pt x="142" y="4000"/>
                </a:lnTo>
                <a:lnTo>
                  <a:pt x="236" y="4282"/>
                </a:lnTo>
                <a:lnTo>
                  <a:pt x="377" y="4564"/>
                </a:lnTo>
                <a:lnTo>
                  <a:pt x="542" y="4823"/>
                </a:lnTo>
                <a:lnTo>
                  <a:pt x="707" y="5058"/>
                </a:lnTo>
                <a:lnTo>
                  <a:pt x="918" y="5270"/>
                </a:lnTo>
                <a:lnTo>
                  <a:pt x="1130" y="5482"/>
                </a:lnTo>
                <a:lnTo>
                  <a:pt x="1365" y="5647"/>
                </a:lnTo>
                <a:lnTo>
                  <a:pt x="1624" y="5811"/>
                </a:lnTo>
                <a:lnTo>
                  <a:pt x="1906" y="5929"/>
                </a:lnTo>
                <a:lnTo>
                  <a:pt x="2189" y="6046"/>
                </a:lnTo>
                <a:lnTo>
                  <a:pt x="2471" y="6117"/>
                </a:lnTo>
                <a:lnTo>
                  <a:pt x="2777" y="6164"/>
                </a:lnTo>
                <a:lnTo>
                  <a:pt x="3106" y="6188"/>
                </a:lnTo>
                <a:lnTo>
                  <a:pt x="3412" y="6164"/>
                </a:lnTo>
                <a:lnTo>
                  <a:pt x="3718" y="6117"/>
                </a:lnTo>
                <a:lnTo>
                  <a:pt x="4024" y="6046"/>
                </a:lnTo>
                <a:lnTo>
                  <a:pt x="4306" y="5929"/>
                </a:lnTo>
                <a:lnTo>
                  <a:pt x="4565" y="5811"/>
                </a:lnTo>
                <a:lnTo>
                  <a:pt x="4823" y="5647"/>
                </a:lnTo>
                <a:lnTo>
                  <a:pt x="5059" y="5482"/>
                </a:lnTo>
                <a:lnTo>
                  <a:pt x="5294" y="5270"/>
                </a:lnTo>
                <a:lnTo>
                  <a:pt x="5482" y="5058"/>
                </a:lnTo>
                <a:lnTo>
                  <a:pt x="5670" y="4823"/>
                </a:lnTo>
                <a:lnTo>
                  <a:pt x="5811" y="4564"/>
                </a:lnTo>
                <a:lnTo>
                  <a:pt x="5953" y="4282"/>
                </a:lnTo>
                <a:lnTo>
                  <a:pt x="6047" y="4000"/>
                </a:lnTo>
                <a:lnTo>
                  <a:pt x="6141" y="3718"/>
                </a:lnTo>
                <a:lnTo>
                  <a:pt x="6188" y="3412"/>
                </a:lnTo>
                <a:lnTo>
                  <a:pt x="6188" y="3082"/>
                </a:lnTo>
                <a:lnTo>
                  <a:pt x="6188" y="2777"/>
                </a:lnTo>
                <a:lnTo>
                  <a:pt x="6141" y="2471"/>
                </a:lnTo>
                <a:lnTo>
                  <a:pt x="6047" y="2165"/>
                </a:lnTo>
                <a:lnTo>
                  <a:pt x="5953" y="1883"/>
                </a:lnTo>
                <a:lnTo>
                  <a:pt x="5811" y="1600"/>
                </a:lnTo>
                <a:lnTo>
                  <a:pt x="5670" y="1365"/>
                </a:lnTo>
                <a:lnTo>
                  <a:pt x="5482" y="1106"/>
                </a:lnTo>
                <a:lnTo>
                  <a:pt x="5294" y="895"/>
                </a:lnTo>
                <a:lnTo>
                  <a:pt x="5059" y="706"/>
                </a:lnTo>
                <a:lnTo>
                  <a:pt x="4823" y="518"/>
                </a:lnTo>
                <a:lnTo>
                  <a:pt x="4565" y="354"/>
                </a:lnTo>
                <a:lnTo>
                  <a:pt x="4306" y="236"/>
                </a:lnTo>
                <a:lnTo>
                  <a:pt x="4024" y="118"/>
                </a:lnTo>
                <a:lnTo>
                  <a:pt x="3718" y="48"/>
                </a:lnTo>
                <a:lnTo>
                  <a:pt x="3412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" name="Google Shape;78;p8"/>
          <p:cNvSpPr/>
          <p:nvPr/>
        </p:nvSpPr>
        <p:spPr>
          <a:xfrm>
            <a:off x="1869743" y="477721"/>
            <a:ext cx="174272" cy="176600"/>
          </a:xfrm>
          <a:custGeom>
            <a:rect b="b" l="l" r="r" t="t"/>
            <a:pathLst>
              <a:path extrusionOk="0" h="3953" w="3977">
                <a:moveTo>
                  <a:pt x="1788" y="1"/>
                </a:moveTo>
                <a:lnTo>
                  <a:pt x="1600" y="24"/>
                </a:lnTo>
                <a:lnTo>
                  <a:pt x="1388" y="95"/>
                </a:lnTo>
                <a:lnTo>
                  <a:pt x="1224" y="142"/>
                </a:lnTo>
                <a:lnTo>
                  <a:pt x="1036" y="236"/>
                </a:lnTo>
                <a:lnTo>
                  <a:pt x="894" y="330"/>
                </a:lnTo>
                <a:lnTo>
                  <a:pt x="730" y="448"/>
                </a:lnTo>
                <a:lnTo>
                  <a:pt x="589" y="565"/>
                </a:lnTo>
                <a:lnTo>
                  <a:pt x="471" y="706"/>
                </a:lnTo>
                <a:lnTo>
                  <a:pt x="353" y="871"/>
                </a:lnTo>
                <a:lnTo>
                  <a:pt x="259" y="1036"/>
                </a:lnTo>
                <a:lnTo>
                  <a:pt x="165" y="1200"/>
                </a:lnTo>
                <a:lnTo>
                  <a:pt x="95" y="1389"/>
                </a:lnTo>
                <a:lnTo>
                  <a:pt x="48" y="1577"/>
                </a:lnTo>
                <a:lnTo>
                  <a:pt x="24" y="1765"/>
                </a:lnTo>
                <a:lnTo>
                  <a:pt x="0" y="1977"/>
                </a:lnTo>
                <a:lnTo>
                  <a:pt x="24" y="2165"/>
                </a:lnTo>
                <a:lnTo>
                  <a:pt x="48" y="2377"/>
                </a:lnTo>
                <a:lnTo>
                  <a:pt x="95" y="2565"/>
                </a:lnTo>
                <a:lnTo>
                  <a:pt x="165" y="2753"/>
                </a:lnTo>
                <a:lnTo>
                  <a:pt x="259" y="2918"/>
                </a:lnTo>
                <a:lnTo>
                  <a:pt x="353" y="3082"/>
                </a:lnTo>
                <a:lnTo>
                  <a:pt x="471" y="3223"/>
                </a:lnTo>
                <a:lnTo>
                  <a:pt x="589" y="3365"/>
                </a:lnTo>
                <a:lnTo>
                  <a:pt x="730" y="3506"/>
                </a:lnTo>
                <a:lnTo>
                  <a:pt x="894" y="3623"/>
                </a:lnTo>
                <a:lnTo>
                  <a:pt x="1036" y="3717"/>
                </a:lnTo>
                <a:lnTo>
                  <a:pt x="1224" y="3788"/>
                </a:lnTo>
                <a:lnTo>
                  <a:pt x="1388" y="3859"/>
                </a:lnTo>
                <a:lnTo>
                  <a:pt x="1600" y="3906"/>
                </a:lnTo>
                <a:lnTo>
                  <a:pt x="1788" y="3929"/>
                </a:lnTo>
                <a:lnTo>
                  <a:pt x="1977" y="3953"/>
                </a:lnTo>
                <a:lnTo>
                  <a:pt x="2188" y="3929"/>
                </a:lnTo>
                <a:lnTo>
                  <a:pt x="2376" y="3906"/>
                </a:lnTo>
                <a:lnTo>
                  <a:pt x="2565" y="3859"/>
                </a:lnTo>
                <a:lnTo>
                  <a:pt x="2753" y="3788"/>
                </a:lnTo>
                <a:lnTo>
                  <a:pt x="2941" y="3717"/>
                </a:lnTo>
                <a:lnTo>
                  <a:pt x="3082" y="3623"/>
                </a:lnTo>
                <a:lnTo>
                  <a:pt x="3247" y="3506"/>
                </a:lnTo>
                <a:lnTo>
                  <a:pt x="3388" y="3365"/>
                </a:lnTo>
                <a:lnTo>
                  <a:pt x="3506" y="3223"/>
                </a:lnTo>
                <a:lnTo>
                  <a:pt x="3623" y="3082"/>
                </a:lnTo>
                <a:lnTo>
                  <a:pt x="3717" y="2918"/>
                </a:lnTo>
                <a:lnTo>
                  <a:pt x="3811" y="2753"/>
                </a:lnTo>
                <a:lnTo>
                  <a:pt x="3882" y="2565"/>
                </a:lnTo>
                <a:lnTo>
                  <a:pt x="3929" y="2377"/>
                </a:lnTo>
                <a:lnTo>
                  <a:pt x="3953" y="2165"/>
                </a:lnTo>
                <a:lnTo>
                  <a:pt x="3976" y="1977"/>
                </a:lnTo>
                <a:lnTo>
                  <a:pt x="3953" y="1765"/>
                </a:lnTo>
                <a:lnTo>
                  <a:pt x="3929" y="1577"/>
                </a:lnTo>
                <a:lnTo>
                  <a:pt x="3882" y="1389"/>
                </a:lnTo>
                <a:lnTo>
                  <a:pt x="3811" y="1200"/>
                </a:lnTo>
                <a:lnTo>
                  <a:pt x="3717" y="1036"/>
                </a:lnTo>
                <a:lnTo>
                  <a:pt x="3623" y="871"/>
                </a:lnTo>
                <a:lnTo>
                  <a:pt x="3506" y="706"/>
                </a:lnTo>
                <a:lnTo>
                  <a:pt x="3388" y="565"/>
                </a:lnTo>
                <a:lnTo>
                  <a:pt x="3247" y="448"/>
                </a:lnTo>
                <a:lnTo>
                  <a:pt x="3082" y="330"/>
                </a:lnTo>
                <a:lnTo>
                  <a:pt x="2941" y="236"/>
                </a:lnTo>
                <a:lnTo>
                  <a:pt x="2753" y="142"/>
                </a:lnTo>
                <a:lnTo>
                  <a:pt x="2565" y="95"/>
                </a:lnTo>
                <a:lnTo>
                  <a:pt x="2376" y="24"/>
                </a:lnTo>
                <a:lnTo>
                  <a:pt x="2188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8"/>
          <p:cNvSpPr/>
          <p:nvPr/>
        </p:nvSpPr>
        <p:spPr>
          <a:xfrm>
            <a:off x="1389619" y="4306822"/>
            <a:ext cx="394399" cy="399698"/>
          </a:xfrm>
          <a:custGeom>
            <a:rect b="b" l="l" r="r" t="t"/>
            <a:pathLst>
              <a:path extrusionOk="0" h="3953" w="3977">
                <a:moveTo>
                  <a:pt x="1788" y="1"/>
                </a:moveTo>
                <a:lnTo>
                  <a:pt x="1600" y="24"/>
                </a:lnTo>
                <a:lnTo>
                  <a:pt x="1388" y="95"/>
                </a:lnTo>
                <a:lnTo>
                  <a:pt x="1224" y="142"/>
                </a:lnTo>
                <a:lnTo>
                  <a:pt x="1036" y="236"/>
                </a:lnTo>
                <a:lnTo>
                  <a:pt x="894" y="330"/>
                </a:lnTo>
                <a:lnTo>
                  <a:pt x="730" y="448"/>
                </a:lnTo>
                <a:lnTo>
                  <a:pt x="589" y="565"/>
                </a:lnTo>
                <a:lnTo>
                  <a:pt x="471" y="706"/>
                </a:lnTo>
                <a:lnTo>
                  <a:pt x="353" y="871"/>
                </a:lnTo>
                <a:lnTo>
                  <a:pt x="259" y="1036"/>
                </a:lnTo>
                <a:lnTo>
                  <a:pt x="165" y="1200"/>
                </a:lnTo>
                <a:lnTo>
                  <a:pt x="95" y="1389"/>
                </a:lnTo>
                <a:lnTo>
                  <a:pt x="48" y="1577"/>
                </a:lnTo>
                <a:lnTo>
                  <a:pt x="24" y="1765"/>
                </a:lnTo>
                <a:lnTo>
                  <a:pt x="0" y="1977"/>
                </a:lnTo>
                <a:lnTo>
                  <a:pt x="24" y="2165"/>
                </a:lnTo>
                <a:lnTo>
                  <a:pt x="48" y="2377"/>
                </a:lnTo>
                <a:lnTo>
                  <a:pt x="95" y="2565"/>
                </a:lnTo>
                <a:lnTo>
                  <a:pt x="165" y="2753"/>
                </a:lnTo>
                <a:lnTo>
                  <a:pt x="259" y="2918"/>
                </a:lnTo>
                <a:lnTo>
                  <a:pt x="353" y="3082"/>
                </a:lnTo>
                <a:lnTo>
                  <a:pt x="471" y="3223"/>
                </a:lnTo>
                <a:lnTo>
                  <a:pt x="589" y="3365"/>
                </a:lnTo>
                <a:lnTo>
                  <a:pt x="730" y="3506"/>
                </a:lnTo>
                <a:lnTo>
                  <a:pt x="894" y="3623"/>
                </a:lnTo>
                <a:lnTo>
                  <a:pt x="1036" y="3717"/>
                </a:lnTo>
                <a:lnTo>
                  <a:pt x="1224" y="3788"/>
                </a:lnTo>
                <a:lnTo>
                  <a:pt x="1388" y="3859"/>
                </a:lnTo>
                <a:lnTo>
                  <a:pt x="1600" y="3906"/>
                </a:lnTo>
                <a:lnTo>
                  <a:pt x="1788" y="3929"/>
                </a:lnTo>
                <a:lnTo>
                  <a:pt x="1977" y="3953"/>
                </a:lnTo>
                <a:lnTo>
                  <a:pt x="2188" y="3929"/>
                </a:lnTo>
                <a:lnTo>
                  <a:pt x="2376" y="3906"/>
                </a:lnTo>
                <a:lnTo>
                  <a:pt x="2565" y="3859"/>
                </a:lnTo>
                <a:lnTo>
                  <a:pt x="2753" y="3788"/>
                </a:lnTo>
                <a:lnTo>
                  <a:pt x="2941" y="3717"/>
                </a:lnTo>
                <a:lnTo>
                  <a:pt x="3082" y="3623"/>
                </a:lnTo>
                <a:lnTo>
                  <a:pt x="3247" y="3506"/>
                </a:lnTo>
                <a:lnTo>
                  <a:pt x="3388" y="3365"/>
                </a:lnTo>
                <a:lnTo>
                  <a:pt x="3506" y="3223"/>
                </a:lnTo>
                <a:lnTo>
                  <a:pt x="3623" y="3082"/>
                </a:lnTo>
                <a:lnTo>
                  <a:pt x="3717" y="2918"/>
                </a:lnTo>
                <a:lnTo>
                  <a:pt x="3811" y="2753"/>
                </a:lnTo>
                <a:lnTo>
                  <a:pt x="3882" y="2565"/>
                </a:lnTo>
                <a:lnTo>
                  <a:pt x="3929" y="2377"/>
                </a:lnTo>
                <a:lnTo>
                  <a:pt x="3953" y="2165"/>
                </a:lnTo>
                <a:lnTo>
                  <a:pt x="3976" y="1977"/>
                </a:lnTo>
                <a:lnTo>
                  <a:pt x="3953" y="1765"/>
                </a:lnTo>
                <a:lnTo>
                  <a:pt x="3929" y="1577"/>
                </a:lnTo>
                <a:lnTo>
                  <a:pt x="3882" y="1389"/>
                </a:lnTo>
                <a:lnTo>
                  <a:pt x="3811" y="1200"/>
                </a:lnTo>
                <a:lnTo>
                  <a:pt x="3717" y="1036"/>
                </a:lnTo>
                <a:lnTo>
                  <a:pt x="3623" y="871"/>
                </a:lnTo>
                <a:lnTo>
                  <a:pt x="3506" y="706"/>
                </a:lnTo>
                <a:lnTo>
                  <a:pt x="3388" y="565"/>
                </a:lnTo>
                <a:lnTo>
                  <a:pt x="3247" y="448"/>
                </a:lnTo>
                <a:lnTo>
                  <a:pt x="3082" y="330"/>
                </a:lnTo>
                <a:lnTo>
                  <a:pt x="2941" y="236"/>
                </a:lnTo>
                <a:lnTo>
                  <a:pt x="2753" y="142"/>
                </a:lnTo>
                <a:lnTo>
                  <a:pt x="2565" y="95"/>
                </a:lnTo>
                <a:lnTo>
                  <a:pt x="2376" y="24"/>
                </a:lnTo>
                <a:lnTo>
                  <a:pt x="2188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" name="Google Shape;80;p8"/>
          <p:cNvSpPr/>
          <p:nvPr/>
        </p:nvSpPr>
        <p:spPr>
          <a:xfrm>
            <a:off x="7058043" y="888196"/>
            <a:ext cx="174272" cy="176600"/>
          </a:xfrm>
          <a:custGeom>
            <a:rect b="b" l="l" r="r" t="t"/>
            <a:pathLst>
              <a:path extrusionOk="0" h="3953" w="3977">
                <a:moveTo>
                  <a:pt x="1788" y="1"/>
                </a:moveTo>
                <a:lnTo>
                  <a:pt x="1600" y="24"/>
                </a:lnTo>
                <a:lnTo>
                  <a:pt x="1388" y="95"/>
                </a:lnTo>
                <a:lnTo>
                  <a:pt x="1224" y="142"/>
                </a:lnTo>
                <a:lnTo>
                  <a:pt x="1036" y="236"/>
                </a:lnTo>
                <a:lnTo>
                  <a:pt x="894" y="330"/>
                </a:lnTo>
                <a:lnTo>
                  <a:pt x="730" y="448"/>
                </a:lnTo>
                <a:lnTo>
                  <a:pt x="589" y="565"/>
                </a:lnTo>
                <a:lnTo>
                  <a:pt x="471" y="706"/>
                </a:lnTo>
                <a:lnTo>
                  <a:pt x="353" y="871"/>
                </a:lnTo>
                <a:lnTo>
                  <a:pt x="259" y="1036"/>
                </a:lnTo>
                <a:lnTo>
                  <a:pt x="165" y="1200"/>
                </a:lnTo>
                <a:lnTo>
                  <a:pt x="95" y="1389"/>
                </a:lnTo>
                <a:lnTo>
                  <a:pt x="48" y="1577"/>
                </a:lnTo>
                <a:lnTo>
                  <a:pt x="24" y="1765"/>
                </a:lnTo>
                <a:lnTo>
                  <a:pt x="0" y="1977"/>
                </a:lnTo>
                <a:lnTo>
                  <a:pt x="24" y="2165"/>
                </a:lnTo>
                <a:lnTo>
                  <a:pt x="48" y="2377"/>
                </a:lnTo>
                <a:lnTo>
                  <a:pt x="95" y="2565"/>
                </a:lnTo>
                <a:lnTo>
                  <a:pt x="165" y="2753"/>
                </a:lnTo>
                <a:lnTo>
                  <a:pt x="259" y="2918"/>
                </a:lnTo>
                <a:lnTo>
                  <a:pt x="353" y="3082"/>
                </a:lnTo>
                <a:lnTo>
                  <a:pt x="471" y="3223"/>
                </a:lnTo>
                <a:lnTo>
                  <a:pt x="589" y="3365"/>
                </a:lnTo>
                <a:lnTo>
                  <a:pt x="730" y="3506"/>
                </a:lnTo>
                <a:lnTo>
                  <a:pt x="894" y="3623"/>
                </a:lnTo>
                <a:lnTo>
                  <a:pt x="1036" y="3717"/>
                </a:lnTo>
                <a:lnTo>
                  <a:pt x="1224" y="3788"/>
                </a:lnTo>
                <a:lnTo>
                  <a:pt x="1388" y="3859"/>
                </a:lnTo>
                <a:lnTo>
                  <a:pt x="1600" y="3906"/>
                </a:lnTo>
                <a:lnTo>
                  <a:pt x="1788" y="3929"/>
                </a:lnTo>
                <a:lnTo>
                  <a:pt x="1977" y="3953"/>
                </a:lnTo>
                <a:lnTo>
                  <a:pt x="2188" y="3929"/>
                </a:lnTo>
                <a:lnTo>
                  <a:pt x="2376" y="3906"/>
                </a:lnTo>
                <a:lnTo>
                  <a:pt x="2565" y="3859"/>
                </a:lnTo>
                <a:lnTo>
                  <a:pt x="2753" y="3788"/>
                </a:lnTo>
                <a:lnTo>
                  <a:pt x="2941" y="3717"/>
                </a:lnTo>
                <a:lnTo>
                  <a:pt x="3082" y="3623"/>
                </a:lnTo>
                <a:lnTo>
                  <a:pt x="3247" y="3506"/>
                </a:lnTo>
                <a:lnTo>
                  <a:pt x="3388" y="3365"/>
                </a:lnTo>
                <a:lnTo>
                  <a:pt x="3506" y="3223"/>
                </a:lnTo>
                <a:lnTo>
                  <a:pt x="3623" y="3082"/>
                </a:lnTo>
                <a:lnTo>
                  <a:pt x="3717" y="2918"/>
                </a:lnTo>
                <a:lnTo>
                  <a:pt x="3811" y="2753"/>
                </a:lnTo>
                <a:lnTo>
                  <a:pt x="3882" y="2565"/>
                </a:lnTo>
                <a:lnTo>
                  <a:pt x="3929" y="2377"/>
                </a:lnTo>
                <a:lnTo>
                  <a:pt x="3953" y="2165"/>
                </a:lnTo>
                <a:lnTo>
                  <a:pt x="3976" y="1977"/>
                </a:lnTo>
                <a:lnTo>
                  <a:pt x="3953" y="1765"/>
                </a:lnTo>
                <a:lnTo>
                  <a:pt x="3929" y="1577"/>
                </a:lnTo>
                <a:lnTo>
                  <a:pt x="3882" y="1389"/>
                </a:lnTo>
                <a:lnTo>
                  <a:pt x="3811" y="1200"/>
                </a:lnTo>
                <a:lnTo>
                  <a:pt x="3717" y="1036"/>
                </a:lnTo>
                <a:lnTo>
                  <a:pt x="3623" y="871"/>
                </a:lnTo>
                <a:lnTo>
                  <a:pt x="3506" y="706"/>
                </a:lnTo>
                <a:lnTo>
                  <a:pt x="3388" y="565"/>
                </a:lnTo>
                <a:lnTo>
                  <a:pt x="3247" y="448"/>
                </a:lnTo>
                <a:lnTo>
                  <a:pt x="3082" y="330"/>
                </a:lnTo>
                <a:lnTo>
                  <a:pt x="2941" y="236"/>
                </a:lnTo>
                <a:lnTo>
                  <a:pt x="2753" y="142"/>
                </a:lnTo>
                <a:lnTo>
                  <a:pt x="2565" y="95"/>
                </a:lnTo>
                <a:lnTo>
                  <a:pt x="2376" y="24"/>
                </a:lnTo>
                <a:lnTo>
                  <a:pt x="2188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p8"/>
          <p:cNvSpPr/>
          <p:nvPr/>
        </p:nvSpPr>
        <p:spPr>
          <a:xfrm>
            <a:off x="8543168" y="3321521"/>
            <a:ext cx="174272" cy="176600"/>
          </a:xfrm>
          <a:custGeom>
            <a:rect b="b" l="l" r="r" t="t"/>
            <a:pathLst>
              <a:path extrusionOk="0" h="3953" w="3977">
                <a:moveTo>
                  <a:pt x="1788" y="1"/>
                </a:moveTo>
                <a:lnTo>
                  <a:pt x="1600" y="24"/>
                </a:lnTo>
                <a:lnTo>
                  <a:pt x="1388" y="95"/>
                </a:lnTo>
                <a:lnTo>
                  <a:pt x="1224" y="142"/>
                </a:lnTo>
                <a:lnTo>
                  <a:pt x="1036" y="236"/>
                </a:lnTo>
                <a:lnTo>
                  <a:pt x="894" y="330"/>
                </a:lnTo>
                <a:lnTo>
                  <a:pt x="730" y="448"/>
                </a:lnTo>
                <a:lnTo>
                  <a:pt x="589" y="565"/>
                </a:lnTo>
                <a:lnTo>
                  <a:pt x="471" y="706"/>
                </a:lnTo>
                <a:lnTo>
                  <a:pt x="353" y="871"/>
                </a:lnTo>
                <a:lnTo>
                  <a:pt x="259" y="1036"/>
                </a:lnTo>
                <a:lnTo>
                  <a:pt x="165" y="1200"/>
                </a:lnTo>
                <a:lnTo>
                  <a:pt x="95" y="1389"/>
                </a:lnTo>
                <a:lnTo>
                  <a:pt x="48" y="1577"/>
                </a:lnTo>
                <a:lnTo>
                  <a:pt x="24" y="1765"/>
                </a:lnTo>
                <a:lnTo>
                  <a:pt x="0" y="1977"/>
                </a:lnTo>
                <a:lnTo>
                  <a:pt x="24" y="2165"/>
                </a:lnTo>
                <a:lnTo>
                  <a:pt x="48" y="2377"/>
                </a:lnTo>
                <a:lnTo>
                  <a:pt x="95" y="2565"/>
                </a:lnTo>
                <a:lnTo>
                  <a:pt x="165" y="2753"/>
                </a:lnTo>
                <a:lnTo>
                  <a:pt x="259" y="2918"/>
                </a:lnTo>
                <a:lnTo>
                  <a:pt x="353" y="3082"/>
                </a:lnTo>
                <a:lnTo>
                  <a:pt x="471" y="3223"/>
                </a:lnTo>
                <a:lnTo>
                  <a:pt x="589" y="3365"/>
                </a:lnTo>
                <a:lnTo>
                  <a:pt x="730" y="3506"/>
                </a:lnTo>
                <a:lnTo>
                  <a:pt x="894" y="3623"/>
                </a:lnTo>
                <a:lnTo>
                  <a:pt x="1036" y="3717"/>
                </a:lnTo>
                <a:lnTo>
                  <a:pt x="1224" y="3788"/>
                </a:lnTo>
                <a:lnTo>
                  <a:pt x="1388" y="3859"/>
                </a:lnTo>
                <a:lnTo>
                  <a:pt x="1600" y="3906"/>
                </a:lnTo>
                <a:lnTo>
                  <a:pt x="1788" y="3929"/>
                </a:lnTo>
                <a:lnTo>
                  <a:pt x="1977" y="3953"/>
                </a:lnTo>
                <a:lnTo>
                  <a:pt x="2188" y="3929"/>
                </a:lnTo>
                <a:lnTo>
                  <a:pt x="2376" y="3906"/>
                </a:lnTo>
                <a:lnTo>
                  <a:pt x="2565" y="3859"/>
                </a:lnTo>
                <a:lnTo>
                  <a:pt x="2753" y="3788"/>
                </a:lnTo>
                <a:lnTo>
                  <a:pt x="2941" y="3717"/>
                </a:lnTo>
                <a:lnTo>
                  <a:pt x="3082" y="3623"/>
                </a:lnTo>
                <a:lnTo>
                  <a:pt x="3247" y="3506"/>
                </a:lnTo>
                <a:lnTo>
                  <a:pt x="3388" y="3365"/>
                </a:lnTo>
                <a:lnTo>
                  <a:pt x="3506" y="3223"/>
                </a:lnTo>
                <a:lnTo>
                  <a:pt x="3623" y="3082"/>
                </a:lnTo>
                <a:lnTo>
                  <a:pt x="3717" y="2918"/>
                </a:lnTo>
                <a:lnTo>
                  <a:pt x="3811" y="2753"/>
                </a:lnTo>
                <a:lnTo>
                  <a:pt x="3882" y="2565"/>
                </a:lnTo>
                <a:lnTo>
                  <a:pt x="3929" y="2377"/>
                </a:lnTo>
                <a:lnTo>
                  <a:pt x="3953" y="2165"/>
                </a:lnTo>
                <a:lnTo>
                  <a:pt x="3976" y="1977"/>
                </a:lnTo>
                <a:lnTo>
                  <a:pt x="3953" y="1765"/>
                </a:lnTo>
                <a:lnTo>
                  <a:pt x="3929" y="1577"/>
                </a:lnTo>
                <a:lnTo>
                  <a:pt x="3882" y="1389"/>
                </a:lnTo>
                <a:lnTo>
                  <a:pt x="3811" y="1200"/>
                </a:lnTo>
                <a:lnTo>
                  <a:pt x="3717" y="1036"/>
                </a:lnTo>
                <a:lnTo>
                  <a:pt x="3623" y="871"/>
                </a:lnTo>
                <a:lnTo>
                  <a:pt x="3506" y="706"/>
                </a:lnTo>
                <a:lnTo>
                  <a:pt x="3388" y="565"/>
                </a:lnTo>
                <a:lnTo>
                  <a:pt x="3247" y="448"/>
                </a:lnTo>
                <a:lnTo>
                  <a:pt x="3082" y="330"/>
                </a:lnTo>
                <a:lnTo>
                  <a:pt x="2941" y="236"/>
                </a:lnTo>
                <a:lnTo>
                  <a:pt x="2753" y="142"/>
                </a:lnTo>
                <a:lnTo>
                  <a:pt x="2565" y="95"/>
                </a:lnTo>
                <a:lnTo>
                  <a:pt x="2376" y="24"/>
                </a:lnTo>
                <a:lnTo>
                  <a:pt x="2188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8"/>
          <p:cNvSpPr/>
          <p:nvPr/>
        </p:nvSpPr>
        <p:spPr>
          <a:xfrm>
            <a:off x="2256800" y="2363775"/>
            <a:ext cx="4543500" cy="1712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8"/>
          <p:cNvSpPr txBox="1"/>
          <p:nvPr>
            <p:ph type="title"/>
          </p:nvPr>
        </p:nvSpPr>
        <p:spPr>
          <a:xfrm>
            <a:off x="1069850" y="2030400"/>
            <a:ext cx="7004100" cy="211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grpSp>
        <p:nvGrpSpPr>
          <p:cNvPr id="84" name="Google Shape;84;p8"/>
          <p:cNvGrpSpPr/>
          <p:nvPr/>
        </p:nvGrpSpPr>
        <p:grpSpPr>
          <a:xfrm>
            <a:off x="7701892" y="4497065"/>
            <a:ext cx="440824" cy="265808"/>
            <a:chOff x="1863856" y="3453371"/>
            <a:chExt cx="326222" cy="196705"/>
          </a:xfrm>
        </p:grpSpPr>
        <p:sp>
          <p:nvSpPr>
            <p:cNvPr id="85" name="Google Shape;85;p8"/>
            <p:cNvSpPr/>
            <p:nvPr/>
          </p:nvSpPr>
          <p:spPr>
            <a:xfrm>
              <a:off x="1890227" y="3479742"/>
              <a:ext cx="274259" cy="144742"/>
            </a:xfrm>
            <a:custGeom>
              <a:rect b="b" l="l" r="r" t="t"/>
              <a:pathLst>
                <a:path extrusionOk="0" h="4259" w="8070">
                  <a:moveTo>
                    <a:pt x="5293" y="0"/>
                  </a:moveTo>
                  <a:lnTo>
                    <a:pt x="5035" y="24"/>
                  </a:lnTo>
                  <a:lnTo>
                    <a:pt x="4776" y="71"/>
                  </a:lnTo>
                  <a:lnTo>
                    <a:pt x="4541" y="142"/>
                  </a:lnTo>
                  <a:lnTo>
                    <a:pt x="4305" y="259"/>
                  </a:lnTo>
                  <a:lnTo>
                    <a:pt x="4117" y="400"/>
                  </a:lnTo>
                  <a:lnTo>
                    <a:pt x="3929" y="565"/>
                  </a:lnTo>
                  <a:lnTo>
                    <a:pt x="3764" y="753"/>
                  </a:lnTo>
                  <a:lnTo>
                    <a:pt x="3623" y="965"/>
                  </a:lnTo>
                  <a:lnTo>
                    <a:pt x="3388" y="800"/>
                  </a:lnTo>
                  <a:lnTo>
                    <a:pt x="3129" y="683"/>
                  </a:lnTo>
                  <a:lnTo>
                    <a:pt x="2847" y="612"/>
                  </a:lnTo>
                  <a:lnTo>
                    <a:pt x="2565" y="589"/>
                  </a:lnTo>
                  <a:lnTo>
                    <a:pt x="2400" y="589"/>
                  </a:lnTo>
                  <a:lnTo>
                    <a:pt x="2235" y="612"/>
                  </a:lnTo>
                  <a:lnTo>
                    <a:pt x="2071" y="659"/>
                  </a:lnTo>
                  <a:lnTo>
                    <a:pt x="1906" y="706"/>
                  </a:lnTo>
                  <a:lnTo>
                    <a:pt x="1765" y="777"/>
                  </a:lnTo>
                  <a:lnTo>
                    <a:pt x="1624" y="871"/>
                  </a:lnTo>
                  <a:lnTo>
                    <a:pt x="1506" y="965"/>
                  </a:lnTo>
                  <a:lnTo>
                    <a:pt x="1388" y="1083"/>
                  </a:lnTo>
                  <a:lnTo>
                    <a:pt x="1271" y="1200"/>
                  </a:lnTo>
                  <a:lnTo>
                    <a:pt x="1177" y="1318"/>
                  </a:lnTo>
                  <a:lnTo>
                    <a:pt x="1083" y="1459"/>
                  </a:lnTo>
                  <a:lnTo>
                    <a:pt x="1012" y="1600"/>
                  </a:lnTo>
                  <a:lnTo>
                    <a:pt x="965" y="1765"/>
                  </a:lnTo>
                  <a:lnTo>
                    <a:pt x="918" y="1929"/>
                  </a:lnTo>
                  <a:lnTo>
                    <a:pt x="894" y="2094"/>
                  </a:lnTo>
                  <a:lnTo>
                    <a:pt x="894" y="2259"/>
                  </a:lnTo>
                  <a:lnTo>
                    <a:pt x="918" y="2518"/>
                  </a:lnTo>
                  <a:lnTo>
                    <a:pt x="965" y="2776"/>
                  </a:lnTo>
                  <a:lnTo>
                    <a:pt x="589" y="2776"/>
                  </a:lnTo>
                  <a:lnTo>
                    <a:pt x="447" y="2823"/>
                  </a:lnTo>
                  <a:lnTo>
                    <a:pt x="330" y="2894"/>
                  </a:lnTo>
                  <a:lnTo>
                    <a:pt x="212" y="2988"/>
                  </a:lnTo>
                  <a:lnTo>
                    <a:pt x="118" y="3106"/>
                  </a:lnTo>
                  <a:lnTo>
                    <a:pt x="47" y="3223"/>
                  </a:lnTo>
                  <a:lnTo>
                    <a:pt x="0" y="3364"/>
                  </a:lnTo>
                  <a:lnTo>
                    <a:pt x="0" y="3506"/>
                  </a:lnTo>
                  <a:lnTo>
                    <a:pt x="0" y="3670"/>
                  </a:lnTo>
                  <a:lnTo>
                    <a:pt x="47" y="3811"/>
                  </a:lnTo>
                  <a:lnTo>
                    <a:pt x="118" y="3929"/>
                  </a:lnTo>
                  <a:lnTo>
                    <a:pt x="212" y="4047"/>
                  </a:lnTo>
                  <a:lnTo>
                    <a:pt x="330" y="4117"/>
                  </a:lnTo>
                  <a:lnTo>
                    <a:pt x="447" y="4188"/>
                  </a:lnTo>
                  <a:lnTo>
                    <a:pt x="589" y="4235"/>
                  </a:lnTo>
                  <a:lnTo>
                    <a:pt x="730" y="4258"/>
                  </a:lnTo>
                  <a:lnTo>
                    <a:pt x="7317" y="4258"/>
                  </a:lnTo>
                  <a:lnTo>
                    <a:pt x="7481" y="4235"/>
                  </a:lnTo>
                  <a:lnTo>
                    <a:pt x="7622" y="4188"/>
                  </a:lnTo>
                  <a:lnTo>
                    <a:pt x="7740" y="4117"/>
                  </a:lnTo>
                  <a:lnTo>
                    <a:pt x="7858" y="4047"/>
                  </a:lnTo>
                  <a:lnTo>
                    <a:pt x="7928" y="3929"/>
                  </a:lnTo>
                  <a:lnTo>
                    <a:pt x="7999" y="3811"/>
                  </a:lnTo>
                  <a:lnTo>
                    <a:pt x="8046" y="3670"/>
                  </a:lnTo>
                  <a:lnTo>
                    <a:pt x="8069" y="3506"/>
                  </a:lnTo>
                  <a:lnTo>
                    <a:pt x="8046" y="3364"/>
                  </a:lnTo>
                  <a:lnTo>
                    <a:pt x="7999" y="3223"/>
                  </a:lnTo>
                  <a:lnTo>
                    <a:pt x="7928" y="3106"/>
                  </a:lnTo>
                  <a:lnTo>
                    <a:pt x="7858" y="2988"/>
                  </a:lnTo>
                  <a:lnTo>
                    <a:pt x="7740" y="2894"/>
                  </a:lnTo>
                  <a:lnTo>
                    <a:pt x="7622" y="2823"/>
                  </a:lnTo>
                  <a:lnTo>
                    <a:pt x="7481" y="2776"/>
                  </a:lnTo>
                  <a:lnTo>
                    <a:pt x="7058" y="2776"/>
                  </a:lnTo>
                  <a:lnTo>
                    <a:pt x="7128" y="2588"/>
                  </a:lnTo>
                  <a:lnTo>
                    <a:pt x="7199" y="2376"/>
                  </a:lnTo>
                  <a:lnTo>
                    <a:pt x="7222" y="2165"/>
                  </a:lnTo>
                  <a:lnTo>
                    <a:pt x="7246" y="1953"/>
                  </a:lnTo>
                  <a:lnTo>
                    <a:pt x="7222" y="1741"/>
                  </a:lnTo>
                  <a:lnTo>
                    <a:pt x="7199" y="1553"/>
                  </a:lnTo>
                  <a:lnTo>
                    <a:pt x="7152" y="1365"/>
                  </a:lnTo>
                  <a:lnTo>
                    <a:pt x="7081" y="1177"/>
                  </a:lnTo>
                  <a:lnTo>
                    <a:pt x="7011" y="1012"/>
                  </a:lnTo>
                  <a:lnTo>
                    <a:pt x="6893" y="847"/>
                  </a:lnTo>
                  <a:lnTo>
                    <a:pt x="6799" y="706"/>
                  </a:lnTo>
                  <a:lnTo>
                    <a:pt x="6658" y="565"/>
                  </a:lnTo>
                  <a:lnTo>
                    <a:pt x="6517" y="447"/>
                  </a:lnTo>
                  <a:lnTo>
                    <a:pt x="6376" y="330"/>
                  </a:lnTo>
                  <a:lnTo>
                    <a:pt x="6211" y="236"/>
                  </a:lnTo>
                  <a:lnTo>
                    <a:pt x="6046" y="142"/>
                  </a:lnTo>
                  <a:lnTo>
                    <a:pt x="5858" y="95"/>
                  </a:lnTo>
                  <a:lnTo>
                    <a:pt x="5670" y="48"/>
                  </a:lnTo>
                  <a:lnTo>
                    <a:pt x="548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" name="Google Shape;86;p8"/>
            <p:cNvSpPr/>
            <p:nvPr/>
          </p:nvSpPr>
          <p:spPr>
            <a:xfrm>
              <a:off x="1890227" y="3584480"/>
              <a:ext cx="274259" cy="40000"/>
            </a:xfrm>
            <a:custGeom>
              <a:rect b="b" l="l" r="r" t="t"/>
              <a:pathLst>
                <a:path extrusionOk="0" h="1177" w="8070">
                  <a:moveTo>
                    <a:pt x="142" y="0"/>
                  </a:moveTo>
                  <a:lnTo>
                    <a:pt x="71" y="94"/>
                  </a:lnTo>
                  <a:lnTo>
                    <a:pt x="24" y="188"/>
                  </a:lnTo>
                  <a:lnTo>
                    <a:pt x="0" y="306"/>
                  </a:lnTo>
                  <a:lnTo>
                    <a:pt x="0" y="424"/>
                  </a:lnTo>
                  <a:lnTo>
                    <a:pt x="0" y="588"/>
                  </a:lnTo>
                  <a:lnTo>
                    <a:pt x="47" y="729"/>
                  </a:lnTo>
                  <a:lnTo>
                    <a:pt x="118" y="847"/>
                  </a:lnTo>
                  <a:lnTo>
                    <a:pt x="212" y="965"/>
                  </a:lnTo>
                  <a:lnTo>
                    <a:pt x="330" y="1035"/>
                  </a:lnTo>
                  <a:lnTo>
                    <a:pt x="447" y="1106"/>
                  </a:lnTo>
                  <a:lnTo>
                    <a:pt x="589" y="1153"/>
                  </a:lnTo>
                  <a:lnTo>
                    <a:pt x="730" y="1176"/>
                  </a:lnTo>
                  <a:lnTo>
                    <a:pt x="7317" y="1176"/>
                  </a:lnTo>
                  <a:lnTo>
                    <a:pt x="7481" y="1153"/>
                  </a:lnTo>
                  <a:lnTo>
                    <a:pt x="7599" y="1106"/>
                  </a:lnTo>
                  <a:lnTo>
                    <a:pt x="7740" y="1035"/>
                  </a:lnTo>
                  <a:lnTo>
                    <a:pt x="7858" y="965"/>
                  </a:lnTo>
                  <a:lnTo>
                    <a:pt x="7928" y="847"/>
                  </a:lnTo>
                  <a:lnTo>
                    <a:pt x="7999" y="729"/>
                  </a:lnTo>
                  <a:lnTo>
                    <a:pt x="8046" y="588"/>
                  </a:lnTo>
                  <a:lnTo>
                    <a:pt x="8069" y="424"/>
                  </a:lnTo>
                  <a:lnTo>
                    <a:pt x="8046" y="306"/>
                  </a:lnTo>
                  <a:lnTo>
                    <a:pt x="8022" y="188"/>
                  </a:lnTo>
                  <a:lnTo>
                    <a:pt x="7975" y="94"/>
                  </a:lnTo>
                  <a:lnTo>
                    <a:pt x="7928" y="0"/>
                  </a:lnTo>
                  <a:lnTo>
                    <a:pt x="7811" y="118"/>
                  </a:lnTo>
                  <a:lnTo>
                    <a:pt x="7669" y="212"/>
                  </a:lnTo>
                  <a:lnTo>
                    <a:pt x="7505" y="282"/>
                  </a:lnTo>
                  <a:lnTo>
                    <a:pt x="565" y="282"/>
                  </a:lnTo>
                  <a:lnTo>
                    <a:pt x="400" y="212"/>
                  </a:lnTo>
                  <a:lnTo>
                    <a:pt x="259" y="118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E4EC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1863856" y="3453371"/>
              <a:ext cx="326222" cy="196705"/>
            </a:xfrm>
            <a:custGeom>
              <a:rect b="b" l="l" r="r" t="t"/>
              <a:pathLst>
                <a:path extrusionOk="0" h="5788" w="9599">
                  <a:moveTo>
                    <a:pt x="6258" y="776"/>
                  </a:moveTo>
                  <a:lnTo>
                    <a:pt x="6446" y="824"/>
                  </a:lnTo>
                  <a:lnTo>
                    <a:pt x="6634" y="871"/>
                  </a:lnTo>
                  <a:lnTo>
                    <a:pt x="6822" y="918"/>
                  </a:lnTo>
                  <a:lnTo>
                    <a:pt x="6987" y="1012"/>
                  </a:lnTo>
                  <a:lnTo>
                    <a:pt x="7152" y="1106"/>
                  </a:lnTo>
                  <a:lnTo>
                    <a:pt x="7293" y="1223"/>
                  </a:lnTo>
                  <a:lnTo>
                    <a:pt x="7434" y="1341"/>
                  </a:lnTo>
                  <a:lnTo>
                    <a:pt x="7575" y="1482"/>
                  </a:lnTo>
                  <a:lnTo>
                    <a:pt x="7669" y="1623"/>
                  </a:lnTo>
                  <a:lnTo>
                    <a:pt x="7787" y="1788"/>
                  </a:lnTo>
                  <a:lnTo>
                    <a:pt x="7857" y="1953"/>
                  </a:lnTo>
                  <a:lnTo>
                    <a:pt x="7928" y="2141"/>
                  </a:lnTo>
                  <a:lnTo>
                    <a:pt x="7975" y="2329"/>
                  </a:lnTo>
                  <a:lnTo>
                    <a:pt x="7998" y="2517"/>
                  </a:lnTo>
                  <a:lnTo>
                    <a:pt x="8022" y="2729"/>
                  </a:lnTo>
                  <a:lnTo>
                    <a:pt x="7998" y="2941"/>
                  </a:lnTo>
                  <a:lnTo>
                    <a:pt x="7975" y="3152"/>
                  </a:lnTo>
                  <a:lnTo>
                    <a:pt x="7904" y="3364"/>
                  </a:lnTo>
                  <a:lnTo>
                    <a:pt x="7834" y="3552"/>
                  </a:lnTo>
                  <a:lnTo>
                    <a:pt x="8257" y="3552"/>
                  </a:lnTo>
                  <a:lnTo>
                    <a:pt x="8398" y="3599"/>
                  </a:lnTo>
                  <a:lnTo>
                    <a:pt x="8516" y="3670"/>
                  </a:lnTo>
                  <a:lnTo>
                    <a:pt x="8634" y="3764"/>
                  </a:lnTo>
                  <a:lnTo>
                    <a:pt x="8704" y="3882"/>
                  </a:lnTo>
                  <a:lnTo>
                    <a:pt x="8775" y="3999"/>
                  </a:lnTo>
                  <a:lnTo>
                    <a:pt x="8822" y="4140"/>
                  </a:lnTo>
                  <a:lnTo>
                    <a:pt x="8845" y="4282"/>
                  </a:lnTo>
                  <a:lnTo>
                    <a:pt x="8822" y="4446"/>
                  </a:lnTo>
                  <a:lnTo>
                    <a:pt x="8775" y="4587"/>
                  </a:lnTo>
                  <a:lnTo>
                    <a:pt x="8704" y="4705"/>
                  </a:lnTo>
                  <a:lnTo>
                    <a:pt x="8634" y="4823"/>
                  </a:lnTo>
                  <a:lnTo>
                    <a:pt x="8516" y="4893"/>
                  </a:lnTo>
                  <a:lnTo>
                    <a:pt x="8398" y="4964"/>
                  </a:lnTo>
                  <a:lnTo>
                    <a:pt x="8257" y="5011"/>
                  </a:lnTo>
                  <a:lnTo>
                    <a:pt x="8093" y="5034"/>
                  </a:lnTo>
                  <a:lnTo>
                    <a:pt x="1506" y="5034"/>
                  </a:lnTo>
                  <a:lnTo>
                    <a:pt x="1365" y="5011"/>
                  </a:lnTo>
                  <a:lnTo>
                    <a:pt x="1223" y="4964"/>
                  </a:lnTo>
                  <a:lnTo>
                    <a:pt x="1106" y="4893"/>
                  </a:lnTo>
                  <a:lnTo>
                    <a:pt x="988" y="4823"/>
                  </a:lnTo>
                  <a:lnTo>
                    <a:pt x="894" y="4705"/>
                  </a:lnTo>
                  <a:lnTo>
                    <a:pt x="823" y="4587"/>
                  </a:lnTo>
                  <a:lnTo>
                    <a:pt x="776" y="4446"/>
                  </a:lnTo>
                  <a:lnTo>
                    <a:pt x="776" y="4282"/>
                  </a:lnTo>
                  <a:lnTo>
                    <a:pt x="776" y="4140"/>
                  </a:lnTo>
                  <a:lnTo>
                    <a:pt x="823" y="3999"/>
                  </a:lnTo>
                  <a:lnTo>
                    <a:pt x="894" y="3882"/>
                  </a:lnTo>
                  <a:lnTo>
                    <a:pt x="988" y="3764"/>
                  </a:lnTo>
                  <a:lnTo>
                    <a:pt x="1106" y="3670"/>
                  </a:lnTo>
                  <a:lnTo>
                    <a:pt x="1223" y="3599"/>
                  </a:lnTo>
                  <a:lnTo>
                    <a:pt x="1365" y="3552"/>
                  </a:lnTo>
                  <a:lnTo>
                    <a:pt x="1741" y="3552"/>
                  </a:lnTo>
                  <a:lnTo>
                    <a:pt x="1694" y="3294"/>
                  </a:lnTo>
                  <a:lnTo>
                    <a:pt x="1670" y="3035"/>
                  </a:lnTo>
                  <a:lnTo>
                    <a:pt x="1670" y="2870"/>
                  </a:lnTo>
                  <a:lnTo>
                    <a:pt x="1694" y="2705"/>
                  </a:lnTo>
                  <a:lnTo>
                    <a:pt x="1741" y="2541"/>
                  </a:lnTo>
                  <a:lnTo>
                    <a:pt x="1788" y="2376"/>
                  </a:lnTo>
                  <a:lnTo>
                    <a:pt x="1859" y="2235"/>
                  </a:lnTo>
                  <a:lnTo>
                    <a:pt x="1953" y="2094"/>
                  </a:lnTo>
                  <a:lnTo>
                    <a:pt x="2047" y="1976"/>
                  </a:lnTo>
                  <a:lnTo>
                    <a:pt x="2164" y="1859"/>
                  </a:lnTo>
                  <a:lnTo>
                    <a:pt x="2282" y="1741"/>
                  </a:lnTo>
                  <a:lnTo>
                    <a:pt x="2400" y="1647"/>
                  </a:lnTo>
                  <a:lnTo>
                    <a:pt x="2541" y="1553"/>
                  </a:lnTo>
                  <a:lnTo>
                    <a:pt x="2682" y="1482"/>
                  </a:lnTo>
                  <a:lnTo>
                    <a:pt x="2847" y="1435"/>
                  </a:lnTo>
                  <a:lnTo>
                    <a:pt x="3011" y="1388"/>
                  </a:lnTo>
                  <a:lnTo>
                    <a:pt x="3176" y="1365"/>
                  </a:lnTo>
                  <a:lnTo>
                    <a:pt x="3341" y="1365"/>
                  </a:lnTo>
                  <a:lnTo>
                    <a:pt x="3623" y="1388"/>
                  </a:lnTo>
                  <a:lnTo>
                    <a:pt x="3905" y="1459"/>
                  </a:lnTo>
                  <a:lnTo>
                    <a:pt x="4164" y="1576"/>
                  </a:lnTo>
                  <a:lnTo>
                    <a:pt x="4399" y="1741"/>
                  </a:lnTo>
                  <a:lnTo>
                    <a:pt x="4540" y="1529"/>
                  </a:lnTo>
                  <a:lnTo>
                    <a:pt x="4705" y="1341"/>
                  </a:lnTo>
                  <a:lnTo>
                    <a:pt x="4893" y="1176"/>
                  </a:lnTo>
                  <a:lnTo>
                    <a:pt x="5081" y="1035"/>
                  </a:lnTo>
                  <a:lnTo>
                    <a:pt x="5317" y="918"/>
                  </a:lnTo>
                  <a:lnTo>
                    <a:pt x="5552" y="847"/>
                  </a:lnTo>
                  <a:lnTo>
                    <a:pt x="5811" y="800"/>
                  </a:lnTo>
                  <a:lnTo>
                    <a:pt x="6069" y="776"/>
                  </a:lnTo>
                  <a:close/>
                  <a:moveTo>
                    <a:pt x="6069" y="0"/>
                  </a:moveTo>
                  <a:lnTo>
                    <a:pt x="5811" y="24"/>
                  </a:lnTo>
                  <a:lnTo>
                    <a:pt x="5552" y="71"/>
                  </a:lnTo>
                  <a:lnTo>
                    <a:pt x="5293" y="118"/>
                  </a:lnTo>
                  <a:lnTo>
                    <a:pt x="5058" y="212"/>
                  </a:lnTo>
                  <a:lnTo>
                    <a:pt x="4823" y="306"/>
                  </a:lnTo>
                  <a:lnTo>
                    <a:pt x="4611" y="447"/>
                  </a:lnTo>
                  <a:lnTo>
                    <a:pt x="4399" y="588"/>
                  </a:lnTo>
                  <a:lnTo>
                    <a:pt x="4211" y="753"/>
                  </a:lnTo>
                  <a:lnTo>
                    <a:pt x="3999" y="682"/>
                  </a:lnTo>
                  <a:lnTo>
                    <a:pt x="3788" y="635"/>
                  </a:lnTo>
                  <a:lnTo>
                    <a:pt x="3552" y="612"/>
                  </a:lnTo>
                  <a:lnTo>
                    <a:pt x="3341" y="588"/>
                  </a:lnTo>
                  <a:lnTo>
                    <a:pt x="3105" y="612"/>
                  </a:lnTo>
                  <a:lnTo>
                    <a:pt x="2870" y="635"/>
                  </a:lnTo>
                  <a:lnTo>
                    <a:pt x="2635" y="706"/>
                  </a:lnTo>
                  <a:lnTo>
                    <a:pt x="2423" y="776"/>
                  </a:lnTo>
                  <a:lnTo>
                    <a:pt x="2211" y="871"/>
                  </a:lnTo>
                  <a:lnTo>
                    <a:pt x="2023" y="988"/>
                  </a:lnTo>
                  <a:lnTo>
                    <a:pt x="1835" y="1129"/>
                  </a:lnTo>
                  <a:lnTo>
                    <a:pt x="1670" y="1270"/>
                  </a:lnTo>
                  <a:lnTo>
                    <a:pt x="1506" y="1435"/>
                  </a:lnTo>
                  <a:lnTo>
                    <a:pt x="1365" y="1623"/>
                  </a:lnTo>
                  <a:lnTo>
                    <a:pt x="1247" y="1812"/>
                  </a:lnTo>
                  <a:lnTo>
                    <a:pt x="1129" y="2000"/>
                  </a:lnTo>
                  <a:lnTo>
                    <a:pt x="1035" y="2211"/>
                  </a:lnTo>
                  <a:lnTo>
                    <a:pt x="988" y="2447"/>
                  </a:lnTo>
                  <a:lnTo>
                    <a:pt x="941" y="2682"/>
                  </a:lnTo>
                  <a:lnTo>
                    <a:pt x="918" y="2917"/>
                  </a:lnTo>
                  <a:lnTo>
                    <a:pt x="729" y="3011"/>
                  </a:lnTo>
                  <a:lnTo>
                    <a:pt x="541" y="3129"/>
                  </a:lnTo>
                  <a:lnTo>
                    <a:pt x="400" y="3294"/>
                  </a:lnTo>
                  <a:lnTo>
                    <a:pt x="259" y="3458"/>
                  </a:lnTo>
                  <a:lnTo>
                    <a:pt x="141" y="3646"/>
                  </a:lnTo>
                  <a:lnTo>
                    <a:pt x="71" y="3835"/>
                  </a:lnTo>
                  <a:lnTo>
                    <a:pt x="24" y="4070"/>
                  </a:lnTo>
                  <a:lnTo>
                    <a:pt x="0" y="4282"/>
                  </a:lnTo>
                  <a:lnTo>
                    <a:pt x="24" y="4446"/>
                  </a:lnTo>
                  <a:lnTo>
                    <a:pt x="47" y="4587"/>
                  </a:lnTo>
                  <a:lnTo>
                    <a:pt x="71" y="4729"/>
                  </a:lnTo>
                  <a:lnTo>
                    <a:pt x="118" y="4870"/>
                  </a:lnTo>
                  <a:lnTo>
                    <a:pt x="188" y="5011"/>
                  </a:lnTo>
                  <a:lnTo>
                    <a:pt x="259" y="5128"/>
                  </a:lnTo>
                  <a:lnTo>
                    <a:pt x="447" y="5340"/>
                  </a:lnTo>
                  <a:lnTo>
                    <a:pt x="659" y="5528"/>
                  </a:lnTo>
                  <a:lnTo>
                    <a:pt x="800" y="5599"/>
                  </a:lnTo>
                  <a:lnTo>
                    <a:pt x="918" y="5670"/>
                  </a:lnTo>
                  <a:lnTo>
                    <a:pt x="1059" y="5717"/>
                  </a:lnTo>
                  <a:lnTo>
                    <a:pt x="1200" y="5764"/>
                  </a:lnTo>
                  <a:lnTo>
                    <a:pt x="1365" y="5787"/>
                  </a:lnTo>
                  <a:lnTo>
                    <a:pt x="8257" y="5787"/>
                  </a:lnTo>
                  <a:lnTo>
                    <a:pt x="8398" y="5764"/>
                  </a:lnTo>
                  <a:lnTo>
                    <a:pt x="8539" y="5717"/>
                  </a:lnTo>
                  <a:lnTo>
                    <a:pt x="8681" y="5670"/>
                  </a:lnTo>
                  <a:lnTo>
                    <a:pt x="8822" y="5599"/>
                  </a:lnTo>
                  <a:lnTo>
                    <a:pt x="8939" y="5528"/>
                  </a:lnTo>
                  <a:lnTo>
                    <a:pt x="9151" y="5340"/>
                  </a:lnTo>
                  <a:lnTo>
                    <a:pt x="9339" y="5128"/>
                  </a:lnTo>
                  <a:lnTo>
                    <a:pt x="9410" y="5011"/>
                  </a:lnTo>
                  <a:lnTo>
                    <a:pt x="9480" y="4870"/>
                  </a:lnTo>
                  <a:lnTo>
                    <a:pt x="9527" y="4729"/>
                  </a:lnTo>
                  <a:lnTo>
                    <a:pt x="9575" y="4587"/>
                  </a:lnTo>
                  <a:lnTo>
                    <a:pt x="9598" y="4446"/>
                  </a:lnTo>
                  <a:lnTo>
                    <a:pt x="9598" y="4282"/>
                  </a:lnTo>
                  <a:lnTo>
                    <a:pt x="9575" y="4070"/>
                  </a:lnTo>
                  <a:lnTo>
                    <a:pt x="9551" y="3858"/>
                  </a:lnTo>
                  <a:lnTo>
                    <a:pt x="9457" y="3670"/>
                  </a:lnTo>
                  <a:lnTo>
                    <a:pt x="9363" y="3482"/>
                  </a:lnTo>
                  <a:lnTo>
                    <a:pt x="9245" y="3317"/>
                  </a:lnTo>
                  <a:lnTo>
                    <a:pt x="9104" y="3176"/>
                  </a:lnTo>
                  <a:lnTo>
                    <a:pt x="8939" y="3035"/>
                  </a:lnTo>
                  <a:lnTo>
                    <a:pt x="8775" y="2941"/>
                  </a:lnTo>
                  <a:lnTo>
                    <a:pt x="8775" y="2729"/>
                  </a:lnTo>
                  <a:lnTo>
                    <a:pt x="8751" y="2447"/>
                  </a:lnTo>
                  <a:lnTo>
                    <a:pt x="8728" y="2164"/>
                  </a:lnTo>
                  <a:lnTo>
                    <a:pt x="8657" y="1906"/>
                  </a:lnTo>
                  <a:lnTo>
                    <a:pt x="8563" y="1670"/>
                  </a:lnTo>
                  <a:lnTo>
                    <a:pt x="8445" y="1435"/>
                  </a:lnTo>
                  <a:lnTo>
                    <a:pt x="8304" y="1200"/>
                  </a:lnTo>
                  <a:lnTo>
                    <a:pt x="8163" y="988"/>
                  </a:lnTo>
                  <a:lnTo>
                    <a:pt x="7975" y="800"/>
                  </a:lnTo>
                  <a:lnTo>
                    <a:pt x="7787" y="635"/>
                  </a:lnTo>
                  <a:lnTo>
                    <a:pt x="7575" y="471"/>
                  </a:lnTo>
                  <a:lnTo>
                    <a:pt x="7363" y="330"/>
                  </a:lnTo>
                  <a:lnTo>
                    <a:pt x="7128" y="235"/>
                  </a:lnTo>
                  <a:lnTo>
                    <a:pt x="6869" y="141"/>
                  </a:lnTo>
                  <a:lnTo>
                    <a:pt x="6610" y="71"/>
                  </a:lnTo>
                  <a:lnTo>
                    <a:pt x="6352" y="24"/>
                  </a:lnTo>
                  <a:lnTo>
                    <a:pt x="6069" y="0"/>
                  </a:lnTo>
                  <a:close/>
                </a:path>
              </a:pathLst>
            </a:custGeom>
            <a:solidFill>
              <a:srgbClr val="5D5D6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1890227" y="3479742"/>
              <a:ext cx="274259" cy="144742"/>
            </a:xfrm>
            <a:custGeom>
              <a:rect b="b" l="l" r="r" t="t"/>
              <a:pathLst>
                <a:path extrusionOk="0" fill="none" h="4259" w="8070">
                  <a:moveTo>
                    <a:pt x="5293" y="0"/>
                  </a:moveTo>
                  <a:lnTo>
                    <a:pt x="5293" y="0"/>
                  </a:lnTo>
                  <a:lnTo>
                    <a:pt x="5482" y="0"/>
                  </a:lnTo>
                  <a:lnTo>
                    <a:pt x="5670" y="48"/>
                  </a:lnTo>
                  <a:lnTo>
                    <a:pt x="5858" y="95"/>
                  </a:lnTo>
                  <a:lnTo>
                    <a:pt x="6046" y="142"/>
                  </a:lnTo>
                  <a:lnTo>
                    <a:pt x="6211" y="236"/>
                  </a:lnTo>
                  <a:lnTo>
                    <a:pt x="6376" y="330"/>
                  </a:lnTo>
                  <a:lnTo>
                    <a:pt x="6517" y="447"/>
                  </a:lnTo>
                  <a:lnTo>
                    <a:pt x="6658" y="565"/>
                  </a:lnTo>
                  <a:lnTo>
                    <a:pt x="6799" y="706"/>
                  </a:lnTo>
                  <a:lnTo>
                    <a:pt x="6893" y="847"/>
                  </a:lnTo>
                  <a:lnTo>
                    <a:pt x="7011" y="1012"/>
                  </a:lnTo>
                  <a:lnTo>
                    <a:pt x="7081" y="1177"/>
                  </a:lnTo>
                  <a:lnTo>
                    <a:pt x="7152" y="1365"/>
                  </a:lnTo>
                  <a:lnTo>
                    <a:pt x="7199" y="1553"/>
                  </a:lnTo>
                  <a:lnTo>
                    <a:pt x="7222" y="1741"/>
                  </a:lnTo>
                  <a:lnTo>
                    <a:pt x="7246" y="1953"/>
                  </a:lnTo>
                  <a:lnTo>
                    <a:pt x="7246" y="1953"/>
                  </a:lnTo>
                  <a:lnTo>
                    <a:pt x="7222" y="2165"/>
                  </a:lnTo>
                  <a:lnTo>
                    <a:pt x="7199" y="2376"/>
                  </a:lnTo>
                  <a:lnTo>
                    <a:pt x="7128" y="2588"/>
                  </a:lnTo>
                  <a:lnTo>
                    <a:pt x="7058" y="2776"/>
                  </a:lnTo>
                  <a:lnTo>
                    <a:pt x="7317" y="2776"/>
                  </a:lnTo>
                  <a:lnTo>
                    <a:pt x="7317" y="2776"/>
                  </a:lnTo>
                  <a:lnTo>
                    <a:pt x="7481" y="2776"/>
                  </a:lnTo>
                  <a:lnTo>
                    <a:pt x="7622" y="2823"/>
                  </a:lnTo>
                  <a:lnTo>
                    <a:pt x="7740" y="2894"/>
                  </a:lnTo>
                  <a:lnTo>
                    <a:pt x="7858" y="2988"/>
                  </a:lnTo>
                  <a:lnTo>
                    <a:pt x="7928" y="3106"/>
                  </a:lnTo>
                  <a:lnTo>
                    <a:pt x="7999" y="3223"/>
                  </a:lnTo>
                  <a:lnTo>
                    <a:pt x="8046" y="3364"/>
                  </a:lnTo>
                  <a:lnTo>
                    <a:pt x="8069" y="3506"/>
                  </a:lnTo>
                  <a:lnTo>
                    <a:pt x="8069" y="3506"/>
                  </a:lnTo>
                  <a:lnTo>
                    <a:pt x="8046" y="3670"/>
                  </a:lnTo>
                  <a:lnTo>
                    <a:pt x="7999" y="3811"/>
                  </a:lnTo>
                  <a:lnTo>
                    <a:pt x="7928" y="3929"/>
                  </a:lnTo>
                  <a:lnTo>
                    <a:pt x="7858" y="4047"/>
                  </a:lnTo>
                  <a:lnTo>
                    <a:pt x="7740" y="4117"/>
                  </a:lnTo>
                  <a:lnTo>
                    <a:pt x="7622" y="4188"/>
                  </a:lnTo>
                  <a:lnTo>
                    <a:pt x="7481" y="4235"/>
                  </a:lnTo>
                  <a:lnTo>
                    <a:pt x="7317" y="4258"/>
                  </a:lnTo>
                  <a:lnTo>
                    <a:pt x="730" y="4258"/>
                  </a:lnTo>
                  <a:lnTo>
                    <a:pt x="730" y="4258"/>
                  </a:lnTo>
                  <a:lnTo>
                    <a:pt x="589" y="4235"/>
                  </a:lnTo>
                  <a:lnTo>
                    <a:pt x="447" y="4188"/>
                  </a:lnTo>
                  <a:lnTo>
                    <a:pt x="330" y="4117"/>
                  </a:lnTo>
                  <a:lnTo>
                    <a:pt x="212" y="4047"/>
                  </a:lnTo>
                  <a:lnTo>
                    <a:pt x="118" y="3929"/>
                  </a:lnTo>
                  <a:lnTo>
                    <a:pt x="47" y="3811"/>
                  </a:lnTo>
                  <a:lnTo>
                    <a:pt x="0" y="3670"/>
                  </a:lnTo>
                  <a:lnTo>
                    <a:pt x="0" y="3506"/>
                  </a:lnTo>
                  <a:lnTo>
                    <a:pt x="0" y="3506"/>
                  </a:lnTo>
                  <a:lnTo>
                    <a:pt x="0" y="3364"/>
                  </a:lnTo>
                  <a:lnTo>
                    <a:pt x="47" y="3223"/>
                  </a:lnTo>
                  <a:lnTo>
                    <a:pt x="118" y="3106"/>
                  </a:lnTo>
                  <a:lnTo>
                    <a:pt x="212" y="2988"/>
                  </a:lnTo>
                  <a:lnTo>
                    <a:pt x="330" y="2894"/>
                  </a:lnTo>
                  <a:lnTo>
                    <a:pt x="447" y="2823"/>
                  </a:lnTo>
                  <a:lnTo>
                    <a:pt x="589" y="2776"/>
                  </a:lnTo>
                  <a:lnTo>
                    <a:pt x="730" y="2776"/>
                  </a:lnTo>
                  <a:lnTo>
                    <a:pt x="965" y="2776"/>
                  </a:lnTo>
                  <a:lnTo>
                    <a:pt x="965" y="2776"/>
                  </a:lnTo>
                  <a:lnTo>
                    <a:pt x="918" y="2518"/>
                  </a:lnTo>
                  <a:lnTo>
                    <a:pt x="894" y="2259"/>
                  </a:lnTo>
                  <a:lnTo>
                    <a:pt x="894" y="2259"/>
                  </a:lnTo>
                  <a:lnTo>
                    <a:pt x="894" y="2094"/>
                  </a:lnTo>
                  <a:lnTo>
                    <a:pt x="918" y="1929"/>
                  </a:lnTo>
                  <a:lnTo>
                    <a:pt x="965" y="1765"/>
                  </a:lnTo>
                  <a:lnTo>
                    <a:pt x="1012" y="1600"/>
                  </a:lnTo>
                  <a:lnTo>
                    <a:pt x="1083" y="1459"/>
                  </a:lnTo>
                  <a:lnTo>
                    <a:pt x="1177" y="1318"/>
                  </a:lnTo>
                  <a:lnTo>
                    <a:pt x="1271" y="1200"/>
                  </a:lnTo>
                  <a:lnTo>
                    <a:pt x="1388" y="1083"/>
                  </a:lnTo>
                  <a:lnTo>
                    <a:pt x="1506" y="965"/>
                  </a:lnTo>
                  <a:lnTo>
                    <a:pt x="1624" y="871"/>
                  </a:lnTo>
                  <a:lnTo>
                    <a:pt x="1765" y="777"/>
                  </a:lnTo>
                  <a:lnTo>
                    <a:pt x="1906" y="706"/>
                  </a:lnTo>
                  <a:lnTo>
                    <a:pt x="2071" y="659"/>
                  </a:lnTo>
                  <a:lnTo>
                    <a:pt x="2235" y="612"/>
                  </a:lnTo>
                  <a:lnTo>
                    <a:pt x="2400" y="589"/>
                  </a:lnTo>
                  <a:lnTo>
                    <a:pt x="2565" y="589"/>
                  </a:lnTo>
                  <a:lnTo>
                    <a:pt x="2565" y="589"/>
                  </a:lnTo>
                  <a:lnTo>
                    <a:pt x="2847" y="612"/>
                  </a:lnTo>
                  <a:lnTo>
                    <a:pt x="3129" y="683"/>
                  </a:lnTo>
                  <a:lnTo>
                    <a:pt x="3388" y="800"/>
                  </a:lnTo>
                  <a:lnTo>
                    <a:pt x="3623" y="965"/>
                  </a:lnTo>
                  <a:lnTo>
                    <a:pt x="3623" y="965"/>
                  </a:lnTo>
                  <a:lnTo>
                    <a:pt x="3764" y="753"/>
                  </a:lnTo>
                  <a:lnTo>
                    <a:pt x="3929" y="565"/>
                  </a:lnTo>
                  <a:lnTo>
                    <a:pt x="4117" y="400"/>
                  </a:lnTo>
                  <a:lnTo>
                    <a:pt x="4305" y="259"/>
                  </a:lnTo>
                  <a:lnTo>
                    <a:pt x="4541" y="142"/>
                  </a:lnTo>
                  <a:lnTo>
                    <a:pt x="4776" y="71"/>
                  </a:lnTo>
                  <a:lnTo>
                    <a:pt x="5035" y="24"/>
                  </a:lnTo>
                  <a:lnTo>
                    <a:pt x="5293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" name="Google Shape;89;p8"/>
            <p:cNvSpPr/>
            <p:nvPr/>
          </p:nvSpPr>
          <p:spPr>
            <a:xfrm>
              <a:off x="1863856" y="3453371"/>
              <a:ext cx="326222" cy="196705"/>
            </a:xfrm>
            <a:custGeom>
              <a:rect b="b" l="l" r="r" t="t"/>
              <a:pathLst>
                <a:path extrusionOk="0" fill="none" h="5788" w="9599">
                  <a:moveTo>
                    <a:pt x="6069" y="0"/>
                  </a:moveTo>
                  <a:lnTo>
                    <a:pt x="6069" y="0"/>
                  </a:lnTo>
                  <a:lnTo>
                    <a:pt x="5811" y="24"/>
                  </a:lnTo>
                  <a:lnTo>
                    <a:pt x="5552" y="71"/>
                  </a:lnTo>
                  <a:lnTo>
                    <a:pt x="5293" y="118"/>
                  </a:lnTo>
                  <a:lnTo>
                    <a:pt x="5058" y="212"/>
                  </a:lnTo>
                  <a:lnTo>
                    <a:pt x="4823" y="306"/>
                  </a:lnTo>
                  <a:lnTo>
                    <a:pt x="4611" y="447"/>
                  </a:lnTo>
                  <a:lnTo>
                    <a:pt x="4399" y="588"/>
                  </a:lnTo>
                  <a:lnTo>
                    <a:pt x="4211" y="753"/>
                  </a:lnTo>
                  <a:lnTo>
                    <a:pt x="4211" y="753"/>
                  </a:lnTo>
                  <a:lnTo>
                    <a:pt x="3999" y="682"/>
                  </a:lnTo>
                  <a:lnTo>
                    <a:pt x="3788" y="635"/>
                  </a:lnTo>
                  <a:lnTo>
                    <a:pt x="3552" y="612"/>
                  </a:lnTo>
                  <a:lnTo>
                    <a:pt x="3341" y="588"/>
                  </a:lnTo>
                  <a:lnTo>
                    <a:pt x="3341" y="588"/>
                  </a:lnTo>
                  <a:lnTo>
                    <a:pt x="3105" y="612"/>
                  </a:lnTo>
                  <a:lnTo>
                    <a:pt x="2870" y="635"/>
                  </a:lnTo>
                  <a:lnTo>
                    <a:pt x="2635" y="706"/>
                  </a:lnTo>
                  <a:lnTo>
                    <a:pt x="2423" y="776"/>
                  </a:lnTo>
                  <a:lnTo>
                    <a:pt x="2211" y="871"/>
                  </a:lnTo>
                  <a:lnTo>
                    <a:pt x="2023" y="988"/>
                  </a:lnTo>
                  <a:lnTo>
                    <a:pt x="1835" y="1129"/>
                  </a:lnTo>
                  <a:lnTo>
                    <a:pt x="1670" y="1270"/>
                  </a:lnTo>
                  <a:lnTo>
                    <a:pt x="1506" y="1435"/>
                  </a:lnTo>
                  <a:lnTo>
                    <a:pt x="1365" y="1623"/>
                  </a:lnTo>
                  <a:lnTo>
                    <a:pt x="1247" y="1812"/>
                  </a:lnTo>
                  <a:lnTo>
                    <a:pt x="1129" y="2000"/>
                  </a:lnTo>
                  <a:lnTo>
                    <a:pt x="1035" y="2211"/>
                  </a:lnTo>
                  <a:lnTo>
                    <a:pt x="988" y="2447"/>
                  </a:lnTo>
                  <a:lnTo>
                    <a:pt x="941" y="2682"/>
                  </a:lnTo>
                  <a:lnTo>
                    <a:pt x="918" y="2917"/>
                  </a:lnTo>
                  <a:lnTo>
                    <a:pt x="918" y="2917"/>
                  </a:lnTo>
                  <a:lnTo>
                    <a:pt x="729" y="3011"/>
                  </a:lnTo>
                  <a:lnTo>
                    <a:pt x="541" y="3129"/>
                  </a:lnTo>
                  <a:lnTo>
                    <a:pt x="400" y="3294"/>
                  </a:lnTo>
                  <a:lnTo>
                    <a:pt x="259" y="3458"/>
                  </a:lnTo>
                  <a:lnTo>
                    <a:pt x="141" y="3646"/>
                  </a:lnTo>
                  <a:lnTo>
                    <a:pt x="71" y="3835"/>
                  </a:lnTo>
                  <a:lnTo>
                    <a:pt x="24" y="4070"/>
                  </a:lnTo>
                  <a:lnTo>
                    <a:pt x="0" y="4282"/>
                  </a:lnTo>
                  <a:lnTo>
                    <a:pt x="0" y="4282"/>
                  </a:lnTo>
                  <a:lnTo>
                    <a:pt x="24" y="4446"/>
                  </a:lnTo>
                  <a:lnTo>
                    <a:pt x="47" y="4587"/>
                  </a:lnTo>
                  <a:lnTo>
                    <a:pt x="71" y="4729"/>
                  </a:lnTo>
                  <a:lnTo>
                    <a:pt x="118" y="4870"/>
                  </a:lnTo>
                  <a:lnTo>
                    <a:pt x="188" y="5011"/>
                  </a:lnTo>
                  <a:lnTo>
                    <a:pt x="259" y="5128"/>
                  </a:lnTo>
                  <a:lnTo>
                    <a:pt x="447" y="5340"/>
                  </a:lnTo>
                  <a:lnTo>
                    <a:pt x="659" y="5528"/>
                  </a:lnTo>
                  <a:lnTo>
                    <a:pt x="800" y="5599"/>
                  </a:lnTo>
                  <a:lnTo>
                    <a:pt x="918" y="5670"/>
                  </a:lnTo>
                  <a:lnTo>
                    <a:pt x="1059" y="5717"/>
                  </a:lnTo>
                  <a:lnTo>
                    <a:pt x="1200" y="5764"/>
                  </a:lnTo>
                  <a:lnTo>
                    <a:pt x="1365" y="5787"/>
                  </a:lnTo>
                  <a:lnTo>
                    <a:pt x="1506" y="5787"/>
                  </a:lnTo>
                  <a:lnTo>
                    <a:pt x="8093" y="5787"/>
                  </a:lnTo>
                  <a:lnTo>
                    <a:pt x="8093" y="5787"/>
                  </a:lnTo>
                  <a:lnTo>
                    <a:pt x="8257" y="5787"/>
                  </a:lnTo>
                  <a:lnTo>
                    <a:pt x="8398" y="5764"/>
                  </a:lnTo>
                  <a:lnTo>
                    <a:pt x="8539" y="5717"/>
                  </a:lnTo>
                  <a:lnTo>
                    <a:pt x="8681" y="5670"/>
                  </a:lnTo>
                  <a:lnTo>
                    <a:pt x="8822" y="5599"/>
                  </a:lnTo>
                  <a:lnTo>
                    <a:pt x="8939" y="5528"/>
                  </a:lnTo>
                  <a:lnTo>
                    <a:pt x="9151" y="5340"/>
                  </a:lnTo>
                  <a:lnTo>
                    <a:pt x="9339" y="5128"/>
                  </a:lnTo>
                  <a:lnTo>
                    <a:pt x="9410" y="5011"/>
                  </a:lnTo>
                  <a:lnTo>
                    <a:pt x="9480" y="4870"/>
                  </a:lnTo>
                  <a:lnTo>
                    <a:pt x="9527" y="4729"/>
                  </a:lnTo>
                  <a:lnTo>
                    <a:pt x="9575" y="4587"/>
                  </a:lnTo>
                  <a:lnTo>
                    <a:pt x="9598" y="4446"/>
                  </a:lnTo>
                  <a:lnTo>
                    <a:pt x="9598" y="4282"/>
                  </a:lnTo>
                  <a:lnTo>
                    <a:pt x="9598" y="4282"/>
                  </a:lnTo>
                  <a:lnTo>
                    <a:pt x="9575" y="4070"/>
                  </a:lnTo>
                  <a:lnTo>
                    <a:pt x="9551" y="3858"/>
                  </a:lnTo>
                  <a:lnTo>
                    <a:pt x="9457" y="3670"/>
                  </a:lnTo>
                  <a:lnTo>
                    <a:pt x="9363" y="3482"/>
                  </a:lnTo>
                  <a:lnTo>
                    <a:pt x="9245" y="3317"/>
                  </a:lnTo>
                  <a:lnTo>
                    <a:pt x="9104" y="3176"/>
                  </a:lnTo>
                  <a:lnTo>
                    <a:pt x="8939" y="3035"/>
                  </a:lnTo>
                  <a:lnTo>
                    <a:pt x="8775" y="2941"/>
                  </a:lnTo>
                  <a:lnTo>
                    <a:pt x="8775" y="2941"/>
                  </a:lnTo>
                  <a:lnTo>
                    <a:pt x="8775" y="2729"/>
                  </a:lnTo>
                  <a:lnTo>
                    <a:pt x="8775" y="2729"/>
                  </a:lnTo>
                  <a:lnTo>
                    <a:pt x="8751" y="2447"/>
                  </a:lnTo>
                  <a:lnTo>
                    <a:pt x="8728" y="2164"/>
                  </a:lnTo>
                  <a:lnTo>
                    <a:pt x="8657" y="1906"/>
                  </a:lnTo>
                  <a:lnTo>
                    <a:pt x="8563" y="1670"/>
                  </a:lnTo>
                  <a:lnTo>
                    <a:pt x="8445" y="1435"/>
                  </a:lnTo>
                  <a:lnTo>
                    <a:pt x="8304" y="1200"/>
                  </a:lnTo>
                  <a:lnTo>
                    <a:pt x="8163" y="988"/>
                  </a:lnTo>
                  <a:lnTo>
                    <a:pt x="7975" y="800"/>
                  </a:lnTo>
                  <a:lnTo>
                    <a:pt x="7787" y="635"/>
                  </a:lnTo>
                  <a:lnTo>
                    <a:pt x="7575" y="471"/>
                  </a:lnTo>
                  <a:lnTo>
                    <a:pt x="7363" y="330"/>
                  </a:lnTo>
                  <a:lnTo>
                    <a:pt x="7128" y="235"/>
                  </a:lnTo>
                  <a:lnTo>
                    <a:pt x="6869" y="141"/>
                  </a:lnTo>
                  <a:lnTo>
                    <a:pt x="6610" y="71"/>
                  </a:lnTo>
                  <a:lnTo>
                    <a:pt x="6352" y="24"/>
                  </a:lnTo>
                  <a:lnTo>
                    <a:pt x="6069" y="0"/>
                  </a:lnTo>
                  <a:lnTo>
                    <a:pt x="6069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0" name="Google Shape;90;p8"/>
          <p:cNvGrpSpPr/>
          <p:nvPr/>
        </p:nvGrpSpPr>
        <p:grpSpPr>
          <a:xfrm>
            <a:off x="781265" y="3201627"/>
            <a:ext cx="440778" cy="264751"/>
            <a:chOff x="235385" y="3771527"/>
            <a:chExt cx="326188" cy="195924"/>
          </a:xfrm>
        </p:grpSpPr>
        <p:sp>
          <p:nvSpPr>
            <p:cNvPr id="91" name="Google Shape;91;p8"/>
            <p:cNvSpPr/>
            <p:nvPr/>
          </p:nvSpPr>
          <p:spPr>
            <a:xfrm>
              <a:off x="261756" y="3797117"/>
              <a:ext cx="274259" cy="144742"/>
            </a:xfrm>
            <a:custGeom>
              <a:rect b="b" l="l" r="r" t="t"/>
              <a:pathLst>
                <a:path extrusionOk="0" h="4259" w="8070">
                  <a:moveTo>
                    <a:pt x="5293" y="1"/>
                  </a:moveTo>
                  <a:lnTo>
                    <a:pt x="5035" y="24"/>
                  </a:lnTo>
                  <a:lnTo>
                    <a:pt x="4776" y="71"/>
                  </a:lnTo>
                  <a:lnTo>
                    <a:pt x="4541" y="165"/>
                  </a:lnTo>
                  <a:lnTo>
                    <a:pt x="4305" y="259"/>
                  </a:lnTo>
                  <a:lnTo>
                    <a:pt x="4117" y="401"/>
                  </a:lnTo>
                  <a:lnTo>
                    <a:pt x="3929" y="565"/>
                  </a:lnTo>
                  <a:lnTo>
                    <a:pt x="3764" y="753"/>
                  </a:lnTo>
                  <a:lnTo>
                    <a:pt x="3623" y="965"/>
                  </a:lnTo>
                  <a:lnTo>
                    <a:pt x="3388" y="800"/>
                  </a:lnTo>
                  <a:lnTo>
                    <a:pt x="3129" y="683"/>
                  </a:lnTo>
                  <a:lnTo>
                    <a:pt x="2870" y="612"/>
                  </a:lnTo>
                  <a:lnTo>
                    <a:pt x="2565" y="589"/>
                  </a:lnTo>
                  <a:lnTo>
                    <a:pt x="2400" y="589"/>
                  </a:lnTo>
                  <a:lnTo>
                    <a:pt x="2235" y="612"/>
                  </a:lnTo>
                  <a:lnTo>
                    <a:pt x="2071" y="659"/>
                  </a:lnTo>
                  <a:lnTo>
                    <a:pt x="1906" y="730"/>
                  </a:lnTo>
                  <a:lnTo>
                    <a:pt x="1765" y="800"/>
                  </a:lnTo>
                  <a:lnTo>
                    <a:pt x="1624" y="871"/>
                  </a:lnTo>
                  <a:lnTo>
                    <a:pt x="1506" y="965"/>
                  </a:lnTo>
                  <a:lnTo>
                    <a:pt x="1388" y="1083"/>
                  </a:lnTo>
                  <a:lnTo>
                    <a:pt x="1271" y="1200"/>
                  </a:lnTo>
                  <a:lnTo>
                    <a:pt x="1177" y="1318"/>
                  </a:lnTo>
                  <a:lnTo>
                    <a:pt x="1106" y="1459"/>
                  </a:lnTo>
                  <a:lnTo>
                    <a:pt x="1035" y="1624"/>
                  </a:lnTo>
                  <a:lnTo>
                    <a:pt x="965" y="1765"/>
                  </a:lnTo>
                  <a:lnTo>
                    <a:pt x="918" y="1930"/>
                  </a:lnTo>
                  <a:lnTo>
                    <a:pt x="894" y="2094"/>
                  </a:lnTo>
                  <a:lnTo>
                    <a:pt x="894" y="2259"/>
                  </a:lnTo>
                  <a:lnTo>
                    <a:pt x="918" y="2518"/>
                  </a:lnTo>
                  <a:lnTo>
                    <a:pt x="965" y="2776"/>
                  </a:lnTo>
                  <a:lnTo>
                    <a:pt x="730" y="2776"/>
                  </a:lnTo>
                  <a:lnTo>
                    <a:pt x="588" y="2800"/>
                  </a:lnTo>
                  <a:lnTo>
                    <a:pt x="447" y="2824"/>
                  </a:lnTo>
                  <a:lnTo>
                    <a:pt x="330" y="2894"/>
                  </a:lnTo>
                  <a:lnTo>
                    <a:pt x="212" y="2988"/>
                  </a:lnTo>
                  <a:lnTo>
                    <a:pt x="118" y="3106"/>
                  </a:lnTo>
                  <a:lnTo>
                    <a:pt x="47" y="3223"/>
                  </a:lnTo>
                  <a:lnTo>
                    <a:pt x="0" y="3365"/>
                  </a:lnTo>
                  <a:lnTo>
                    <a:pt x="0" y="3529"/>
                  </a:lnTo>
                  <a:lnTo>
                    <a:pt x="0" y="3670"/>
                  </a:lnTo>
                  <a:lnTo>
                    <a:pt x="47" y="3812"/>
                  </a:lnTo>
                  <a:lnTo>
                    <a:pt x="118" y="3929"/>
                  </a:lnTo>
                  <a:lnTo>
                    <a:pt x="212" y="4047"/>
                  </a:lnTo>
                  <a:lnTo>
                    <a:pt x="330" y="4141"/>
                  </a:lnTo>
                  <a:lnTo>
                    <a:pt x="447" y="4211"/>
                  </a:lnTo>
                  <a:lnTo>
                    <a:pt x="588" y="4235"/>
                  </a:lnTo>
                  <a:lnTo>
                    <a:pt x="730" y="4259"/>
                  </a:lnTo>
                  <a:lnTo>
                    <a:pt x="7316" y="4259"/>
                  </a:lnTo>
                  <a:lnTo>
                    <a:pt x="7481" y="4235"/>
                  </a:lnTo>
                  <a:lnTo>
                    <a:pt x="7622" y="4211"/>
                  </a:lnTo>
                  <a:lnTo>
                    <a:pt x="7740" y="4141"/>
                  </a:lnTo>
                  <a:lnTo>
                    <a:pt x="7858" y="4047"/>
                  </a:lnTo>
                  <a:lnTo>
                    <a:pt x="7928" y="3929"/>
                  </a:lnTo>
                  <a:lnTo>
                    <a:pt x="7999" y="3812"/>
                  </a:lnTo>
                  <a:lnTo>
                    <a:pt x="8046" y="3670"/>
                  </a:lnTo>
                  <a:lnTo>
                    <a:pt x="8069" y="3529"/>
                  </a:lnTo>
                  <a:lnTo>
                    <a:pt x="8046" y="3365"/>
                  </a:lnTo>
                  <a:lnTo>
                    <a:pt x="7999" y="3223"/>
                  </a:lnTo>
                  <a:lnTo>
                    <a:pt x="7928" y="3106"/>
                  </a:lnTo>
                  <a:lnTo>
                    <a:pt x="7858" y="2988"/>
                  </a:lnTo>
                  <a:lnTo>
                    <a:pt x="7740" y="2894"/>
                  </a:lnTo>
                  <a:lnTo>
                    <a:pt x="7622" y="2824"/>
                  </a:lnTo>
                  <a:lnTo>
                    <a:pt x="7481" y="2800"/>
                  </a:lnTo>
                  <a:lnTo>
                    <a:pt x="7316" y="2776"/>
                  </a:lnTo>
                  <a:lnTo>
                    <a:pt x="7058" y="2776"/>
                  </a:lnTo>
                  <a:lnTo>
                    <a:pt x="7128" y="2588"/>
                  </a:lnTo>
                  <a:lnTo>
                    <a:pt x="7199" y="2377"/>
                  </a:lnTo>
                  <a:lnTo>
                    <a:pt x="7222" y="2165"/>
                  </a:lnTo>
                  <a:lnTo>
                    <a:pt x="7246" y="1953"/>
                  </a:lnTo>
                  <a:lnTo>
                    <a:pt x="7222" y="1741"/>
                  </a:lnTo>
                  <a:lnTo>
                    <a:pt x="7199" y="1553"/>
                  </a:lnTo>
                  <a:lnTo>
                    <a:pt x="7152" y="1365"/>
                  </a:lnTo>
                  <a:lnTo>
                    <a:pt x="7081" y="1200"/>
                  </a:lnTo>
                  <a:lnTo>
                    <a:pt x="7011" y="1012"/>
                  </a:lnTo>
                  <a:lnTo>
                    <a:pt x="6917" y="871"/>
                  </a:lnTo>
                  <a:lnTo>
                    <a:pt x="6799" y="706"/>
                  </a:lnTo>
                  <a:lnTo>
                    <a:pt x="6658" y="565"/>
                  </a:lnTo>
                  <a:lnTo>
                    <a:pt x="6540" y="448"/>
                  </a:lnTo>
                  <a:lnTo>
                    <a:pt x="6375" y="330"/>
                  </a:lnTo>
                  <a:lnTo>
                    <a:pt x="6211" y="236"/>
                  </a:lnTo>
                  <a:lnTo>
                    <a:pt x="6046" y="165"/>
                  </a:lnTo>
                  <a:lnTo>
                    <a:pt x="5858" y="95"/>
                  </a:lnTo>
                  <a:lnTo>
                    <a:pt x="5693" y="48"/>
                  </a:lnTo>
                  <a:lnTo>
                    <a:pt x="5482" y="24"/>
                  </a:lnTo>
                  <a:lnTo>
                    <a:pt x="52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" name="Google Shape;92;p8"/>
            <p:cNvSpPr/>
            <p:nvPr/>
          </p:nvSpPr>
          <p:spPr>
            <a:xfrm>
              <a:off x="261756" y="3901855"/>
              <a:ext cx="274259" cy="40000"/>
            </a:xfrm>
            <a:custGeom>
              <a:rect b="b" l="l" r="r" t="t"/>
              <a:pathLst>
                <a:path extrusionOk="0" h="1177" w="8070">
                  <a:moveTo>
                    <a:pt x="142" y="0"/>
                  </a:moveTo>
                  <a:lnTo>
                    <a:pt x="71" y="94"/>
                  </a:lnTo>
                  <a:lnTo>
                    <a:pt x="24" y="212"/>
                  </a:lnTo>
                  <a:lnTo>
                    <a:pt x="0" y="306"/>
                  </a:lnTo>
                  <a:lnTo>
                    <a:pt x="0" y="447"/>
                  </a:lnTo>
                  <a:lnTo>
                    <a:pt x="0" y="588"/>
                  </a:lnTo>
                  <a:lnTo>
                    <a:pt x="47" y="730"/>
                  </a:lnTo>
                  <a:lnTo>
                    <a:pt x="118" y="847"/>
                  </a:lnTo>
                  <a:lnTo>
                    <a:pt x="212" y="965"/>
                  </a:lnTo>
                  <a:lnTo>
                    <a:pt x="330" y="1059"/>
                  </a:lnTo>
                  <a:lnTo>
                    <a:pt x="447" y="1129"/>
                  </a:lnTo>
                  <a:lnTo>
                    <a:pt x="588" y="1153"/>
                  </a:lnTo>
                  <a:lnTo>
                    <a:pt x="730" y="1177"/>
                  </a:lnTo>
                  <a:lnTo>
                    <a:pt x="7316" y="1177"/>
                  </a:lnTo>
                  <a:lnTo>
                    <a:pt x="7481" y="1153"/>
                  </a:lnTo>
                  <a:lnTo>
                    <a:pt x="7622" y="1129"/>
                  </a:lnTo>
                  <a:lnTo>
                    <a:pt x="7740" y="1059"/>
                  </a:lnTo>
                  <a:lnTo>
                    <a:pt x="7858" y="965"/>
                  </a:lnTo>
                  <a:lnTo>
                    <a:pt x="7928" y="847"/>
                  </a:lnTo>
                  <a:lnTo>
                    <a:pt x="7999" y="730"/>
                  </a:lnTo>
                  <a:lnTo>
                    <a:pt x="8046" y="588"/>
                  </a:lnTo>
                  <a:lnTo>
                    <a:pt x="8069" y="447"/>
                  </a:lnTo>
                  <a:lnTo>
                    <a:pt x="8046" y="306"/>
                  </a:lnTo>
                  <a:lnTo>
                    <a:pt x="8022" y="212"/>
                  </a:lnTo>
                  <a:lnTo>
                    <a:pt x="7975" y="94"/>
                  </a:lnTo>
                  <a:lnTo>
                    <a:pt x="7928" y="0"/>
                  </a:lnTo>
                  <a:lnTo>
                    <a:pt x="7810" y="118"/>
                  </a:lnTo>
                  <a:lnTo>
                    <a:pt x="7669" y="212"/>
                  </a:lnTo>
                  <a:lnTo>
                    <a:pt x="7505" y="283"/>
                  </a:lnTo>
                  <a:lnTo>
                    <a:pt x="7316" y="306"/>
                  </a:lnTo>
                  <a:lnTo>
                    <a:pt x="730" y="306"/>
                  </a:lnTo>
                  <a:lnTo>
                    <a:pt x="565" y="283"/>
                  </a:lnTo>
                  <a:lnTo>
                    <a:pt x="400" y="212"/>
                  </a:lnTo>
                  <a:lnTo>
                    <a:pt x="259" y="118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E4EC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" name="Google Shape;93;p8"/>
            <p:cNvSpPr/>
            <p:nvPr/>
          </p:nvSpPr>
          <p:spPr>
            <a:xfrm>
              <a:off x="235385" y="3771527"/>
              <a:ext cx="326188" cy="195924"/>
            </a:xfrm>
            <a:custGeom>
              <a:rect b="b" l="l" r="r" t="t"/>
              <a:pathLst>
                <a:path extrusionOk="0" h="5765" w="9598">
                  <a:moveTo>
                    <a:pt x="6069" y="754"/>
                  </a:moveTo>
                  <a:lnTo>
                    <a:pt x="6258" y="777"/>
                  </a:lnTo>
                  <a:lnTo>
                    <a:pt x="6469" y="801"/>
                  </a:lnTo>
                  <a:lnTo>
                    <a:pt x="6634" y="848"/>
                  </a:lnTo>
                  <a:lnTo>
                    <a:pt x="6822" y="918"/>
                  </a:lnTo>
                  <a:lnTo>
                    <a:pt x="6987" y="989"/>
                  </a:lnTo>
                  <a:lnTo>
                    <a:pt x="7151" y="1083"/>
                  </a:lnTo>
                  <a:lnTo>
                    <a:pt x="7316" y="1201"/>
                  </a:lnTo>
                  <a:lnTo>
                    <a:pt x="7434" y="1318"/>
                  </a:lnTo>
                  <a:lnTo>
                    <a:pt x="7575" y="1459"/>
                  </a:lnTo>
                  <a:lnTo>
                    <a:pt x="7693" y="1624"/>
                  </a:lnTo>
                  <a:lnTo>
                    <a:pt x="7787" y="1765"/>
                  </a:lnTo>
                  <a:lnTo>
                    <a:pt x="7857" y="1953"/>
                  </a:lnTo>
                  <a:lnTo>
                    <a:pt x="7928" y="2118"/>
                  </a:lnTo>
                  <a:lnTo>
                    <a:pt x="7975" y="2306"/>
                  </a:lnTo>
                  <a:lnTo>
                    <a:pt x="7998" y="2494"/>
                  </a:lnTo>
                  <a:lnTo>
                    <a:pt x="8022" y="2706"/>
                  </a:lnTo>
                  <a:lnTo>
                    <a:pt x="7998" y="2918"/>
                  </a:lnTo>
                  <a:lnTo>
                    <a:pt x="7975" y="3130"/>
                  </a:lnTo>
                  <a:lnTo>
                    <a:pt x="7904" y="3341"/>
                  </a:lnTo>
                  <a:lnTo>
                    <a:pt x="7834" y="3529"/>
                  </a:lnTo>
                  <a:lnTo>
                    <a:pt x="8092" y="3529"/>
                  </a:lnTo>
                  <a:lnTo>
                    <a:pt x="8257" y="3553"/>
                  </a:lnTo>
                  <a:lnTo>
                    <a:pt x="8398" y="3577"/>
                  </a:lnTo>
                  <a:lnTo>
                    <a:pt x="8516" y="3647"/>
                  </a:lnTo>
                  <a:lnTo>
                    <a:pt x="8634" y="3741"/>
                  </a:lnTo>
                  <a:lnTo>
                    <a:pt x="8704" y="3859"/>
                  </a:lnTo>
                  <a:lnTo>
                    <a:pt x="8775" y="3976"/>
                  </a:lnTo>
                  <a:lnTo>
                    <a:pt x="8822" y="4118"/>
                  </a:lnTo>
                  <a:lnTo>
                    <a:pt x="8845" y="4282"/>
                  </a:lnTo>
                  <a:lnTo>
                    <a:pt x="8822" y="4423"/>
                  </a:lnTo>
                  <a:lnTo>
                    <a:pt x="8775" y="4565"/>
                  </a:lnTo>
                  <a:lnTo>
                    <a:pt x="8704" y="4682"/>
                  </a:lnTo>
                  <a:lnTo>
                    <a:pt x="8634" y="4800"/>
                  </a:lnTo>
                  <a:lnTo>
                    <a:pt x="8516" y="4894"/>
                  </a:lnTo>
                  <a:lnTo>
                    <a:pt x="8398" y="4964"/>
                  </a:lnTo>
                  <a:lnTo>
                    <a:pt x="8257" y="4988"/>
                  </a:lnTo>
                  <a:lnTo>
                    <a:pt x="8092" y="5012"/>
                  </a:lnTo>
                  <a:lnTo>
                    <a:pt x="1506" y="5012"/>
                  </a:lnTo>
                  <a:lnTo>
                    <a:pt x="1364" y="4988"/>
                  </a:lnTo>
                  <a:lnTo>
                    <a:pt x="1223" y="4964"/>
                  </a:lnTo>
                  <a:lnTo>
                    <a:pt x="1106" y="4894"/>
                  </a:lnTo>
                  <a:lnTo>
                    <a:pt x="988" y="4800"/>
                  </a:lnTo>
                  <a:lnTo>
                    <a:pt x="894" y="4682"/>
                  </a:lnTo>
                  <a:lnTo>
                    <a:pt x="823" y="4565"/>
                  </a:lnTo>
                  <a:lnTo>
                    <a:pt x="776" y="4423"/>
                  </a:lnTo>
                  <a:lnTo>
                    <a:pt x="776" y="4282"/>
                  </a:lnTo>
                  <a:lnTo>
                    <a:pt x="776" y="4118"/>
                  </a:lnTo>
                  <a:lnTo>
                    <a:pt x="823" y="3976"/>
                  </a:lnTo>
                  <a:lnTo>
                    <a:pt x="894" y="3859"/>
                  </a:lnTo>
                  <a:lnTo>
                    <a:pt x="988" y="3741"/>
                  </a:lnTo>
                  <a:lnTo>
                    <a:pt x="1106" y="3647"/>
                  </a:lnTo>
                  <a:lnTo>
                    <a:pt x="1223" y="3577"/>
                  </a:lnTo>
                  <a:lnTo>
                    <a:pt x="1364" y="3553"/>
                  </a:lnTo>
                  <a:lnTo>
                    <a:pt x="1506" y="3529"/>
                  </a:lnTo>
                  <a:lnTo>
                    <a:pt x="1741" y="3529"/>
                  </a:lnTo>
                  <a:lnTo>
                    <a:pt x="1694" y="3271"/>
                  </a:lnTo>
                  <a:lnTo>
                    <a:pt x="1670" y="3012"/>
                  </a:lnTo>
                  <a:lnTo>
                    <a:pt x="1670" y="2847"/>
                  </a:lnTo>
                  <a:lnTo>
                    <a:pt x="1694" y="2683"/>
                  </a:lnTo>
                  <a:lnTo>
                    <a:pt x="1741" y="2518"/>
                  </a:lnTo>
                  <a:lnTo>
                    <a:pt x="1811" y="2377"/>
                  </a:lnTo>
                  <a:lnTo>
                    <a:pt x="1882" y="2212"/>
                  </a:lnTo>
                  <a:lnTo>
                    <a:pt x="1953" y="2071"/>
                  </a:lnTo>
                  <a:lnTo>
                    <a:pt x="2047" y="1953"/>
                  </a:lnTo>
                  <a:lnTo>
                    <a:pt x="2164" y="1836"/>
                  </a:lnTo>
                  <a:lnTo>
                    <a:pt x="2282" y="1718"/>
                  </a:lnTo>
                  <a:lnTo>
                    <a:pt x="2400" y="1624"/>
                  </a:lnTo>
                  <a:lnTo>
                    <a:pt x="2541" y="1553"/>
                  </a:lnTo>
                  <a:lnTo>
                    <a:pt x="2682" y="1483"/>
                  </a:lnTo>
                  <a:lnTo>
                    <a:pt x="2847" y="1412"/>
                  </a:lnTo>
                  <a:lnTo>
                    <a:pt x="3011" y="1365"/>
                  </a:lnTo>
                  <a:lnTo>
                    <a:pt x="3176" y="1342"/>
                  </a:lnTo>
                  <a:lnTo>
                    <a:pt x="3341" y="1342"/>
                  </a:lnTo>
                  <a:lnTo>
                    <a:pt x="3646" y="1365"/>
                  </a:lnTo>
                  <a:lnTo>
                    <a:pt x="3905" y="1436"/>
                  </a:lnTo>
                  <a:lnTo>
                    <a:pt x="4164" y="1553"/>
                  </a:lnTo>
                  <a:lnTo>
                    <a:pt x="4399" y="1718"/>
                  </a:lnTo>
                  <a:lnTo>
                    <a:pt x="4540" y="1506"/>
                  </a:lnTo>
                  <a:lnTo>
                    <a:pt x="4705" y="1318"/>
                  </a:lnTo>
                  <a:lnTo>
                    <a:pt x="4893" y="1154"/>
                  </a:lnTo>
                  <a:lnTo>
                    <a:pt x="5081" y="1012"/>
                  </a:lnTo>
                  <a:lnTo>
                    <a:pt x="5317" y="918"/>
                  </a:lnTo>
                  <a:lnTo>
                    <a:pt x="5552" y="824"/>
                  </a:lnTo>
                  <a:lnTo>
                    <a:pt x="5811" y="777"/>
                  </a:lnTo>
                  <a:lnTo>
                    <a:pt x="6069" y="754"/>
                  </a:lnTo>
                  <a:close/>
                  <a:moveTo>
                    <a:pt x="5811" y="1"/>
                  </a:moveTo>
                  <a:lnTo>
                    <a:pt x="5552" y="48"/>
                  </a:lnTo>
                  <a:lnTo>
                    <a:pt x="5293" y="95"/>
                  </a:lnTo>
                  <a:lnTo>
                    <a:pt x="5058" y="189"/>
                  </a:lnTo>
                  <a:lnTo>
                    <a:pt x="4823" y="307"/>
                  </a:lnTo>
                  <a:lnTo>
                    <a:pt x="4611" y="424"/>
                  </a:lnTo>
                  <a:lnTo>
                    <a:pt x="4399" y="565"/>
                  </a:lnTo>
                  <a:lnTo>
                    <a:pt x="4211" y="730"/>
                  </a:lnTo>
                  <a:lnTo>
                    <a:pt x="3999" y="660"/>
                  </a:lnTo>
                  <a:lnTo>
                    <a:pt x="3788" y="612"/>
                  </a:lnTo>
                  <a:lnTo>
                    <a:pt x="3576" y="589"/>
                  </a:lnTo>
                  <a:lnTo>
                    <a:pt x="3105" y="589"/>
                  </a:lnTo>
                  <a:lnTo>
                    <a:pt x="2870" y="636"/>
                  </a:lnTo>
                  <a:lnTo>
                    <a:pt x="2635" y="683"/>
                  </a:lnTo>
                  <a:lnTo>
                    <a:pt x="2423" y="754"/>
                  </a:lnTo>
                  <a:lnTo>
                    <a:pt x="2211" y="848"/>
                  </a:lnTo>
                  <a:lnTo>
                    <a:pt x="2023" y="965"/>
                  </a:lnTo>
                  <a:lnTo>
                    <a:pt x="1835" y="1106"/>
                  </a:lnTo>
                  <a:lnTo>
                    <a:pt x="1670" y="1248"/>
                  </a:lnTo>
                  <a:lnTo>
                    <a:pt x="1506" y="1412"/>
                  </a:lnTo>
                  <a:lnTo>
                    <a:pt x="1364" y="1600"/>
                  </a:lnTo>
                  <a:lnTo>
                    <a:pt x="1247" y="1789"/>
                  </a:lnTo>
                  <a:lnTo>
                    <a:pt x="1129" y="2000"/>
                  </a:lnTo>
                  <a:lnTo>
                    <a:pt x="1059" y="2212"/>
                  </a:lnTo>
                  <a:lnTo>
                    <a:pt x="988" y="2424"/>
                  </a:lnTo>
                  <a:lnTo>
                    <a:pt x="941" y="2659"/>
                  </a:lnTo>
                  <a:lnTo>
                    <a:pt x="918" y="2894"/>
                  </a:lnTo>
                  <a:lnTo>
                    <a:pt x="729" y="2988"/>
                  </a:lnTo>
                  <a:lnTo>
                    <a:pt x="541" y="3130"/>
                  </a:lnTo>
                  <a:lnTo>
                    <a:pt x="400" y="3271"/>
                  </a:lnTo>
                  <a:lnTo>
                    <a:pt x="259" y="3435"/>
                  </a:lnTo>
                  <a:lnTo>
                    <a:pt x="165" y="3624"/>
                  </a:lnTo>
                  <a:lnTo>
                    <a:pt x="71" y="3835"/>
                  </a:lnTo>
                  <a:lnTo>
                    <a:pt x="24" y="4047"/>
                  </a:lnTo>
                  <a:lnTo>
                    <a:pt x="0" y="4282"/>
                  </a:lnTo>
                  <a:lnTo>
                    <a:pt x="24" y="4423"/>
                  </a:lnTo>
                  <a:lnTo>
                    <a:pt x="47" y="4565"/>
                  </a:lnTo>
                  <a:lnTo>
                    <a:pt x="71" y="4729"/>
                  </a:lnTo>
                  <a:lnTo>
                    <a:pt x="118" y="4847"/>
                  </a:lnTo>
                  <a:lnTo>
                    <a:pt x="188" y="4988"/>
                  </a:lnTo>
                  <a:lnTo>
                    <a:pt x="259" y="5106"/>
                  </a:lnTo>
                  <a:lnTo>
                    <a:pt x="447" y="5341"/>
                  </a:lnTo>
                  <a:lnTo>
                    <a:pt x="682" y="5529"/>
                  </a:lnTo>
                  <a:lnTo>
                    <a:pt x="800" y="5600"/>
                  </a:lnTo>
                  <a:lnTo>
                    <a:pt x="918" y="5647"/>
                  </a:lnTo>
                  <a:lnTo>
                    <a:pt x="1059" y="5717"/>
                  </a:lnTo>
                  <a:lnTo>
                    <a:pt x="1200" y="5741"/>
                  </a:lnTo>
                  <a:lnTo>
                    <a:pt x="1364" y="5764"/>
                  </a:lnTo>
                  <a:lnTo>
                    <a:pt x="8257" y="5764"/>
                  </a:lnTo>
                  <a:lnTo>
                    <a:pt x="8398" y="5741"/>
                  </a:lnTo>
                  <a:lnTo>
                    <a:pt x="8539" y="5717"/>
                  </a:lnTo>
                  <a:lnTo>
                    <a:pt x="8681" y="5647"/>
                  </a:lnTo>
                  <a:lnTo>
                    <a:pt x="8822" y="5600"/>
                  </a:lnTo>
                  <a:lnTo>
                    <a:pt x="8939" y="5529"/>
                  </a:lnTo>
                  <a:lnTo>
                    <a:pt x="9151" y="5341"/>
                  </a:lnTo>
                  <a:lnTo>
                    <a:pt x="9339" y="5106"/>
                  </a:lnTo>
                  <a:lnTo>
                    <a:pt x="9410" y="4988"/>
                  </a:lnTo>
                  <a:lnTo>
                    <a:pt x="9480" y="4847"/>
                  </a:lnTo>
                  <a:lnTo>
                    <a:pt x="9527" y="4729"/>
                  </a:lnTo>
                  <a:lnTo>
                    <a:pt x="9574" y="4565"/>
                  </a:lnTo>
                  <a:lnTo>
                    <a:pt x="9598" y="4423"/>
                  </a:lnTo>
                  <a:lnTo>
                    <a:pt x="9598" y="4282"/>
                  </a:lnTo>
                  <a:lnTo>
                    <a:pt x="9598" y="4047"/>
                  </a:lnTo>
                  <a:lnTo>
                    <a:pt x="9551" y="3835"/>
                  </a:lnTo>
                  <a:lnTo>
                    <a:pt x="9480" y="3647"/>
                  </a:lnTo>
                  <a:lnTo>
                    <a:pt x="9363" y="3459"/>
                  </a:lnTo>
                  <a:lnTo>
                    <a:pt x="9245" y="3294"/>
                  </a:lnTo>
                  <a:lnTo>
                    <a:pt x="9104" y="3153"/>
                  </a:lnTo>
                  <a:lnTo>
                    <a:pt x="8939" y="3035"/>
                  </a:lnTo>
                  <a:lnTo>
                    <a:pt x="8775" y="2918"/>
                  </a:lnTo>
                  <a:lnTo>
                    <a:pt x="8775" y="2706"/>
                  </a:lnTo>
                  <a:lnTo>
                    <a:pt x="8751" y="2424"/>
                  </a:lnTo>
                  <a:lnTo>
                    <a:pt x="8728" y="2165"/>
                  </a:lnTo>
                  <a:lnTo>
                    <a:pt x="8657" y="1906"/>
                  </a:lnTo>
                  <a:lnTo>
                    <a:pt x="8563" y="1648"/>
                  </a:lnTo>
                  <a:lnTo>
                    <a:pt x="8445" y="1412"/>
                  </a:lnTo>
                  <a:lnTo>
                    <a:pt x="8304" y="1201"/>
                  </a:lnTo>
                  <a:lnTo>
                    <a:pt x="8163" y="989"/>
                  </a:lnTo>
                  <a:lnTo>
                    <a:pt x="7975" y="777"/>
                  </a:lnTo>
                  <a:lnTo>
                    <a:pt x="7787" y="612"/>
                  </a:lnTo>
                  <a:lnTo>
                    <a:pt x="7575" y="448"/>
                  </a:lnTo>
                  <a:lnTo>
                    <a:pt x="7363" y="330"/>
                  </a:lnTo>
                  <a:lnTo>
                    <a:pt x="7128" y="213"/>
                  </a:lnTo>
                  <a:lnTo>
                    <a:pt x="6869" y="118"/>
                  </a:lnTo>
                  <a:lnTo>
                    <a:pt x="6610" y="48"/>
                  </a:lnTo>
                  <a:lnTo>
                    <a:pt x="6352" y="1"/>
                  </a:lnTo>
                  <a:close/>
                </a:path>
              </a:pathLst>
            </a:custGeom>
            <a:solidFill>
              <a:srgbClr val="5D5D6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" name="Google Shape;94;p8"/>
            <p:cNvSpPr/>
            <p:nvPr/>
          </p:nvSpPr>
          <p:spPr>
            <a:xfrm>
              <a:off x="261756" y="3797117"/>
              <a:ext cx="274259" cy="144742"/>
            </a:xfrm>
            <a:custGeom>
              <a:rect b="b" l="l" r="r" t="t"/>
              <a:pathLst>
                <a:path extrusionOk="0" fill="none" h="4259" w="8070">
                  <a:moveTo>
                    <a:pt x="5293" y="1"/>
                  </a:moveTo>
                  <a:lnTo>
                    <a:pt x="5293" y="1"/>
                  </a:lnTo>
                  <a:lnTo>
                    <a:pt x="5482" y="24"/>
                  </a:lnTo>
                  <a:lnTo>
                    <a:pt x="5693" y="48"/>
                  </a:lnTo>
                  <a:lnTo>
                    <a:pt x="5858" y="95"/>
                  </a:lnTo>
                  <a:lnTo>
                    <a:pt x="6046" y="165"/>
                  </a:lnTo>
                  <a:lnTo>
                    <a:pt x="6211" y="236"/>
                  </a:lnTo>
                  <a:lnTo>
                    <a:pt x="6375" y="330"/>
                  </a:lnTo>
                  <a:lnTo>
                    <a:pt x="6540" y="448"/>
                  </a:lnTo>
                  <a:lnTo>
                    <a:pt x="6658" y="565"/>
                  </a:lnTo>
                  <a:lnTo>
                    <a:pt x="6799" y="706"/>
                  </a:lnTo>
                  <a:lnTo>
                    <a:pt x="6917" y="871"/>
                  </a:lnTo>
                  <a:lnTo>
                    <a:pt x="7011" y="1012"/>
                  </a:lnTo>
                  <a:lnTo>
                    <a:pt x="7081" y="1200"/>
                  </a:lnTo>
                  <a:lnTo>
                    <a:pt x="7152" y="1365"/>
                  </a:lnTo>
                  <a:lnTo>
                    <a:pt x="7199" y="1553"/>
                  </a:lnTo>
                  <a:lnTo>
                    <a:pt x="7222" y="1741"/>
                  </a:lnTo>
                  <a:lnTo>
                    <a:pt x="7246" y="1953"/>
                  </a:lnTo>
                  <a:lnTo>
                    <a:pt x="7246" y="1953"/>
                  </a:lnTo>
                  <a:lnTo>
                    <a:pt x="7222" y="2165"/>
                  </a:lnTo>
                  <a:lnTo>
                    <a:pt x="7199" y="2377"/>
                  </a:lnTo>
                  <a:lnTo>
                    <a:pt x="7128" y="2588"/>
                  </a:lnTo>
                  <a:lnTo>
                    <a:pt x="7058" y="2776"/>
                  </a:lnTo>
                  <a:lnTo>
                    <a:pt x="7316" y="2776"/>
                  </a:lnTo>
                  <a:lnTo>
                    <a:pt x="7316" y="2776"/>
                  </a:lnTo>
                  <a:lnTo>
                    <a:pt x="7481" y="2800"/>
                  </a:lnTo>
                  <a:lnTo>
                    <a:pt x="7622" y="2824"/>
                  </a:lnTo>
                  <a:lnTo>
                    <a:pt x="7740" y="2894"/>
                  </a:lnTo>
                  <a:lnTo>
                    <a:pt x="7858" y="2988"/>
                  </a:lnTo>
                  <a:lnTo>
                    <a:pt x="7928" y="3106"/>
                  </a:lnTo>
                  <a:lnTo>
                    <a:pt x="7999" y="3223"/>
                  </a:lnTo>
                  <a:lnTo>
                    <a:pt x="8046" y="3365"/>
                  </a:lnTo>
                  <a:lnTo>
                    <a:pt x="8069" y="3529"/>
                  </a:lnTo>
                  <a:lnTo>
                    <a:pt x="8069" y="3529"/>
                  </a:lnTo>
                  <a:lnTo>
                    <a:pt x="8046" y="3670"/>
                  </a:lnTo>
                  <a:lnTo>
                    <a:pt x="7999" y="3812"/>
                  </a:lnTo>
                  <a:lnTo>
                    <a:pt x="7928" y="3929"/>
                  </a:lnTo>
                  <a:lnTo>
                    <a:pt x="7858" y="4047"/>
                  </a:lnTo>
                  <a:lnTo>
                    <a:pt x="7740" y="4141"/>
                  </a:lnTo>
                  <a:lnTo>
                    <a:pt x="7622" y="4211"/>
                  </a:lnTo>
                  <a:lnTo>
                    <a:pt x="7481" y="4235"/>
                  </a:lnTo>
                  <a:lnTo>
                    <a:pt x="7316" y="4259"/>
                  </a:lnTo>
                  <a:lnTo>
                    <a:pt x="730" y="4259"/>
                  </a:lnTo>
                  <a:lnTo>
                    <a:pt x="730" y="4259"/>
                  </a:lnTo>
                  <a:lnTo>
                    <a:pt x="588" y="4235"/>
                  </a:lnTo>
                  <a:lnTo>
                    <a:pt x="447" y="4211"/>
                  </a:lnTo>
                  <a:lnTo>
                    <a:pt x="330" y="4141"/>
                  </a:lnTo>
                  <a:lnTo>
                    <a:pt x="212" y="4047"/>
                  </a:lnTo>
                  <a:lnTo>
                    <a:pt x="118" y="3929"/>
                  </a:lnTo>
                  <a:lnTo>
                    <a:pt x="47" y="3812"/>
                  </a:lnTo>
                  <a:lnTo>
                    <a:pt x="0" y="3670"/>
                  </a:lnTo>
                  <a:lnTo>
                    <a:pt x="0" y="3529"/>
                  </a:lnTo>
                  <a:lnTo>
                    <a:pt x="0" y="3529"/>
                  </a:lnTo>
                  <a:lnTo>
                    <a:pt x="0" y="3365"/>
                  </a:lnTo>
                  <a:lnTo>
                    <a:pt x="47" y="3223"/>
                  </a:lnTo>
                  <a:lnTo>
                    <a:pt x="118" y="3106"/>
                  </a:lnTo>
                  <a:lnTo>
                    <a:pt x="212" y="2988"/>
                  </a:lnTo>
                  <a:lnTo>
                    <a:pt x="330" y="2894"/>
                  </a:lnTo>
                  <a:lnTo>
                    <a:pt x="447" y="2824"/>
                  </a:lnTo>
                  <a:lnTo>
                    <a:pt x="588" y="2800"/>
                  </a:lnTo>
                  <a:lnTo>
                    <a:pt x="730" y="2776"/>
                  </a:lnTo>
                  <a:lnTo>
                    <a:pt x="965" y="2776"/>
                  </a:lnTo>
                  <a:lnTo>
                    <a:pt x="965" y="2776"/>
                  </a:lnTo>
                  <a:lnTo>
                    <a:pt x="918" y="2518"/>
                  </a:lnTo>
                  <a:lnTo>
                    <a:pt x="894" y="2259"/>
                  </a:lnTo>
                  <a:lnTo>
                    <a:pt x="894" y="2259"/>
                  </a:lnTo>
                  <a:lnTo>
                    <a:pt x="894" y="2094"/>
                  </a:lnTo>
                  <a:lnTo>
                    <a:pt x="918" y="1930"/>
                  </a:lnTo>
                  <a:lnTo>
                    <a:pt x="965" y="1765"/>
                  </a:lnTo>
                  <a:lnTo>
                    <a:pt x="1035" y="1624"/>
                  </a:lnTo>
                  <a:lnTo>
                    <a:pt x="1106" y="1459"/>
                  </a:lnTo>
                  <a:lnTo>
                    <a:pt x="1177" y="1318"/>
                  </a:lnTo>
                  <a:lnTo>
                    <a:pt x="1271" y="1200"/>
                  </a:lnTo>
                  <a:lnTo>
                    <a:pt x="1388" y="1083"/>
                  </a:lnTo>
                  <a:lnTo>
                    <a:pt x="1506" y="965"/>
                  </a:lnTo>
                  <a:lnTo>
                    <a:pt x="1624" y="871"/>
                  </a:lnTo>
                  <a:lnTo>
                    <a:pt x="1765" y="800"/>
                  </a:lnTo>
                  <a:lnTo>
                    <a:pt x="1906" y="730"/>
                  </a:lnTo>
                  <a:lnTo>
                    <a:pt x="2071" y="659"/>
                  </a:lnTo>
                  <a:lnTo>
                    <a:pt x="2235" y="612"/>
                  </a:lnTo>
                  <a:lnTo>
                    <a:pt x="2400" y="589"/>
                  </a:lnTo>
                  <a:lnTo>
                    <a:pt x="2565" y="589"/>
                  </a:lnTo>
                  <a:lnTo>
                    <a:pt x="2565" y="589"/>
                  </a:lnTo>
                  <a:lnTo>
                    <a:pt x="2870" y="612"/>
                  </a:lnTo>
                  <a:lnTo>
                    <a:pt x="3129" y="683"/>
                  </a:lnTo>
                  <a:lnTo>
                    <a:pt x="3388" y="800"/>
                  </a:lnTo>
                  <a:lnTo>
                    <a:pt x="3623" y="965"/>
                  </a:lnTo>
                  <a:lnTo>
                    <a:pt x="3623" y="965"/>
                  </a:lnTo>
                  <a:lnTo>
                    <a:pt x="3764" y="753"/>
                  </a:lnTo>
                  <a:lnTo>
                    <a:pt x="3929" y="565"/>
                  </a:lnTo>
                  <a:lnTo>
                    <a:pt x="4117" y="401"/>
                  </a:lnTo>
                  <a:lnTo>
                    <a:pt x="4305" y="259"/>
                  </a:lnTo>
                  <a:lnTo>
                    <a:pt x="4541" y="165"/>
                  </a:lnTo>
                  <a:lnTo>
                    <a:pt x="4776" y="71"/>
                  </a:lnTo>
                  <a:lnTo>
                    <a:pt x="5035" y="24"/>
                  </a:lnTo>
                  <a:lnTo>
                    <a:pt x="5293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" name="Google Shape;95;p8"/>
            <p:cNvSpPr/>
            <p:nvPr/>
          </p:nvSpPr>
          <p:spPr>
            <a:xfrm>
              <a:off x="235385" y="3771527"/>
              <a:ext cx="326188" cy="195924"/>
            </a:xfrm>
            <a:custGeom>
              <a:rect b="b" l="l" r="r" t="t"/>
              <a:pathLst>
                <a:path extrusionOk="0" fill="none" h="5765" w="9598">
                  <a:moveTo>
                    <a:pt x="6069" y="1"/>
                  </a:moveTo>
                  <a:lnTo>
                    <a:pt x="6069" y="1"/>
                  </a:lnTo>
                  <a:lnTo>
                    <a:pt x="5811" y="1"/>
                  </a:lnTo>
                  <a:lnTo>
                    <a:pt x="5552" y="48"/>
                  </a:lnTo>
                  <a:lnTo>
                    <a:pt x="5293" y="95"/>
                  </a:lnTo>
                  <a:lnTo>
                    <a:pt x="5058" y="189"/>
                  </a:lnTo>
                  <a:lnTo>
                    <a:pt x="4823" y="307"/>
                  </a:lnTo>
                  <a:lnTo>
                    <a:pt x="4611" y="424"/>
                  </a:lnTo>
                  <a:lnTo>
                    <a:pt x="4399" y="565"/>
                  </a:lnTo>
                  <a:lnTo>
                    <a:pt x="4211" y="730"/>
                  </a:lnTo>
                  <a:lnTo>
                    <a:pt x="4211" y="730"/>
                  </a:lnTo>
                  <a:lnTo>
                    <a:pt x="3999" y="660"/>
                  </a:lnTo>
                  <a:lnTo>
                    <a:pt x="3788" y="612"/>
                  </a:lnTo>
                  <a:lnTo>
                    <a:pt x="3576" y="589"/>
                  </a:lnTo>
                  <a:lnTo>
                    <a:pt x="3341" y="589"/>
                  </a:lnTo>
                  <a:lnTo>
                    <a:pt x="3341" y="589"/>
                  </a:lnTo>
                  <a:lnTo>
                    <a:pt x="3105" y="589"/>
                  </a:lnTo>
                  <a:lnTo>
                    <a:pt x="2870" y="636"/>
                  </a:lnTo>
                  <a:lnTo>
                    <a:pt x="2635" y="683"/>
                  </a:lnTo>
                  <a:lnTo>
                    <a:pt x="2423" y="754"/>
                  </a:lnTo>
                  <a:lnTo>
                    <a:pt x="2211" y="848"/>
                  </a:lnTo>
                  <a:lnTo>
                    <a:pt x="2023" y="965"/>
                  </a:lnTo>
                  <a:lnTo>
                    <a:pt x="1835" y="1106"/>
                  </a:lnTo>
                  <a:lnTo>
                    <a:pt x="1670" y="1248"/>
                  </a:lnTo>
                  <a:lnTo>
                    <a:pt x="1506" y="1412"/>
                  </a:lnTo>
                  <a:lnTo>
                    <a:pt x="1364" y="1600"/>
                  </a:lnTo>
                  <a:lnTo>
                    <a:pt x="1247" y="1789"/>
                  </a:lnTo>
                  <a:lnTo>
                    <a:pt x="1129" y="2000"/>
                  </a:lnTo>
                  <a:lnTo>
                    <a:pt x="1059" y="2212"/>
                  </a:lnTo>
                  <a:lnTo>
                    <a:pt x="988" y="2424"/>
                  </a:lnTo>
                  <a:lnTo>
                    <a:pt x="941" y="2659"/>
                  </a:lnTo>
                  <a:lnTo>
                    <a:pt x="918" y="2894"/>
                  </a:lnTo>
                  <a:lnTo>
                    <a:pt x="918" y="2894"/>
                  </a:lnTo>
                  <a:lnTo>
                    <a:pt x="729" y="2988"/>
                  </a:lnTo>
                  <a:lnTo>
                    <a:pt x="541" y="3130"/>
                  </a:lnTo>
                  <a:lnTo>
                    <a:pt x="400" y="3271"/>
                  </a:lnTo>
                  <a:lnTo>
                    <a:pt x="259" y="3435"/>
                  </a:lnTo>
                  <a:lnTo>
                    <a:pt x="165" y="3624"/>
                  </a:lnTo>
                  <a:lnTo>
                    <a:pt x="71" y="3835"/>
                  </a:lnTo>
                  <a:lnTo>
                    <a:pt x="24" y="4047"/>
                  </a:lnTo>
                  <a:lnTo>
                    <a:pt x="0" y="4282"/>
                  </a:lnTo>
                  <a:lnTo>
                    <a:pt x="0" y="4282"/>
                  </a:lnTo>
                  <a:lnTo>
                    <a:pt x="24" y="4423"/>
                  </a:lnTo>
                  <a:lnTo>
                    <a:pt x="47" y="4565"/>
                  </a:lnTo>
                  <a:lnTo>
                    <a:pt x="71" y="4729"/>
                  </a:lnTo>
                  <a:lnTo>
                    <a:pt x="118" y="4847"/>
                  </a:lnTo>
                  <a:lnTo>
                    <a:pt x="188" y="4988"/>
                  </a:lnTo>
                  <a:lnTo>
                    <a:pt x="259" y="5106"/>
                  </a:lnTo>
                  <a:lnTo>
                    <a:pt x="447" y="5341"/>
                  </a:lnTo>
                  <a:lnTo>
                    <a:pt x="682" y="5529"/>
                  </a:lnTo>
                  <a:lnTo>
                    <a:pt x="800" y="5600"/>
                  </a:lnTo>
                  <a:lnTo>
                    <a:pt x="918" y="5647"/>
                  </a:lnTo>
                  <a:lnTo>
                    <a:pt x="1059" y="5717"/>
                  </a:lnTo>
                  <a:lnTo>
                    <a:pt x="1200" y="5741"/>
                  </a:lnTo>
                  <a:lnTo>
                    <a:pt x="1364" y="5764"/>
                  </a:lnTo>
                  <a:lnTo>
                    <a:pt x="1506" y="5764"/>
                  </a:lnTo>
                  <a:lnTo>
                    <a:pt x="8092" y="5764"/>
                  </a:lnTo>
                  <a:lnTo>
                    <a:pt x="8092" y="5764"/>
                  </a:lnTo>
                  <a:lnTo>
                    <a:pt x="8257" y="5764"/>
                  </a:lnTo>
                  <a:lnTo>
                    <a:pt x="8398" y="5741"/>
                  </a:lnTo>
                  <a:lnTo>
                    <a:pt x="8539" y="5717"/>
                  </a:lnTo>
                  <a:lnTo>
                    <a:pt x="8681" y="5647"/>
                  </a:lnTo>
                  <a:lnTo>
                    <a:pt x="8822" y="5600"/>
                  </a:lnTo>
                  <a:lnTo>
                    <a:pt x="8939" y="5529"/>
                  </a:lnTo>
                  <a:lnTo>
                    <a:pt x="9151" y="5341"/>
                  </a:lnTo>
                  <a:lnTo>
                    <a:pt x="9339" y="5106"/>
                  </a:lnTo>
                  <a:lnTo>
                    <a:pt x="9410" y="4988"/>
                  </a:lnTo>
                  <a:lnTo>
                    <a:pt x="9480" y="4847"/>
                  </a:lnTo>
                  <a:lnTo>
                    <a:pt x="9527" y="4729"/>
                  </a:lnTo>
                  <a:lnTo>
                    <a:pt x="9574" y="4565"/>
                  </a:lnTo>
                  <a:lnTo>
                    <a:pt x="9598" y="4423"/>
                  </a:lnTo>
                  <a:lnTo>
                    <a:pt x="9598" y="4282"/>
                  </a:lnTo>
                  <a:lnTo>
                    <a:pt x="9598" y="4282"/>
                  </a:lnTo>
                  <a:lnTo>
                    <a:pt x="9598" y="4047"/>
                  </a:lnTo>
                  <a:lnTo>
                    <a:pt x="9551" y="3835"/>
                  </a:lnTo>
                  <a:lnTo>
                    <a:pt x="9480" y="3647"/>
                  </a:lnTo>
                  <a:lnTo>
                    <a:pt x="9363" y="3459"/>
                  </a:lnTo>
                  <a:lnTo>
                    <a:pt x="9245" y="3294"/>
                  </a:lnTo>
                  <a:lnTo>
                    <a:pt x="9104" y="3153"/>
                  </a:lnTo>
                  <a:lnTo>
                    <a:pt x="8939" y="3035"/>
                  </a:lnTo>
                  <a:lnTo>
                    <a:pt x="8775" y="2918"/>
                  </a:lnTo>
                  <a:lnTo>
                    <a:pt x="8775" y="2918"/>
                  </a:lnTo>
                  <a:lnTo>
                    <a:pt x="8775" y="2706"/>
                  </a:lnTo>
                  <a:lnTo>
                    <a:pt x="8775" y="2706"/>
                  </a:lnTo>
                  <a:lnTo>
                    <a:pt x="8751" y="2424"/>
                  </a:lnTo>
                  <a:lnTo>
                    <a:pt x="8728" y="2165"/>
                  </a:lnTo>
                  <a:lnTo>
                    <a:pt x="8657" y="1906"/>
                  </a:lnTo>
                  <a:lnTo>
                    <a:pt x="8563" y="1648"/>
                  </a:lnTo>
                  <a:lnTo>
                    <a:pt x="8445" y="1412"/>
                  </a:lnTo>
                  <a:lnTo>
                    <a:pt x="8304" y="1201"/>
                  </a:lnTo>
                  <a:lnTo>
                    <a:pt x="8163" y="989"/>
                  </a:lnTo>
                  <a:lnTo>
                    <a:pt x="7975" y="777"/>
                  </a:lnTo>
                  <a:lnTo>
                    <a:pt x="7787" y="612"/>
                  </a:lnTo>
                  <a:lnTo>
                    <a:pt x="7575" y="448"/>
                  </a:lnTo>
                  <a:lnTo>
                    <a:pt x="7363" y="330"/>
                  </a:lnTo>
                  <a:lnTo>
                    <a:pt x="7128" y="213"/>
                  </a:lnTo>
                  <a:lnTo>
                    <a:pt x="6869" y="118"/>
                  </a:lnTo>
                  <a:lnTo>
                    <a:pt x="6610" y="48"/>
                  </a:lnTo>
                  <a:lnTo>
                    <a:pt x="6352" y="1"/>
                  </a:lnTo>
                  <a:lnTo>
                    <a:pt x="6069" y="1"/>
                  </a:lnTo>
                  <a:lnTo>
                    <a:pt x="6069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6" name="Google Shape;96;p8"/>
          <p:cNvGrpSpPr/>
          <p:nvPr/>
        </p:nvGrpSpPr>
        <p:grpSpPr>
          <a:xfrm>
            <a:off x="454770" y="273343"/>
            <a:ext cx="414914" cy="138323"/>
            <a:chOff x="588715" y="3306255"/>
            <a:chExt cx="307048" cy="102363"/>
          </a:xfrm>
        </p:grpSpPr>
        <p:sp>
          <p:nvSpPr>
            <p:cNvPr id="97" name="Google Shape;97;p8"/>
            <p:cNvSpPr/>
            <p:nvPr/>
          </p:nvSpPr>
          <p:spPr>
            <a:xfrm>
              <a:off x="615120" y="3331845"/>
              <a:ext cx="144742" cy="50400"/>
            </a:xfrm>
            <a:custGeom>
              <a:rect b="b" l="l" r="r" t="t"/>
              <a:pathLst>
                <a:path extrusionOk="0" h="1483" w="4259">
                  <a:moveTo>
                    <a:pt x="729" y="0"/>
                  </a:moveTo>
                  <a:lnTo>
                    <a:pt x="588" y="24"/>
                  </a:lnTo>
                  <a:lnTo>
                    <a:pt x="447" y="71"/>
                  </a:lnTo>
                  <a:lnTo>
                    <a:pt x="329" y="142"/>
                  </a:lnTo>
                  <a:lnTo>
                    <a:pt x="212" y="212"/>
                  </a:lnTo>
                  <a:lnTo>
                    <a:pt x="141" y="306"/>
                  </a:lnTo>
                  <a:lnTo>
                    <a:pt x="71" y="424"/>
                  </a:lnTo>
                  <a:lnTo>
                    <a:pt x="24" y="589"/>
                  </a:lnTo>
                  <a:lnTo>
                    <a:pt x="0" y="753"/>
                  </a:lnTo>
                  <a:lnTo>
                    <a:pt x="0" y="894"/>
                  </a:lnTo>
                  <a:lnTo>
                    <a:pt x="47" y="1036"/>
                  </a:lnTo>
                  <a:lnTo>
                    <a:pt x="118" y="1153"/>
                  </a:lnTo>
                  <a:lnTo>
                    <a:pt x="212" y="1271"/>
                  </a:lnTo>
                  <a:lnTo>
                    <a:pt x="329" y="1365"/>
                  </a:lnTo>
                  <a:lnTo>
                    <a:pt x="447" y="1435"/>
                  </a:lnTo>
                  <a:lnTo>
                    <a:pt x="588" y="1482"/>
                  </a:lnTo>
                  <a:lnTo>
                    <a:pt x="3670" y="1482"/>
                  </a:lnTo>
                  <a:lnTo>
                    <a:pt x="3811" y="1435"/>
                  </a:lnTo>
                  <a:lnTo>
                    <a:pt x="3929" y="1365"/>
                  </a:lnTo>
                  <a:lnTo>
                    <a:pt x="4046" y="1271"/>
                  </a:lnTo>
                  <a:lnTo>
                    <a:pt x="4140" y="1153"/>
                  </a:lnTo>
                  <a:lnTo>
                    <a:pt x="4211" y="1036"/>
                  </a:lnTo>
                  <a:lnTo>
                    <a:pt x="4258" y="894"/>
                  </a:lnTo>
                  <a:lnTo>
                    <a:pt x="4258" y="753"/>
                  </a:lnTo>
                  <a:lnTo>
                    <a:pt x="4235" y="589"/>
                  </a:lnTo>
                  <a:lnTo>
                    <a:pt x="4187" y="424"/>
                  </a:lnTo>
                  <a:lnTo>
                    <a:pt x="4140" y="330"/>
                  </a:lnTo>
                  <a:lnTo>
                    <a:pt x="4070" y="259"/>
                  </a:lnTo>
                  <a:lnTo>
                    <a:pt x="3929" y="118"/>
                  </a:lnTo>
                  <a:lnTo>
                    <a:pt x="3835" y="71"/>
                  </a:lnTo>
                  <a:lnTo>
                    <a:pt x="3741" y="48"/>
                  </a:lnTo>
                  <a:lnTo>
                    <a:pt x="3623" y="24"/>
                  </a:lnTo>
                  <a:lnTo>
                    <a:pt x="3529" y="0"/>
                  </a:lnTo>
                  <a:close/>
                </a:path>
              </a:pathLst>
            </a:custGeom>
            <a:solidFill>
              <a:srgbClr val="E4EC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" name="Google Shape;98;p8"/>
            <p:cNvSpPr/>
            <p:nvPr/>
          </p:nvSpPr>
          <p:spPr>
            <a:xfrm>
              <a:off x="617499" y="3331845"/>
              <a:ext cx="139950" cy="28004"/>
            </a:xfrm>
            <a:custGeom>
              <a:rect b="b" l="l" r="r" t="t"/>
              <a:pathLst>
                <a:path extrusionOk="0" h="824" w="4118">
                  <a:moveTo>
                    <a:pt x="659" y="0"/>
                  </a:moveTo>
                  <a:lnTo>
                    <a:pt x="518" y="24"/>
                  </a:lnTo>
                  <a:lnTo>
                    <a:pt x="377" y="71"/>
                  </a:lnTo>
                  <a:lnTo>
                    <a:pt x="259" y="142"/>
                  </a:lnTo>
                  <a:lnTo>
                    <a:pt x="142" y="212"/>
                  </a:lnTo>
                  <a:lnTo>
                    <a:pt x="71" y="306"/>
                  </a:lnTo>
                  <a:lnTo>
                    <a:pt x="1" y="424"/>
                  </a:lnTo>
                  <a:lnTo>
                    <a:pt x="48" y="518"/>
                  </a:lnTo>
                  <a:lnTo>
                    <a:pt x="118" y="589"/>
                  </a:lnTo>
                  <a:lnTo>
                    <a:pt x="259" y="730"/>
                  </a:lnTo>
                  <a:lnTo>
                    <a:pt x="354" y="777"/>
                  </a:lnTo>
                  <a:lnTo>
                    <a:pt x="448" y="800"/>
                  </a:lnTo>
                  <a:lnTo>
                    <a:pt x="565" y="824"/>
                  </a:lnTo>
                  <a:lnTo>
                    <a:pt x="3600" y="824"/>
                  </a:lnTo>
                  <a:lnTo>
                    <a:pt x="3741" y="777"/>
                  </a:lnTo>
                  <a:lnTo>
                    <a:pt x="3859" y="706"/>
                  </a:lnTo>
                  <a:lnTo>
                    <a:pt x="3976" y="612"/>
                  </a:lnTo>
                  <a:lnTo>
                    <a:pt x="4047" y="518"/>
                  </a:lnTo>
                  <a:lnTo>
                    <a:pt x="4117" y="424"/>
                  </a:lnTo>
                  <a:lnTo>
                    <a:pt x="4070" y="330"/>
                  </a:lnTo>
                  <a:lnTo>
                    <a:pt x="4000" y="259"/>
                  </a:lnTo>
                  <a:lnTo>
                    <a:pt x="3859" y="118"/>
                  </a:lnTo>
                  <a:lnTo>
                    <a:pt x="3765" y="71"/>
                  </a:lnTo>
                  <a:lnTo>
                    <a:pt x="3671" y="48"/>
                  </a:lnTo>
                  <a:lnTo>
                    <a:pt x="3553" y="24"/>
                  </a:lnTo>
                  <a:lnTo>
                    <a:pt x="3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" name="Google Shape;99;p8"/>
            <p:cNvSpPr/>
            <p:nvPr/>
          </p:nvSpPr>
          <p:spPr>
            <a:xfrm>
              <a:off x="588715" y="3306255"/>
              <a:ext cx="197521" cy="102363"/>
            </a:xfrm>
            <a:custGeom>
              <a:rect b="b" l="l" r="r" t="t"/>
              <a:pathLst>
                <a:path extrusionOk="0" h="3012" w="5812">
                  <a:moveTo>
                    <a:pt x="4306" y="753"/>
                  </a:moveTo>
                  <a:lnTo>
                    <a:pt x="4400" y="777"/>
                  </a:lnTo>
                  <a:lnTo>
                    <a:pt x="4518" y="801"/>
                  </a:lnTo>
                  <a:lnTo>
                    <a:pt x="4612" y="824"/>
                  </a:lnTo>
                  <a:lnTo>
                    <a:pt x="4706" y="871"/>
                  </a:lnTo>
                  <a:lnTo>
                    <a:pt x="4847" y="1012"/>
                  </a:lnTo>
                  <a:lnTo>
                    <a:pt x="4917" y="1083"/>
                  </a:lnTo>
                  <a:lnTo>
                    <a:pt x="4964" y="1177"/>
                  </a:lnTo>
                  <a:lnTo>
                    <a:pt x="5012" y="1342"/>
                  </a:lnTo>
                  <a:lnTo>
                    <a:pt x="5035" y="1506"/>
                  </a:lnTo>
                  <a:lnTo>
                    <a:pt x="5035" y="1647"/>
                  </a:lnTo>
                  <a:lnTo>
                    <a:pt x="4988" y="1789"/>
                  </a:lnTo>
                  <a:lnTo>
                    <a:pt x="4917" y="1906"/>
                  </a:lnTo>
                  <a:lnTo>
                    <a:pt x="4823" y="2024"/>
                  </a:lnTo>
                  <a:lnTo>
                    <a:pt x="4706" y="2118"/>
                  </a:lnTo>
                  <a:lnTo>
                    <a:pt x="4588" y="2188"/>
                  </a:lnTo>
                  <a:lnTo>
                    <a:pt x="4447" y="2235"/>
                  </a:lnTo>
                  <a:lnTo>
                    <a:pt x="1365" y="2235"/>
                  </a:lnTo>
                  <a:lnTo>
                    <a:pt x="1224" y="2188"/>
                  </a:lnTo>
                  <a:lnTo>
                    <a:pt x="1106" y="2118"/>
                  </a:lnTo>
                  <a:lnTo>
                    <a:pt x="989" y="2024"/>
                  </a:lnTo>
                  <a:lnTo>
                    <a:pt x="895" y="1906"/>
                  </a:lnTo>
                  <a:lnTo>
                    <a:pt x="824" y="1789"/>
                  </a:lnTo>
                  <a:lnTo>
                    <a:pt x="777" y="1647"/>
                  </a:lnTo>
                  <a:lnTo>
                    <a:pt x="777" y="1506"/>
                  </a:lnTo>
                  <a:lnTo>
                    <a:pt x="801" y="1342"/>
                  </a:lnTo>
                  <a:lnTo>
                    <a:pt x="848" y="1177"/>
                  </a:lnTo>
                  <a:lnTo>
                    <a:pt x="918" y="1059"/>
                  </a:lnTo>
                  <a:lnTo>
                    <a:pt x="989" y="965"/>
                  </a:lnTo>
                  <a:lnTo>
                    <a:pt x="1106" y="895"/>
                  </a:lnTo>
                  <a:lnTo>
                    <a:pt x="1224" y="824"/>
                  </a:lnTo>
                  <a:lnTo>
                    <a:pt x="1365" y="777"/>
                  </a:lnTo>
                  <a:lnTo>
                    <a:pt x="1506" y="753"/>
                  </a:lnTo>
                  <a:close/>
                  <a:moveTo>
                    <a:pt x="1365" y="1"/>
                  </a:moveTo>
                  <a:lnTo>
                    <a:pt x="1224" y="24"/>
                  </a:lnTo>
                  <a:lnTo>
                    <a:pt x="1083" y="71"/>
                  </a:lnTo>
                  <a:lnTo>
                    <a:pt x="942" y="118"/>
                  </a:lnTo>
                  <a:lnTo>
                    <a:pt x="801" y="165"/>
                  </a:lnTo>
                  <a:lnTo>
                    <a:pt x="683" y="259"/>
                  </a:lnTo>
                  <a:lnTo>
                    <a:pt x="565" y="330"/>
                  </a:lnTo>
                  <a:lnTo>
                    <a:pt x="448" y="448"/>
                  </a:lnTo>
                  <a:lnTo>
                    <a:pt x="283" y="612"/>
                  </a:lnTo>
                  <a:lnTo>
                    <a:pt x="166" y="824"/>
                  </a:lnTo>
                  <a:lnTo>
                    <a:pt x="95" y="989"/>
                  </a:lnTo>
                  <a:lnTo>
                    <a:pt x="48" y="1153"/>
                  </a:lnTo>
                  <a:lnTo>
                    <a:pt x="24" y="1318"/>
                  </a:lnTo>
                  <a:lnTo>
                    <a:pt x="1" y="1506"/>
                  </a:lnTo>
                  <a:lnTo>
                    <a:pt x="24" y="1647"/>
                  </a:lnTo>
                  <a:lnTo>
                    <a:pt x="48" y="1812"/>
                  </a:lnTo>
                  <a:lnTo>
                    <a:pt x="71" y="1953"/>
                  </a:lnTo>
                  <a:lnTo>
                    <a:pt x="118" y="2094"/>
                  </a:lnTo>
                  <a:lnTo>
                    <a:pt x="189" y="2212"/>
                  </a:lnTo>
                  <a:lnTo>
                    <a:pt x="260" y="2330"/>
                  </a:lnTo>
                  <a:lnTo>
                    <a:pt x="448" y="2565"/>
                  </a:lnTo>
                  <a:lnTo>
                    <a:pt x="683" y="2753"/>
                  </a:lnTo>
                  <a:lnTo>
                    <a:pt x="801" y="2824"/>
                  </a:lnTo>
                  <a:lnTo>
                    <a:pt x="942" y="2894"/>
                  </a:lnTo>
                  <a:lnTo>
                    <a:pt x="1059" y="2941"/>
                  </a:lnTo>
                  <a:lnTo>
                    <a:pt x="1224" y="2965"/>
                  </a:lnTo>
                  <a:lnTo>
                    <a:pt x="1365" y="2988"/>
                  </a:lnTo>
                  <a:lnTo>
                    <a:pt x="1506" y="3012"/>
                  </a:lnTo>
                  <a:lnTo>
                    <a:pt x="4306" y="3012"/>
                  </a:lnTo>
                  <a:lnTo>
                    <a:pt x="4447" y="2988"/>
                  </a:lnTo>
                  <a:lnTo>
                    <a:pt x="4588" y="2965"/>
                  </a:lnTo>
                  <a:lnTo>
                    <a:pt x="4870" y="2894"/>
                  </a:lnTo>
                  <a:lnTo>
                    <a:pt x="5129" y="2753"/>
                  </a:lnTo>
                  <a:lnTo>
                    <a:pt x="5247" y="2659"/>
                  </a:lnTo>
                  <a:lnTo>
                    <a:pt x="5364" y="2565"/>
                  </a:lnTo>
                  <a:lnTo>
                    <a:pt x="5458" y="2447"/>
                  </a:lnTo>
                  <a:lnTo>
                    <a:pt x="5553" y="2330"/>
                  </a:lnTo>
                  <a:lnTo>
                    <a:pt x="5694" y="2071"/>
                  </a:lnTo>
                  <a:lnTo>
                    <a:pt x="5764" y="1789"/>
                  </a:lnTo>
                  <a:lnTo>
                    <a:pt x="5788" y="1647"/>
                  </a:lnTo>
                  <a:lnTo>
                    <a:pt x="5811" y="1506"/>
                  </a:lnTo>
                  <a:lnTo>
                    <a:pt x="5788" y="1318"/>
                  </a:lnTo>
                  <a:lnTo>
                    <a:pt x="5764" y="1153"/>
                  </a:lnTo>
                  <a:lnTo>
                    <a:pt x="5717" y="989"/>
                  </a:lnTo>
                  <a:lnTo>
                    <a:pt x="5647" y="848"/>
                  </a:lnTo>
                  <a:lnTo>
                    <a:pt x="5529" y="659"/>
                  </a:lnTo>
                  <a:lnTo>
                    <a:pt x="5411" y="495"/>
                  </a:lnTo>
                  <a:lnTo>
                    <a:pt x="5270" y="354"/>
                  </a:lnTo>
                  <a:lnTo>
                    <a:pt x="5106" y="212"/>
                  </a:lnTo>
                  <a:lnTo>
                    <a:pt x="4917" y="118"/>
                  </a:lnTo>
                  <a:lnTo>
                    <a:pt x="4706" y="48"/>
                  </a:lnTo>
                  <a:lnTo>
                    <a:pt x="4518" y="1"/>
                  </a:lnTo>
                  <a:close/>
                </a:path>
              </a:pathLst>
            </a:custGeom>
            <a:solidFill>
              <a:srgbClr val="5D5D6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" name="Google Shape;100;p8"/>
            <p:cNvSpPr/>
            <p:nvPr/>
          </p:nvSpPr>
          <p:spPr>
            <a:xfrm>
              <a:off x="615120" y="3331845"/>
              <a:ext cx="144742" cy="50400"/>
            </a:xfrm>
            <a:custGeom>
              <a:rect b="b" l="l" r="r" t="t"/>
              <a:pathLst>
                <a:path extrusionOk="0" fill="none" h="1483" w="4259">
                  <a:moveTo>
                    <a:pt x="3529" y="0"/>
                  </a:moveTo>
                  <a:lnTo>
                    <a:pt x="3529" y="0"/>
                  </a:lnTo>
                  <a:lnTo>
                    <a:pt x="3623" y="24"/>
                  </a:lnTo>
                  <a:lnTo>
                    <a:pt x="3741" y="48"/>
                  </a:lnTo>
                  <a:lnTo>
                    <a:pt x="3835" y="71"/>
                  </a:lnTo>
                  <a:lnTo>
                    <a:pt x="3929" y="118"/>
                  </a:lnTo>
                  <a:lnTo>
                    <a:pt x="4070" y="259"/>
                  </a:lnTo>
                  <a:lnTo>
                    <a:pt x="4140" y="330"/>
                  </a:lnTo>
                  <a:lnTo>
                    <a:pt x="4187" y="424"/>
                  </a:lnTo>
                  <a:lnTo>
                    <a:pt x="4187" y="424"/>
                  </a:lnTo>
                  <a:lnTo>
                    <a:pt x="4235" y="589"/>
                  </a:lnTo>
                  <a:lnTo>
                    <a:pt x="4258" y="753"/>
                  </a:lnTo>
                  <a:lnTo>
                    <a:pt x="4258" y="753"/>
                  </a:lnTo>
                  <a:lnTo>
                    <a:pt x="4258" y="894"/>
                  </a:lnTo>
                  <a:lnTo>
                    <a:pt x="4211" y="1036"/>
                  </a:lnTo>
                  <a:lnTo>
                    <a:pt x="4140" y="1153"/>
                  </a:lnTo>
                  <a:lnTo>
                    <a:pt x="4046" y="1271"/>
                  </a:lnTo>
                  <a:lnTo>
                    <a:pt x="4046" y="1271"/>
                  </a:lnTo>
                  <a:lnTo>
                    <a:pt x="3929" y="1365"/>
                  </a:lnTo>
                  <a:lnTo>
                    <a:pt x="3811" y="1435"/>
                  </a:lnTo>
                  <a:lnTo>
                    <a:pt x="3670" y="1482"/>
                  </a:lnTo>
                  <a:lnTo>
                    <a:pt x="3529" y="1482"/>
                  </a:lnTo>
                  <a:lnTo>
                    <a:pt x="729" y="1482"/>
                  </a:lnTo>
                  <a:lnTo>
                    <a:pt x="729" y="1482"/>
                  </a:lnTo>
                  <a:lnTo>
                    <a:pt x="588" y="1482"/>
                  </a:lnTo>
                  <a:lnTo>
                    <a:pt x="447" y="1435"/>
                  </a:lnTo>
                  <a:lnTo>
                    <a:pt x="329" y="1365"/>
                  </a:lnTo>
                  <a:lnTo>
                    <a:pt x="212" y="1271"/>
                  </a:lnTo>
                  <a:lnTo>
                    <a:pt x="118" y="1153"/>
                  </a:lnTo>
                  <a:lnTo>
                    <a:pt x="47" y="1036"/>
                  </a:lnTo>
                  <a:lnTo>
                    <a:pt x="0" y="894"/>
                  </a:lnTo>
                  <a:lnTo>
                    <a:pt x="0" y="753"/>
                  </a:lnTo>
                  <a:lnTo>
                    <a:pt x="0" y="753"/>
                  </a:lnTo>
                  <a:lnTo>
                    <a:pt x="24" y="589"/>
                  </a:lnTo>
                  <a:lnTo>
                    <a:pt x="71" y="424"/>
                  </a:lnTo>
                  <a:lnTo>
                    <a:pt x="71" y="424"/>
                  </a:lnTo>
                  <a:lnTo>
                    <a:pt x="141" y="306"/>
                  </a:lnTo>
                  <a:lnTo>
                    <a:pt x="212" y="212"/>
                  </a:lnTo>
                  <a:lnTo>
                    <a:pt x="212" y="212"/>
                  </a:lnTo>
                  <a:lnTo>
                    <a:pt x="329" y="142"/>
                  </a:lnTo>
                  <a:lnTo>
                    <a:pt x="447" y="71"/>
                  </a:lnTo>
                  <a:lnTo>
                    <a:pt x="588" y="24"/>
                  </a:lnTo>
                  <a:lnTo>
                    <a:pt x="729" y="0"/>
                  </a:lnTo>
                  <a:lnTo>
                    <a:pt x="3529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" name="Google Shape;101;p8"/>
            <p:cNvSpPr/>
            <p:nvPr/>
          </p:nvSpPr>
          <p:spPr>
            <a:xfrm>
              <a:off x="588715" y="3306255"/>
              <a:ext cx="197521" cy="102363"/>
            </a:xfrm>
            <a:custGeom>
              <a:rect b="b" l="l" r="r" t="t"/>
              <a:pathLst>
                <a:path extrusionOk="0" fill="none" h="3012" w="5812">
                  <a:moveTo>
                    <a:pt x="4306" y="1"/>
                  </a:moveTo>
                  <a:lnTo>
                    <a:pt x="1506" y="1"/>
                  </a:lnTo>
                  <a:lnTo>
                    <a:pt x="1506" y="1"/>
                  </a:lnTo>
                  <a:lnTo>
                    <a:pt x="1365" y="1"/>
                  </a:lnTo>
                  <a:lnTo>
                    <a:pt x="1224" y="24"/>
                  </a:lnTo>
                  <a:lnTo>
                    <a:pt x="1083" y="71"/>
                  </a:lnTo>
                  <a:lnTo>
                    <a:pt x="942" y="118"/>
                  </a:lnTo>
                  <a:lnTo>
                    <a:pt x="801" y="165"/>
                  </a:lnTo>
                  <a:lnTo>
                    <a:pt x="683" y="259"/>
                  </a:lnTo>
                  <a:lnTo>
                    <a:pt x="565" y="330"/>
                  </a:lnTo>
                  <a:lnTo>
                    <a:pt x="448" y="448"/>
                  </a:lnTo>
                  <a:lnTo>
                    <a:pt x="448" y="448"/>
                  </a:lnTo>
                  <a:lnTo>
                    <a:pt x="283" y="612"/>
                  </a:lnTo>
                  <a:lnTo>
                    <a:pt x="166" y="824"/>
                  </a:lnTo>
                  <a:lnTo>
                    <a:pt x="166" y="824"/>
                  </a:lnTo>
                  <a:lnTo>
                    <a:pt x="95" y="989"/>
                  </a:lnTo>
                  <a:lnTo>
                    <a:pt x="48" y="1153"/>
                  </a:lnTo>
                  <a:lnTo>
                    <a:pt x="24" y="1318"/>
                  </a:lnTo>
                  <a:lnTo>
                    <a:pt x="1" y="1506"/>
                  </a:lnTo>
                  <a:lnTo>
                    <a:pt x="1" y="1506"/>
                  </a:lnTo>
                  <a:lnTo>
                    <a:pt x="24" y="1647"/>
                  </a:lnTo>
                  <a:lnTo>
                    <a:pt x="48" y="1812"/>
                  </a:lnTo>
                  <a:lnTo>
                    <a:pt x="71" y="1953"/>
                  </a:lnTo>
                  <a:lnTo>
                    <a:pt x="118" y="2094"/>
                  </a:lnTo>
                  <a:lnTo>
                    <a:pt x="189" y="2212"/>
                  </a:lnTo>
                  <a:lnTo>
                    <a:pt x="260" y="2330"/>
                  </a:lnTo>
                  <a:lnTo>
                    <a:pt x="448" y="2565"/>
                  </a:lnTo>
                  <a:lnTo>
                    <a:pt x="683" y="2753"/>
                  </a:lnTo>
                  <a:lnTo>
                    <a:pt x="801" y="2824"/>
                  </a:lnTo>
                  <a:lnTo>
                    <a:pt x="942" y="2894"/>
                  </a:lnTo>
                  <a:lnTo>
                    <a:pt x="1059" y="2941"/>
                  </a:lnTo>
                  <a:lnTo>
                    <a:pt x="1224" y="2965"/>
                  </a:lnTo>
                  <a:lnTo>
                    <a:pt x="1365" y="2988"/>
                  </a:lnTo>
                  <a:lnTo>
                    <a:pt x="1506" y="3012"/>
                  </a:lnTo>
                  <a:lnTo>
                    <a:pt x="4306" y="3012"/>
                  </a:lnTo>
                  <a:lnTo>
                    <a:pt x="4306" y="3012"/>
                  </a:lnTo>
                  <a:lnTo>
                    <a:pt x="4447" y="2988"/>
                  </a:lnTo>
                  <a:lnTo>
                    <a:pt x="4588" y="2965"/>
                  </a:lnTo>
                  <a:lnTo>
                    <a:pt x="4870" y="2894"/>
                  </a:lnTo>
                  <a:lnTo>
                    <a:pt x="5129" y="2753"/>
                  </a:lnTo>
                  <a:lnTo>
                    <a:pt x="5247" y="2659"/>
                  </a:lnTo>
                  <a:lnTo>
                    <a:pt x="5364" y="2565"/>
                  </a:lnTo>
                  <a:lnTo>
                    <a:pt x="5364" y="2565"/>
                  </a:lnTo>
                  <a:lnTo>
                    <a:pt x="5364" y="2565"/>
                  </a:lnTo>
                  <a:lnTo>
                    <a:pt x="5364" y="2565"/>
                  </a:lnTo>
                  <a:lnTo>
                    <a:pt x="5458" y="2447"/>
                  </a:lnTo>
                  <a:lnTo>
                    <a:pt x="5553" y="2330"/>
                  </a:lnTo>
                  <a:lnTo>
                    <a:pt x="5694" y="2071"/>
                  </a:lnTo>
                  <a:lnTo>
                    <a:pt x="5764" y="1789"/>
                  </a:lnTo>
                  <a:lnTo>
                    <a:pt x="5788" y="1647"/>
                  </a:lnTo>
                  <a:lnTo>
                    <a:pt x="5811" y="1506"/>
                  </a:lnTo>
                  <a:lnTo>
                    <a:pt x="5811" y="1506"/>
                  </a:lnTo>
                  <a:lnTo>
                    <a:pt x="5788" y="1318"/>
                  </a:lnTo>
                  <a:lnTo>
                    <a:pt x="5764" y="1153"/>
                  </a:lnTo>
                  <a:lnTo>
                    <a:pt x="5717" y="989"/>
                  </a:lnTo>
                  <a:lnTo>
                    <a:pt x="5647" y="848"/>
                  </a:lnTo>
                  <a:lnTo>
                    <a:pt x="5647" y="848"/>
                  </a:lnTo>
                  <a:lnTo>
                    <a:pt x="5529" y="659"/>
                  </a:lnTo>
                  <a:lnTo>
                    <a:pt x="5411" y="495"/>
                  </a:lnTo>
                  <a:lnTo>
                    <a:pt x="5270" y="354"/>
                  </a:lnTo>
                  <a:lnTo>
                    <a:pt x="5106" y="212"/>
                  </a:lnTo>
                  <a:lnTo>
                    <a:pt x="4917" y="118"/>
                  </a:lnTo>
                  <a:lnTo>
                    <a:pt x="4706" y="48"/>
                  </a:lnTo>
                  <a:lnTo>
                    <a:pt x="4518" y="1"/>
                  </a:lnTo>
                  <a:lnTo>
                    <a:pt x="4306" y="1"/>
                  </a:lnTo>
                  <a:lnTo>
                    <a:pt x="4306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" name="Google Shape;102;p8"/>
            <p:cNvSpPr/>
            <p:nvPr/>
          </p:nvSpPr>
          <p:spPr>
            <a:xfrm>
              <a:off x="803764" y="3331845"/>
              <a:ext cx="66407" cy="50400"/>
            </a:xfrm>
            <a:custGeom>
              <a:rect b="b" l="l" r="r" t="t"/>
              <a:pathLst>
                <a:path extrusionOk="0" h="1483" w="1954">
                  <a:moveTo>
                    <a:pt x="754" y="0"/>
                  </a:moveTo>
                  <a:lnTo>
                    <a:pt x="613" y="24"/>
                  </a:lnTo>
                  <a:lnTo>
                    <a:pt x="471" y="71"/>
                  </a:lnTo>
                  <a:lnTo>
                    <a:pt x="330" y="142"/>
                  </a:lnTo>
                  <a:lnTo>
                    <a:pt x="236" y="212"/>
                  </a:lnTo>
                  <a:lnTo>
                    <a:pt x="142" y="306"/>
                  </a:lnTo>
                  <a:lnTo>
                    <a:pt x="95" y="424"/>
                  </a:lnTo>
                  <a:lnTo>
                    <a:pt x="24" y="589"/>
                  </a:lnTo>
                  <a:lnTo>
                    <a:pt x="1" y="753"/>
                  </a:lnTo>
                  <a:lnTo>
                    <a:pt x="24" y="894"/>
                  </a:lnTo>
                  <a:lnTo>
                    <a:pt x="71" y="1036"/>
                  </a:lnTo>
                  <a:lnTo>
                    <a:pt x="142" y="1153"/>
                  </a:lnTo>
                  <a:lnTo>
                    <a:pt x="236" y="1271"/>
                  </a:lnTo>
                  <a:lnTo>
                    <a:pt x="330" y="1365"/>
                  </a:lnTo>
                  <a:lnTo>
                    <a:pt x="471" y="1435"/>
                  </a:lnTo>
                  <a:lnTo>
                    <a:pt x="613" y="1482"/>
                  </a:lnTo>
                  <a:lnTo>
                    <a:pt x="1365" y="1482"/>
                  </a:lnTo>
                  <a:lnTo>
                    <a:pt x="1506" y="1435"/>
                  </a:lnTo>
                  <a:lnTo>
                    <a:pt x="1624" y="1365"/>
                  </a:lnTo>
                  <a:lnTo>
                    <a:pt x="1742" y="1271"/>
                  </a:lnTo>
                  <a:lnTo>
                    <a:pt x="1836" y="1153"/>
                  </a:lnTo>
                  <a:lnTo>
                    <a:pt x="1906" y="1036"/>
                  </a:lnTo>
                  <a:lnTo>
                    <a:pt x="1930" y="894"/>
                  </a:lnTo>
                  <a:lnTo>
                    <a:pt x="1953" y="753"/>
                  </a:lnTo>
                  <a:lnTo>
                    <a:pt x="1930" y="589"/>
                  </a:lnTo>
                  <a:lnTo>
                    <a:pt x="1883" y="424"/>
                  </a:lnTo>
                  <a:lnTo>
                    <a:pt x="1836" y="330"/>
                  </a:lnTo>
                  <a:lnTo>
                    <a:pt x="1765" y="259"/>
                  </a:lnTo>
                  <a:lnTo>
                    <a:pt x="1624" y="118"/>
                  </a:lnTo>
                  <a:lnTo>
                    <a:pt x="1530" y="71"/>
                  </a:lnTo>
                  <a:lnTo>
                    <a:pt x="1436" y="48"/>
                  </a:lnTo>
                  <a:lnTo>
                    <a:pt x="1318" y="24"/>
                  </a:lnTo>
                  <a:lnTo>
                    <a:pt x="1224" y="0"/>
                  </a:lnTo>
                  <a:close/>
                </a:path>
              </a:pathLst>
            </a:custGeom>
            <a:solidFill>
              <a:srgbClr val="E4EC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" name="Google Shape;103;p8"/>
            <p:cNvSpPr/>
            <p:nvPr/>
          </p:nvSpPr>
          <p:spPr>
            <a:xfrm>
              <a:off x="806959" y="3331845"/>
              <a:ext cx="60799" cy="28004"/>
            </a:xfrm>
            <a:custGeom>
              <a:rect b="b" l="l" r="r" t="t"/>
              <a:pathLst>
                <a:path extrusionOk="0" h="824" w="1789">
                  <a:moveTo>
                    <a:pt x="660" y="0"/>
                  </a:moveTo>
                  <a:lnTo>
                    <a:pt x="519" y="24"/>
                  </a:lnTo>
                  <a:lnTo>
                    <a:pt x="377" y="71"/>
                  </a:lnTo>
                  <a:lnTo>
                    <a:pt x="236" y="142"/>
                  </a:lnTo>
                  <a:lnTo>
                    <a:pt x="142" y="212"/>
                  </a:lnTo>
                  <a:lnTo>
                    <a:pt x="48" y="306"/>
                  </a:lnTo>
                  <a:lnTo>
                    <a:pt x="1" y="424"/>
                  </a:lnTo>
                  <a:lnTo>
                    <a:pt x="48" y="518"/>
                  </a:lnTo>
                  <a:lnTo>
                    <a:pt x="95" y="589"/>
                  </a:lnTo>
                  <a:lnTo>
                    <a:pt x="260" y="730"/>
                  </a:lnTo>
                  <a:lnTo>
                    <a:pt x="354" y="777"/>
                  </a:lnTo>
                  <a:lnTo>
                    <a:pt x="448" y="800"/>
                  </a:lnTo>
                  <a:lnTo>
                    <a:pt x="542" y="824"/>
                  </a:lnTo>
                  <a:lnTo>
                    <a:pt x="1271" y="824"/>
                  </a:lnTo>
                  <a:lnTo>
                    <a:pt x="1412" y="777"/>
                  </a:lnTo>
                  <a:lnTo>
                    <a:pt x="1530" y="706"/>
                  </a:lnTo>
                  <a:lnTo>
                    <a:pt x="1648" y="612"/>
                  </a:lnTo>
                  <a:lnTo>
                    <a:pt x="1718" y="518"/>
                  </a:lnTo>
                  <a:lnTo>
                    <a:pt x="1789" y="424"/>
                  </a:lnTo>
                  <a:lnTo>
                    <a:pt x="1742" y="330"/>
                  </a:lnTo>
                  <a:lnTo>
                    <a:pt x="1671" y="259"/>
                  </a:lnTo>
                  <a:lnTo>
                    <a:pt x="1530" y="118"/>
                  </a:lnTo>
                  <a:lnTo>
                    <a:pt x="1436" y="71"/>
                  </a:lnTo>
                  <a:lnTo>
                    <a:pt x="1342" y="48"/>
                  </a:lnTo>
                  <a:lnTo>
                    <a:pt x="1224" y="24"/>
                  </a:lnTo>
                  <a:lnTo>
                    <a:pt x="113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" name="Google Shape;104;p8"/>
            <p:cNvSpPr/>
            <p:nvPr/>
          </p:nvSpPr>
          <p:spPr>
            <a:xfrm>
              <a:off x="778208" y="3306255"/>
              <a:ext cx="117554" cy="102363"/>
            </a:xfrm>
            <a:custGeom>
              <a:rect b="b" l="l" r="r" t="t"/>
              <a:pathLst>
                <a:path extrusionOk="0" h="3012" w="3459">
                  <a:moveTo>
                    <a:pt x="1976" y="753"/>
                  </a:moveTo>
                  <a:lnTo>
                    <a:pt x="2070" y="777"/>
                  </a:lnTo>
                  <a:lnTo>
                    <a:pt x="2188" y="801"/>
                  </a:lnTo>
                  <a:lnTo>
                    <a:pt x="2282" y="824"/>
                  </a:lnTo>
                  <a:lnTo>
                    <a:pt x="2376" y="871"/>
                  </a:lnTo>
                  <a:lnTo>
                    <a:pt x="2517" y="1012"/>
                  </a:lnTo>
                  <a:lnTo>
                    <a:pt x="2588" y="1083"/>
                  </a:lnTo>
                  <a:lnTo>
                    <a:pt x="2635" y="1177"/>
                  </a:lnTo>
                  <a:lnTo>
                    <a:pt x="2682" y="1342"/>
                  </a:lnTo>
                  <a:lnTo>
                    <a:pt x="2705" y="1506"/>
                  </a:lnTo>
                  <a:lnTo>
                    <a:pt x="2682" y="1647"/>
                  </a:lnTo>
                  <a:lnTo>
                    <a:pt x="2658" y="1789"/>
                  </a:lnTo>
                  <a:lnTo>
                    <a:pt x="2588" y="1906"/>
                  </a:lnTo>
                  <a:lnTo>
                    <a:pt x="2494" y="2024"/>
                  </a:lnTo>
                  <a:lnTo>
                    <a:pt x="2376" y="2118"/>
                  </a:lnTo>
                  <a:lnTo>
                    <a:pt x="2258" y="2188"/>
                  </a:lnTo>
                  <a:lnTo>
                    <a:pt x="2117" y="2235"/>
                  </a:lnTo>
                  <a:lnTo>
                    <a:pt x="1365" y="2235"/>
                  </a:lnTo>
                  <a:lnTo>
                    <a:pt x="1223" y="2188"/>
                  </a:lnTo>
                  <a:lnTo>
                    <a:pt x="1082" y="2118"/>
                  </a:lnTo>
                  <a:lnTo>
                    <a:pt x="988" y="2024"/>
                  </a:lnTo>
                  <a:lnTo>
                    <a:pt x="894" y="1906"/>
                  </a:lnTo>
                  <a:lnTo>
                    <a:pt x="823" y="1789"/>
                  </a:lnTo>
                  <a:lnTo>
                    <a:pt x="776" y="1647"/>
                  </a:lnTo>
                  <a:lnTo>
                    <a:pt x="753" y="1506"/>
                  </a:lnTo>
                  <a:lnTo>
                    <a:pt x="776" y="1342"/>
                  </a:lnTo>
                  <a:lnTo>
                    <a:pt x="847" y="1177"/>
                  </a:lnTo>
                  <a:lnTo>
                    <a:pt x="894" y="1059"/>
                  </a:lnTo>
                  <a:lnTo>
                    <a:pt x="988" y="965"/>
                  </a:lnTo>
                  <a:lnTo>
                    <a:pt x="1082" y="895"/>
                  </a:lnTo>
                  <a:lnTo>
                    <a:pt x="1223" y="824"/>
                  </a:lnTo>
                  <a:lnTo>
                    <a:pt x="1365" y="777"/>
                  </a:lnTo>
                  <a:lnTo>
                    <a:pt x="1506" y="753"/>
                  </a:lnTo>
                  <a:close/>
                  <a:moveTo>
                    <a:pt x="1365" y="1"/>
                  </a:moveTo>
                  <a:lnTo>
                    <a:pt x="1223" y="24"/>
                  </a:lnTo>
                  <a:lnTo>
                    <a:pt x="1059" y="71"/>
                  </a:lnTo>
                  <a:lnTo>
                    <a:pt x="941" y="118"/>
                  </a:lnTo>
                  <a:lnTo>
                    <a:pt x="800" y="165"/>
                  </a:lnTo>
                  <a:lnTo>
                    <a:pt x="659" y="259"/>
                  </a:lnTo>
                  <a:lnTo>
                    <a:pt x="541" y="330"/>
                  </a:lnTo>
                  <a:lnTo>
                    <a:pt x="447" y="448"/>
                  </a:lnTo>
                  <a:lnTo>
                    <a:pt x="282" y="612"/>
                  </a:lnTo>
                  <a:lnTo>
                    <a:pt x="165" y="824"/>
                  </a:lnTo>
                  <a:lnTo>
                    <a:pt x="94" y="989"/>
                  </a:lnTo>
                  <a:lnTo>
                    <a:pt x="47" y="1153"/>
                  </a:lnTo>
                  <a:lnTo>
                    <a:pt x="0" y="1318"/>
                  </a:lnTo>
                  <a:lnTo>
                    <a:pt x="0" y="1506"/>
                  </a:lnTo>
                  <a:lnTo>
                    <a:pt x="0" y="1647"/>
                  </a:lnTo>
                  <a:lnTo>
                    <a:pt x="24" y="1812"/>
                  </a:lnTo>
                  <a:lnTo>
                    <a:pt x="71" y="1953"/>
                  </a:lnTo>
                  <a:lnTo>
                    <a:pt x="118" y="2094"/>
                  </a:lnTo>
                  <a:lnTo>
                    <a:pt x="188" y="2212"/>
                  </a:lnTo>
                  <a:lnTo>
                    <a:pt x="259" y="2330"/>
                  </a:lnTo>
                  <a:lnTo>
                    <a:pt x="447" y="2565"/>
                  </a:lnTo>
                  <a:lnTo>
                    <a:pt x="659" y="2753"/>
                  </a:lnTo>
                  <a:lnTo>
                    <a:pt x="800" y="2824"/>
                  </a:lnTo>
                  <a:lnTo>
                    <a:pt x="918" y="2894"/>
                  </a:lnTo>
                  <a:lnTo>
                    <a:pt x="1059" y="2941"/>
                  </a:lnTo>
                  <a:lnTo>
                    <a:pt x="1200" y="2965"/>
                  </a:lnTo>
                  <a:lnTo>
                    <a:pt x="1365" y="2988"/>
                  </a:lnTo>
                  <a:lnTo>
                    <a:pt x="1506" y="3012"/>
                  </a:lnTo>
                  <a:lnTo>
                    <a:pt x="1976" y="3012"/>
                  </a:lnTo>
                  <a:lnTo>
                    <a:pt x="2117" y="2988"/>
                  </a:lnTo>
                  <a:lnTo>
                    <a:pt x="2258" y="2965"/>
                  </a:lnTo>
                  <a:lnTo>
                    <a:pt x="2541" y="2894"/>
                  </a:lnTo>
                  <a:lnTo>
                    <a:pt x="2799" y="2753"/>
                  </a:lnTo>
                  <a:lnTo>
                    <a:pt x="2917" y="2659"/>
                  </a:lnTo>
                  <a:lnTo>
                    <a:pt x="3011" y="2565"/>
                  </a:lnTo>
                  <a:lnTo>
                    <a:pt x="3035" y="2565"/>
                  </a:lnTo>
                  <a:lnTo>
                    <a:pt x="3129" y="2447"/>
                  </a:lnTo>
                  <a:lnTo>
                    <a:pt x="3223" y="2330"/>
                  </a:lnTo>
                  <a:lnTo>
                    <a:pt x="3364" y="2071"/>
                  </a:lnTo>
                  <a:lnTo>
                    <a:pt x="3435" y="1789"/>
                  </a:lnTo>
                  <a:lnTo>
                    <a:pt x="3458" y="1647"/>
                  </a:lnTo>
                  <a:lnTo>
                    <a:pt x="3458" y="1506"/>
                  </a:lnTo>
                  <a:lnTo>
                    <a:pt x="3458" y="1318"/>
                  </a:lnTo>
                  <a:lnTo>
                    <a:pt x="3435" y="1153"/>
                  </a:lnTo>
                  <a:lnTo>
                    <a:pt x="3388" y="989"/>
                  </a:lnTo>
                  <a:lnTo>
                    <a:pt x="3317" y="848"/>
                  </a:lnTo>
                  <a:lnTo>
                    <a:pt x="3199" y="659"/>
                  </a:lnTo>
                  <a:lnTo>
                    <a:pt x="3082" y="495"/>
                  </a:lnTo>
                  <a:lnTo>
                    <a:pt x="2941" y="354"/>
                  </a:lnTo>
                  <a:lnTo>
                    <a:pt x="2752" y="212"/>
                  </a:lnTo>
                  <a:lnTo>
                    <a:pt x="2588" y="118"/>
                  </a:lnTo>
                  <a:lnTo>
                    <a:pt x="2376" y="48"/>
                  </a:lnTo>
                  <a:lnTo>
                    <a:pt x="2188" y="1"/>
                  </a:lnTo>
                  <a:close/>
                </a:path>
              </a:pathLst>
            </a:custGeom>
            <a:solidFill>
              <a:srgbClr val="5D5D6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803764" y="3331845"/>
              <a:ext cx="66407" cy="50400"/>
            </a:xfrm>
            <a:custGeom>
              <a:rect b="b" l="l" r="r" t="t"/>
              <a:pathLst>
                <a:path extrusionOk="0" fill="none" h="1483" w="1954">
                  <a:moveTo>
                    <a:pt x="1224" y="0"/>
                  </a:moveTo>
                  <a:lnTo>
                    <a:pt x="1224" y="0"/>
                  </a:lnTo>
                  <a:lnTo>
                    <a:pt x="1318" y="24"/>
                  </a:lnTo>
                  <a:lnTo>
                    <a:pt x="1436" y="48"/>
                  </a:lnTo>
                  <a:lnTo>
                    <a:pt x="1530" y="71"/>
                  </a:lnTo>
                  <a:lnTo>
                    <a:pt x="1624" y="118"/>
                  </a:lnTo>
                  <a:lnTo>
                    <a:pt x="1765" y="259"/>
                  </a:lnTo>
                  <a:lnTo>
                    <a:pt x="1836" y="330"/>
                  </a:lnTo>
                  <a:lnTo>
                    <a:pt x="1883" y="424"/>
                  </a:lnTo>
                  <a:lnTo>
                    <a:pt x="1883" y="424"/>
                  </a:lnTo>
                  <a:lnTo>
                    <a:pt x="1930" y="589"/>
                  </a:lnTo>
                  <a:lnTo>
                    <a:pt x="1953" y="753"/>
                  </a:lnTo>
                  <a:lnTo>
                    <a:pt x="1953" y="753"/>
                  </a:lnTo>
                  <a:lnTo>
                    <a:pt x="1930" y="894"/>
                  </a:lnTo>
                  <a:lnTo>
                    <a:pt x="1906" y="1036"/>
                  </a:lnTo>
                  <a:lnTo>
                    <a:pt x="1836" y="1153"/>
                  </a:lnTo>
                  <a:lnTo>
                    <a:pt x="1742" y="1271"/>
                  </a:lnTo>
                  <a:lnTo>
                    <a:pt x="1742" y="1271"/>
                  </a:lnTo>
                  <a:lnTo>
                    <a:pt x="1624" y="1365"/>
                  </a:lnTo>
                  <a:lnTo>
                    <a:pt x="1506" y="1435"/>
                  </a:lnTo>
                  <a:lnTo>
                    <a:pt x="1365" y="1482"/>
                  </a:lnTo>
                  <a:lnTo>
                    <a:pt x="1224" y="1482"/>
                  </a:lnTo>
                  <a:lnTo>
                    <a:pt x="754" y="1482"/>
                  </a:lnTo>
                  <a:lnTo>
                    <a:pt x="754" y="1482"/>
                  </a:lnTo>
                  <a:lnTo>
                    <a:pt x="613" y="1482"/>
                  </a:lnTo>
                  <a:lnTo>
                    <a:pt x="471" y="1435"/>
                  </a:lnTo>
                  <a:lnTo>
                    <a:pt x="330" y="1365"/>
                  </a:lnTo>
                  <a:lnTo>
                    <a:pt x="236" y="1271"/>
                  </a:lnTo>
                  <a:lnTo>
                    <a:pt x="142" y="1153"/>
                  </a:lnTo>
                  <a:lnTo>
                    <a:pt x="71" y="1036"/>
                  </a:lnTo>
                  <a:lnTo>
                    <a:pt x="24" y="894"/>
                  </a:lnTo>
                  <a:lnTo>
                    <a:pt x="1" y="753"/>
                  </a:lnTo>
                  <a:lnTo>
                    <a:pt x="1" y="753"/>
                  </a:lnTo>
                  <a:lnTo>
                    <a:pt x="24" y="589"/>
                  </a:lnTo>
                  <a:lnTo>
                    <a:pt x="95" y="424"/>
                  </a:lnTo>
                  <a:lnTo>
                    <a:pt x="95" y="424"/>
                  </a:lnTo>
                  <a:lnTo>
                    <a:pt x="142" y="306"/>
                  </a:lnTo>
                  <a:lnTo>
                    <a:pt x="236" y="212"/>
                  </a:lnTo>
                  <a:lnTo>
                    <a:pt x="236" y="212"/>
                  </a:lnTo>
                  <a:lnTo>
                    <a:pt x="330" y="142"/>
                  </a:lnTo>
                  <a:lnTo>
                    <a:pt x="471" y="71"/>
                  </a:lnTo>
                  <a:lnTo>
                    <a:pt x="613" y="24"/>
                  </a:lnTo>
                  <a:lnTo>
                    <a:pt x="754" y="0"/>
                  </a:lnTo>
                  <a:lnTo>
                    <a:pt x="1224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778208" y="3306255"/>
              <a:ext cx="117554" cy="102363"/>
            </a:xfrm>
            <a:custGeom>
              <a:rect b="b" l="l" r="r" t="t"/>
              <a:pathLst>
                <a:path extrusionOk="0" fill="none" h="3012" w="3459">
                  <a:moveTo>
                    <a:pt x="1976" y="1"/>
                  </a:moveTo>
                  <a:lnTo>
                    <a:pt x="1506" y="1"/>
                  </a:lnTo>
                  <a:lnTo>
                    <a:pt x="1506" y="1"/>
                  </a:lnTo>
                  <a:lnTo>
                    <a:pt x="1365" y="1"/>
                  </a:lnTo>
                  <a:lnTo>
                    <a:pt x="1223" y="24"/>
                  </a:lnTo>
                  <a:lnTo>
                    <a:pt x="1059" y="71"/>
                  </a:lnTo>
                  <a:lnTo>
                    <a:pt x="941" y="118"/>
                  </a:lnTo>
                  <a:lnTo>
                    <a:pt x="800" y="165"/>
                  </a:lnTo>
                  <a:lnTo>
                    <a:pt x="659" y="259"/>
                  </a:lnTo>
                  <a:lnTo>
                    <a:pt x="541" y="330"/>
                  </a:lnTo>
                  <a:lnTo>
                    <a:pt x="447" y="448"/>
                  </a:lnTo>
                  <a:lnTo>
                    <a:pt x="447" y="448"/>
                  </a:lnTo>
                  <a:lnTo>
                    <a:pt x="282" y="612"/>
                  </a:lnTo>
                  <a:lnTo>
                    <a:pt x="165" y="824"/>
                  </a:lnTo>
                  <a:lnTo>
                    <a:pt x="165" y="824"/>
                  </a:lnTo>
                  <a:lnTo>
                    <a:pt x="94" y="989"/>
                  </a:lnTo>
                  <a:lnTo>
                    <a:pt x="47" y="1153"/>
                  </a:lnTo>
                  <a:lnTo>
                    <a:pt x="0" y="1318"/>
                  </a:lnTo>
                  <a:lnTo>
                    <a:pt x="0" y="1506"/>
                  </a:lnTo>
                  <a:lnTo>
                    <a:pt x="0" y="1506"/>
                  </a:lnTo>
                  <a:lnTo>
                    <a:pt x="0" y="1647"/>
                  </a:lnTo>
                  <a:lnTo>
                    <a:pt x="24" y="1812"/>
                  </a:lnTo>
                  <a:lnTo>
                    <a:pt x="71" y="1953"/>
                  </a:lnTo>
                  <a:lnTo>
                    <a:pt x="118" y="2094"/>
                  </a:lnTo>
                  <a:lnTo>
                    <a:pt x="188" y="2212"/>
                  </a:lnTo>
                  <a:lnTo>
                    <a:pt x="259" y="2330"/>
                  </a:lnTo>
                  <a:lnTo>
                    <a:pt x="447" y="2565"/>
                  </a:lnTo>
                  <a:lnTo>
                    <a:pt x="659" y="2753"/>
                  </a:lnTo>
                  <a:lnTo>
                    <a:pt x="800" y="2824"/>
                  </a:lnTo>
                  <a:lnTo>
                    <a:pt x="918" y="2894"/>
                  </a:lnTo>
                  <a:lnTo>
                    <a:pt x="1059" y="2941"/>
                  </a:lnTo>
                  <a:lnTo>
                    <a:pt x="1200" y="2965"/>
                  </a:lnTo>
                  <a:lnTo>
                    <a:pt x="1365" y="2988"/>
                  </a:lnTo>
                  <a:lnTo>
                    <a:pt x="1506" y="3012"/>
                  </a:lnTo>
                  <a:lnTo>
                    <a:pt x="1976" y="3012"/>
                  </a:lnTo>
                  <a:lnTo>
                    <a:pt x="1976" y="3012"/>
                  </a:lnTo>
                  <a:lnTo>
                    <a:pt x="2117" y="2988"/>
                  </a:lnTo>
                  <a:lnTo>
                    <a:pt x="2258" y="2965"/>
                  </a:lnTo>
                  <a:lnTo>
                    <a:pt x="2541" y="2894"/>
                  </a:lnTo>
                  <a:lnTo>
                    <a:pt x="2799" y="2753"/>
                  </a:lnTo>
                  <a:lnTo>
                    <a:pt x="2917" y="2659"/>
                  </a:lnTo>
                  <a:lnTo>
                    <a:pt x="3011" y="2565"/>
                  </a:lnTo>
                  <a:lnTo>
                    <a:pt x="3011" y="2565"/>
                  </a:lnTo>
                  <a:lnTo>
                    <a:pt x="3035" y="2565"/>
                  </a:lnTo>
                  <a:lnTo>
                    <a:pt x="3035" y="2565"/>
                  </a:lnTo>
                  <a:lnTo>
                    <a:pt x="3129" y="2447"/>
                  </a:lnTo>
                  <a:lnTo>
                    <a:pt x="3223" y="2330"/>
                  </a:lnTo>
                  <a:lnTo>
                    <a:pt x="3364" y="2071"/>
                  </a:lnTo>
                  <a:lnTo>
                    <a:pt x="3435" y="1789"/>
                  </a:lnTo>
                  <a:lnTo>
                    <a:pt x="3458" y="1647"/>
                  </a:lnTo>
                  <a:lnTo>
                    <a:pt x="3458" y="1506"/>
                  </a:lnTo>
                  <a:lnTo>
                    <a:pt x="3458" y="1506"/>
                  </a:lnTo>
                  <a:lnTo>
                    <a:pt x="3458" y="1318"/>
                  </a:lnTo>
                  <a:lnTo>
                    <a:pt x="3435" y="1153"/>
                  </a:lnTo>
                  <a:lnTo>
                    <a:pt x="3388" y="989"/>
                  </a:lnTo>
                  <a:lnTo>
                    <a:pt x="3317" y="848"/>
                  </a:lnTo>
                  <a:lnTo>
                    <a:pt x="3317" y="848"/>
                  </a:lnTo>
                  <a:lnTo>
                    <a:pt x="3199" y="659"/>
                  </a:lnTo>
                  <a:lnTo>
                    <a:pt x="3082" y="495"/>
                  </a:lnTo>
                  <a:lnTo>
                    <a:pt x="2941" y="354"/>
                  </a:lnTo>
                  <a:lnTo>
                    <a:pt x="2752" y="212"/>
                  </a:lnTo>
                  <a:lnTo>
                    <a:pt x="2588" y="118"/>
                  </a:lnTo>
                  <a:lnTo>
                    <a:pt x="2376" y="48"/>
                  </a:lnTo>
                  <a:lnTo>
                    <a:pt x="2188" y="1"/>
                  </a:lnTo>
                  <a:lnTo>
                    <a:pt x="1976" y="1"/>
                  </a:lnTo>
                  <a:lnTo>
                    <a:pt x="1976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7" name="Google Shape;107;p8"/>
          <p:cNvGrpSpPr/>
          <p:nvPr/>
        </p:nvGrpSpPr>
        <p:grpSpPr>
          <a:xfrm>
            <a:off x="8391961" y="1342047"/>
            <a:ext cx="414868" cy="138323"/>
            <a:chOff x="1514502" y="3113601"/>
            <a:chExt cx="307014" cy="102363"/>
          </a:xfrm>
        </p:grpSpPr>
        <p:sp>
          <p:nvSpPr>
            <p:cNvPr id="108" name="Google Shape;108;p8"/>
            <p:cNvSpPr/>
            <p:nvPr/>
          </p:nvSpPr>
          <p:spPr>
            <a:xfrm>
              <a:off x="1540058" y="3139191"/>
              <a:ext cx="145558" cy="50400"/>
            </a:xfrm>
            <a:custGeom>
              <a:rect b="b" l="l" r="r" t="t"/>
              <a:pathLst>
                <a:path extrusionOk="0" h="1483" w="4283">
                  <a:moveTo>
                    <a:pt x="754" y="0"/>
                  </a:moveTo>
                  <a:lnTo>
                    <a:pt x="589" y="24"/>
                  </a:lnTo>
                  <a:lnTo>
                    <a:pt x="448" y="71"/>
                  </a:lnTo>
                  <a:lnTo>
                    <a:pt x="330" y="141"/>
                  </a:lnTo>
                  <a:lnTo>
                    <a:pt x="213" y="235"/>
                  </a:lnTo>
                  <a:lnTo>
                    <a:pt x="142" y="329"/>
                  </a:lnTo>
                  <a:lnTo>
                    <a:pt x="71" y="424"/>
                  </a:lnTo>
                  <a:lnTo>
                    <a:pt x="24" y="588"/>
                  </a:lnTo>
                  <a:lnTo>
                    <a:pt x="1" y="753"/>
                  </a:lnTo>
                  <a:lnTo>
                    <a:pt x="24" y="894"/>
                  </a:lnTo>
                  <a:lnTo>
                    <a:pt x="71" y="1035"/>
                  </a:lnTo>
                  <a:lnTo>
                    <a:pt x="142" y="1153"/>
                  </a:lnTo>
                  <a:lnTo>
                    <a:pt x="213" y="1270"/>
                  </a:lnTo>
                  <a:lnTo>
                    <a:pt x="330" y="1365"/>
                  </a:lnTo>
                  <a:lnTo>
                    <a:pt x="448" y="1435"/>
                  </a:lnTo>
                  <a:lnTo>
                    <a:pt x="589" y="1482"/>
                  </a:lnTo>
                  <a:lnTo>
                    <a:pt x="3671" y="1482"/>
                  </a:lnTo>
                  <a:lnTo>
                    <a:pt x="3812" y="1435"/>
                  </a:lnTo>
                  <a:lnTo>
                    <a:pt x="3953" y="1365"/>
                  </a:lnTo>
                  <a:lnTo>
                    <a:pt x="4047" y="1270"/>
                  </a:lnTo>
                  <a:lnTo>
                    <a:pt x="4141" y="1153"/>
                  </a:lnTo>
                  <a:lnTo>
                    <a:pt x="4212" y="1035"/>
                  </a:lnTo>
                  <a:lnTo>
                    <a:pt x="4259" y="894"/>
                  </a:lnTo>
                  <a:lnTo>
                    <a:pt x="4282" y="753"/>
                  </a:lnTo>
                  <a:lnTo>
                    <a:pt x="4259" y="588"/>
                  </a:lnTo>
                  <a:lnTo>
                    <a:pt x="4188" y="424"/>
                  </a:lnTo>
                  <a:lnTo>
                    <a:pt x="4141" y="329"/>
                  </a:lnTo>
                  <a:lnTo>
                    <a:pt x="4094" y="259"/>
                  </a:lnTo>
                  <a:lnTo>
                    <a:pt x="3929" y="118"/>
                  </a:lnTo>
                  <a:lnTo>
                    <a:pt x="3835" y="71"/>
                  </a:lnTo>
                  <a:lnTo>
                    <a:pt x="3741" y="47"/>
                  </a:lnTo>
                  <a:lnTo>
                    <a:pt x="3647" y="24"/>
                  </a:lnTo>
                  <a:lnTo>
                    <a:pt x="3529" y="0"/>
                  </a:lnTo>
                  <a:close/>
                </a:path>
              </a:pathLst>
            </a:custGeom>
            <a:solidFill>
              <a:srgbClr val="E4EC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1542471" y="3139191"/>
              <a:ext cx="139950" cy="28785"/>
            </a:xfrm>
            <a:custGeom>
              <a:rect b="b" l="l" r="r" t="t"/>
              <a:pathLst>
                <a:path extrusionOk="0" h="847" w="4118">
                  <a:moveTo>
                    <a:pt x="683" y="0"/>
                  </a:moveTo>
                  <a:lnTo>
                    <a:pt x="518" y="24"/>
                  </a:lnTo>
                  <a:lnTo>
                    <a:pt x="377" y="71"/>
                  </a:lnTo>
                  <a:lnTo>
                    <a:pt x="259" y="141"/>
                  </a:lnTo>
                  <a:lnTo>
                    <a:pt x="142" y="235"/>
                  </a:lnTo>
                  <a:lnTo>
                    <a:pt x="71" y="329"/>
                  </a:lnTo>
                  <a:lnTo>
                    <a:pt x="0" y="424"/>
                  </a:lnTo>
                  <a:lnTo>
                    <a:pt x="71" y="518"/>
                  </a:lnTo>
                  <a:lnTo>
                    <a:pt x="118" y="588"/>
                  </a:lnTo>
                  <a:lnTo>
                    <a:pt x="283" y="729"/>
                  </a:lnTo>
                  <a:lnTo>
                    <a:pt x="377" y="776"/>
                  </a:lnTo>
                  <a:lnTo>
                    <a:pt x="471" y="800"/>
                  </a:lnTo>
                  <a:lnTo>
                    <a:pt x="565" y="823"/>
                  </a:lnTo>
                  <a:lnTo>
                    <a:pt x="683" y="847"/>
                  </a:lnTo>
                  <a:lnTo>
                    <a:pt x="3458" y="847"/>
                  </a:lnTo>
                  <a:lnTo>
                    <a:pt x="3600" y="823"/>
                  </a:lnTo>
                  <a:lnTo>
                    <a:pt x="3741" y="776"/>
                  </a:lnTo>
                  <a:lnTo>
                    <a:pt x="3882" y="706"/>
                  </a:lnTo>
                  <a:lnTo>
                    <a:pt x="3976" y="612"/>
                  </a:lnTo>
                  <a:lnTo>
                    <a:pt x="4070" y="518"/>
                  </a:lnTo>
                  <a:lnTo>
                    <a:pt x="4117" y="424"/>
                  </a:lnTo>
                  <a:lnTo>
                    <a:pt x="4070" y="329"/>
                  </a:lnTo>
                  <a:lnTo>
                    <a:pt x="4023" y="259"/>
                  </a:lnTo>
                  <a:lnTo>
                    <a:pt x="3858" y="118"/>
                  </a:lnTo>
                  <a:lnTo>
                    <a:pt x="3764" y="71"/>
                  </a:lnTo>
                  <a:lnTo>
                    <a:pt x="3670" y="47"/>
                  </a:lnTo>
                  <a:lnTo>
                    <a:pt x="3576" y="24"/>
                  </a:lnTo>
                  <a:lnTo>
                    <a:pt x="3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1514502" y="3113601"/>
              <a:ext cx="196671" cy="102363"/>
            </a:xfrm>
            <a:custGeom>
              <a:rect b="b" l="l" r="r" t="t"/>
              <a:pathLst>
                <a:path extrusionOk="0" h="3012" w="5787">
                  <a:moveTo>
                    <a:pt x="4281" y="753"/>
                  </a:moveTo>
                  <a:lnTo>
                    <a:pt x="4399" y="777"/>
                  </a:lnTo>
                  <a:lnTo>
                    <a:pt x="4493" y="800"/>
                  </a:lnTo>
                  <a:lnTo>
                    <a:pt x="4587" y="824"/>
                  </a:lnTo>
                  <a:lnTo>
                    <a:pt x="4681" y="871"/>
                  </a:lnTo>
                  <a:lnTo>
                    <a:pt x="4846" y="1012"/>
                  </a:lnTo>
                  <a:lnTo>
                    <a:pt x="4893" y="1082"/>
                  </a:lnTo>
                  <a:lnTo>
                    <a:pt x="4940" y="1177"/>
                  </a:lnTo>
                  <a:lnTo>
                    <a:pt x="5011" y="1341"/>
                  </a:lnTo>
                  <a:lnTo>
                    <a:pt x="5034" y="1506"/>
                  </a:lnTo>
                  <a:lnTo>
                    <a:pt x="5011" y="1647"/>
                  </a:lnTo>
                  <a:lnTo>
                    <a:pt x="4964" y="1788"/>
                  </a:lnTo>
                  <a:lnTo>
                    <a:pt x="4893" y="1906"/>
                  </a:lnTo>
                  <a:lnTo>
                    <a:pt x="4799" y="2023"/>
                  </a:lnTo>
                  <a:lnTo>
                    <a:pt x="4705" y="2118"/>
                  </a:lnTo>
                  <a:lnTo>
                    <a:pt x="4564" y="2188"/>
                  </a:lnTo>
                  <a:lnTo>
                    <a:pt x="4423" y="2235"/>
                  </a:lnTo>
                  <a:lnTo>
                    <a:pt x="1341" y="2235"/>
                  </a:lnTo>
                  <a:lnTo>
                    <a:pt x="1200" y="2188"/>
                  </a:lnTo>
                  <a:lnTo>
                    <a:pt x="1082" y="2118"/>
                  </a:lnTo>
                  <a:lnTo>
                    <a:pt x="965" y="2023"/>
                  </a:lnTo>
                  <a:lnTo>
                    <a:pt x="894" y="1906"/>
                  </a:lnTo>
                  <a:lnTo>
                    <a:pt x="823" y="1788"/>
                  </a:lnTo>
                  <a:lnTo>
                    <a:pt x="776" y="1647"/>
                  </a:lnTo>
                  <a:lnTo>
                    <a:pt x="753" y="1506"/>
                  </a:lnTo>
                  <a:lnTo>
                    <a:pt x="776" y="1341"/>
                  </a:lnTo>
                  <a:lnTo>
                    <a:pt x="823" y="1177"/>
                  </a:lnTo>
                  <a:lnTo>
                    <a:pt x="894" y="1082"/>
                  </a:lnTo>
                  <a:lnTo>
                    <a:pt x="965" y="988"/>
                  </a:lnTo>
                  <a:lnTo>
                    <a:pt x="1082" y="894"/>
                  </a:lnTo>
                  <a:lnTo>
                    <a:pt x="1200" y="824"/>
                  </a:lnTo>
                  <a:lnTo>
                    <a:pt x="1341" y="777"/>
                  </a:lnTo>
                  <a:lnTo>
                    <a:pt x="1506" y="753"/>
                  </a:lnTo>
                  <a:close/>
                  <a:moveTo>
                    <a:pt x="1341" y="0"/>
                  </a:moveTo>
                  <a:lnTo>
                    <a:pt x="1200" y="24"/>
                  </a:lnTo>
                  <a:lnTo>
                    <a:pt x="1059" y="71"/>
                  </a:lnTo>
                  <a:lnTo>
                    <a:pt x="917" y="118"/>
                  </a:lnTo>
                  <a:lnTo>
                    <a:pt x="800" y="189"/>
                  </a:lnTo>
                  <a:lnTo>
                    <a:pt x="659" y="259"/>
                  </a:lnTo>
                  <a:lnTo>
                    <a:pt x="541" y="330"/>
                  </a:lnTo>
                  <a:lnTo>
                    <a:pt x="423" y="447"/>
                  </a:lnTo>
                  <a:lnTo>
                    <a:pt x="282" y="635"/>
                  </a:lnTo>
                  <a:lnTo>
                    <a:pt x="141" y="847"/>
                  </a:lnTo>
                  <a:lnTo>
                    <a:pt x="94" y="988"/>
                  </a:lnTo>
                  <a:lnTo>
                    <a:pt x="24" y="1153"/>
                  </a:lnTo>
                  <a:lnTo>
                    <a:pt x="0" y="1318"/>
                  </a:lnTo>
                  <a:lnTo>
                    <a:pt x="0" y="1506"/>
                  </a:lnTo>
                  <a:lnTo>
                    <a:pt x="0" y="1647"/>
                  </a:lnTo>
                  <a:lnTo>
                    <a:pt x="24" y="1812"/>
                  </a:lnTo>
                  <a:lnTo>
                    <a:pt x="71" y="1953"/>
                  </a:lnTo>
                  <a:lnTo>
                    <a:pt x="118" y="2094"/>
                  </a:lnTo>
                  <a:lnTo>
                    <a:pt x="188" y="2212"/>
                  </a:lnTo>
                  <a:lnTo>
                    <a:pt x="259" y="2353"/>
                  </a:lnTo>
                  <a:lnTo>
                    <a:pt x="447" y="2564"/>
                  </a:lnTo>
                  <a:lnTo>
                    <a:pt x="659" y="2753"/>
                  </a:lnTo>
                  <a:lnTo>
                    <a:pt x="776" y="2823"/>
                  </a:lnTo>
                  <a:lnTo>
                    <a:pt x="917" y="2894"/>
                  </a:lnTo>
                  <a:lnTo>
                    <a:pt x="1059" y="2941"/>
                  </a:lnTo>
                  <a:lnTo>
                    <a:pt x="1200" y="2964"/>
                  </a:lnTo>
                  <a:lnTo>
                    <a:pt x="1341" y="2988"/>
                  </a:lnTo>
                  <a:lnTo>
                    <a:pt x="1506" y="3011"/>
                  </a:lnTo>
                  <a:lnTo>
                    <a:pt x="4281" y="3011"/>
                  </a:lnTo>
                  <a:lnTo>
                    <a:pt x="4423" y="2988"/>
                  </a:lnTo>
                  <a:lnTo>
                    <a:pt x="4564" y="2988"/>
                  </a:lnTo>
                  <a:lnTo>
                    <a:pt x="4846" y="2894"/>
                  </a:lnTo>
                  <a:lnTo>
                    <a:pt x="5105" y="2753"/>
                  </a:lnTo>
                  <a:lnTo>
                    <a:pt x="5222" y="2682"/>
                  </a:lnTo>
                  <a:lnTo>
                    <a:pt x="5340" y="2564"/>
                  </a:lnTo>
                  <a:lnTo>
                    <a:pt x="5364" y="2564"/>
                  </a:lnTo>
                  <a:lnTo>
                    <a:pt x="5458" y="2447"/>
                  </a:lnTo>
                  <a:lnTo>
                    <a:pt x="5528" y="2329"/>
                  </a:lnTo>
                  <a:lnTo>
                    <a:pt x="5669" y="2070"/>
                  </a:lnTo>
                  <a:lnTo>
                    <a:pt x="5763" y="1788"/>
                  </a:lnTo>
                  <a:lnTo>
                    <a:pt x="5787" y="1647"/>
                  </a:lnTo>
                  <a:lnTo>
                    <a:pt x="5787" y="1506"/>
                  </a:lnTo>
                  <a:lnTo>
                    <a:pt x="5787" y="1318"/>
                  </a:lnTo>
                  <a:lnTo>
                    <a:pt x="5740" y="1153"/>
                  </a:lnTo>
                  <a:lnTo>
                    <a:pt x="5693" y="988"/>
                  </a:lnTo>
                  <a:lnTo>
                    <a:pt x="5622" y="847"/>
                  </a:lnTo>
                  <a:lnTo>
                    <a:pt x="5528" y="659"/>
                  </a:lnTo>
                  <a:lnTo>
                    <a:pt x="5387" y="494"/>
                  </a:lnTo>
                  <a:lnTo>
                    <a:pt x="5246" y="353"/>
                  </a:lnTo>
                  <a:lnTo>
                    <a:pt x="5081" y="236"/>
                  </a:lnTo>
                  <a:lnTo>
                    <a:pt x="4893" y="118"/>
                  </a:lnTo>
                  <a:lnTo>
                    <a:pt x="4705" y="47"/>
                  </a:lnTo>
                  <a:lnTo>
                    <a:pt x="4493" y="24"/>
                  </a:lnTo>
                  <a:lnTo>
                    <a:pt x="4281" y="0"/>
                  </a:lnTo>
                  <a:close/>
                </a:path>
              </a:pathLst>
            </a:custGeom>
            <a:solidFill>
              <a:srgbClr val="5D5D6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1540058" y="3139191"/>
              <a:ext cx="145558" cy="50400"/>
            </a:xfrm>
            <a:custGeom>
              <a:rect b="b" l="l" r="r" t="t"/>
              <a:pathLst>
                <a:path extrusionOk="0" fill="none" h="1483" w="4283">
                  <a:moveTo>
                    <a:pt x="3529" y="0"/>
                  </a:moveTo>
                  <a:lnTo>
                    <a:pt x="3529" y="0"/>
                  </a:lnTo>
                  <a:lnTo>
                    <a:pt x="3647" y="24"/>
                  </a:lnTo>
                  <a:lnTo>
                    <a:pt x="3741" y="47"/>
                  </a:lnTo>
                  <a:lnTo>
                    <a:pt x="3835" y="71"/>
                  </a:lnTo>
                  <a:lnTo>
                    <a:pt x="3929" y="118"/>
                  </a:lnTo>
                  <a:lnTo>
                    <a:pt x="4094" y="259"/>
                  </a:lnTo>
                  <a:lnTo>
                    <a:pt x="4141" y="329"/>
                  </a:lnTo>
                  <a:lnTo>
                    <a:pt x="4188" y="424"/>
                  </a:lnTo>
                  <a:lnTo>
                    <a:pt x="4188" y="424"/>
                  </a:lnTo>
                  <a:lnTo>
                    <a:pt x="4259" y="588"/>
                  </a:lnTo>
                  <a:lnTo>
                    <a:pt x="4282" y="753"/>
                  </a:lnTo>
                  <a:lnTo>
                    <a:pt x="4282" y="753"/>
                  </a:lnTo>
                  <a:lnTo>
                    <a:pt x="4259" y="894"/>
                  </a:lnTo>
                  <a:lnTo>
                    <a:pt x="4212" y="1035"/>
                  </a:lnTo>
                  <a:lnTo>
                    <a:pt x="4141" y="1153"/>
                  </a:lnTo>
                  <a:lnTo>
                    <a:pt x="4047" y="1270"/>
                  </a:lnTo>
                  <a:lnTo>
                    <a:pt x="4047" y="1270"/>
                  </a:lnTo>
                  <a:lnTo>
                    <a:pt x="3953" y="1365"/>
                  </a:lnTo>
                  <a:lnTo>
                    <a:pt x="3812" y="1435"/>
                  </a:lnTo>
                  <a:lnTo>
                    <a:pt x="3671" y="1482"/>
                  </a:lnTo>
                  <a:lnTo>
                    <a:pt x="3529" y="1482"/>
                  </a:lnTo>
                  <a:lnTo>
                    <a:pt x="754" y="1482"/>
                  </a:lnTo>
                  <a:lnTo>
                    <a:pt x="754" y="1482"/>
                  </a:lnTo>
                  <a:lnTo>
                    <a:pt x="589" y="1482"/>
                  </a:lnTo>
                  <a:lnTo>
                    <a:pt x="448" y="1435"/>
                  </a:lnTo>
                  <a:lnTo>
                    <a:pt x="330" y="1365"/>
                  </a:lnTo>
                  <a:lnTo>
                    <a:pt x="213" y="1270"/>
                  </a:lnTo>
                  <a:lnTo>
                    <a:pt x="142" y="1153"/>
                  </a:lnTo>
                  <a:lnTo>
                    <a:pt x="71" y="1035"/>
                  </a:lnTo>
                  <a:lnTo>
                    <a:pt x="24" y="894"/>
                  </a:lnTo>
                  <a:lnTo>
                    <a:pt x="1" y="753"/>
                  </a:lnTo>
                  <a:lnTo>
                    <a:pt x="1" y="753"/>
                  </a:lnTo>
                  <a:lnTo>
                    <a:pt x="24" y="588"/>
                  </a:lnTo>
                  <a:lnTo>
                    <a:pt x="71" y="424"/>
                  </a:lnTo>
                  <a:lnTo>
                    <a:pt x="71" y="424"/>
                  </a:lnTo>
                  <a:lnTo>
                    <a:pt x="142" y="329"/>
                  </a:lnTo>
                  <a:lnTo>
                    <a:pt x="213" y="235"/>
                  </a:lnTo>
                  <a:lnTo>
                    <a:pt x="213" y="235"/>
                  </a:lnTo>
                  <a:lnTo>
                    <a:pt x="330" y="141"/>
                  </a:lnTo>
                  <a:lnTo>
                    <a:pt x="448" y="71"/>
                  </a:lnTo>
                  <a:lnTo>
                    <a:pt x="589" y="24"/>
                  </a:lnTo>
                  <a:lnTo>
                    <a:pt x="754" y="0"/>
                  </a:lnTo>
                  <a:lnTo>
                    <a:pt x="3529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1514502" y="3113601"/>
              <a:ext cx="196671" cy="102363"/>
            </a:xfrm>
            <a:custGeom>
              <a:rect b="b" l="l" r="r" t="t"/>
              <a:pathLst>
                <a:path extrusionOk="0" fill="none" h="3012" w="5787">
                  <a:moveTo>
                    <a:pt x="4281" y="0"/>
                  </a:moveTo>
                  <a:lnTo>
                    <a:pt x="1506" y="0"/>
                  </a:lnTo>
                  <a:lnTo>
                    <a:pt x="1506" y="0"/>
                  </a:lnTo>
                  <a:lnTo>
                    <a:pt x="1341" y="0"/>
                  </a:lnTo>
                  <a:lnTo>
                    <a:pt x="1200" y="24"/>
                  </a:lnTo>
                  <a:lnTo>
                    <a:pt x="1059" y="71"/>
                  </a:lnTo>
                  <a:lnTo>
                    <a:pt x="917" y="118"/>
                  </a:lnTo>
                  <a:lnTo>
                    <a:pt x="800" y="189"/>
                  </a:lnTo>
                  <a:lnTo>
                    <a:pt x="659" y="259"/>
                  </a:lnTo>
                  <a:lnTo>
                    <a:pt x="541" y="330"/>
                  </a:lnTo>
                  <a:lnTo>
                    <a:pt x="423" y="447"/>
                  </a:lnTo>
                  <a:lnTo>
                    <a:pt x="423" y="447"/>
                  </a:lnTo>
                  <a:lnTo>
                    <a:pt x="282" y="635"/>
                  </a:lnTo>
                  <a:lnTo>
                    <a:pt x="141" y="847"/>
                  </a:lnTo>
                  <a:lnTo>
                    <a:pt x="141" y="847"/>
                  </a:lnTo>
                  <a:lnTo>
                    <a:pt x="94" y="988"/>
                  </a:lnTo>
                  <a:lnTo>
                    <a:pt x="24" y="1153"/>
                  </a:lnTo>
                  <a:lnTo>
                    <a:pt x="0" y="1318"/>
                  </a:lnTo>
                  <a:lnTo>
                    <a:pt x="0" y="1506"/>
                  </a:lnTo>
                  <a:lnTo>
                    <a:pt x="0" y="1506"/>
                  </a:lnTo>
                  <a:lnTo>
                    <a:pt x="0" y="1647"/>
                  </a:lnTo>
                  <a:lnTo>
                    <a:pt x="24" y="1812"/>
                  </a:lnTo>
                  <a:lnTo>
                    <a:pt x="71" y="1953"/>
                  </a:lnTo>
                  <a:lnTo>
                    <a:pt x="118" y="2094"/>
                  </a:lnTo>
                  <a:lnTo>
                    <a:pt x="188" y="2212"/>
                  </a:lnTo>
                  <a:lnTo>
                    <a:pt x="259" y="2353"/>
                  </a:lnTo>
                  <a:lnTo>
                    <a:pt x="447" y="2564"/>
                  </a:lnTo>
                  <a:lnTo>
                    <a:pt x="659" y="2753"/>
                  </a:lnTo>
                  <a:lnTo>
                    <a:pt x="776" y="2823"/>
                  </a:lnTo>
                  <a:lnTo>
                    <a:pt x="917" y="2894"/>
                  </a:lnTo>
                  <a:lnTo>
                    <a:pt x="1059" y="2941"/>
                  </a:lnTo>
                  <a:lnTo>
                    <a:pt x="1200" y="2964"/>
                  </a:lnTo>
                  <a:lnTo>
                    <a:pt x="1341" y="2988"/>
                  </a:lnTo>
                  <a:lnTo>
                    <a:pt x="1506" y="3011"/>
                  </a:lnTo>
                  <a:lnTo>
                    <a:pt x="4281" y="3011"/>
                  </a:lnTo>
                  <a:lnTo>
                    <a:pt x="4281" y="3011"/>
                  </a:lnTo>
                  <a:lnTo>
                    <a:pt x="4423" y="2988"/>
                  </a:lnTo>
                  <a:lnTo>
                    <a:pt x="4564" y="2988"/>
                  </a:lnTo>
                  <a:lnTo>
                    <a:pt x="4846" y="2894"/>
                  </a:lnTo>
                  <a:lnTo>
                    <a:pt x="5105" y="2753"/>
                  </a:lnTo>
                  <a:lnTo>
                    <a:pt x="5222" y="2682"/>
                  </a:lnTo>
                  <a:lnTo>
                    <a:pt x="5340" y="2564"/>
                  </a:lnTo>
                  <a:lnTo>
                    <a:pt x="5340" y="2564"/>
                  </a:lnTo>
                  <a:lnTo>
                    <a:pt x="5364" y="2564"/>
                  </a:lnTo>
                  <a:lnTo>
                    <a:pt x="5364" y="2564"/>
                  </a:lnTo>
                  <a:lnTo>
                    <a:pt x="5458" y="2447"/>
                  </a:lnTo>
                  <a:lnTo>
                    <a:pt x="5528" y="2329"/>
                  </a:lnTo>
                  <a:lnTo>
                    <a:pt x="5669" y="2070"/>
                  </a:lnTo>
                  <a:lnTo>
                    <a:pt x="5763" y="1788"/>
                  </a:lnTo>
                  <a:lnTo>
                    <a:pt x="5787" y="1647"/>
                  </a:lnTo>
                  <a:lnTo>
                    <a:pt x="5787" y="1506"/>
                  </a:lnTo>
                  <a:lnTo>
                    <a:pt x="5787" y="1506"/>
                  </a:lnTo>
                  <a:lnTo>
                    <a:pt x="5787" y="1318"/>
                  </a:lnTo>
                  <a:lnTo>
                    <a:pt x="5740" y="1153"/>
                  </a:lnTo>
                  <a:lnTo>
                    <a:pt x="5693" y="988"/>
                  </a:lnTo>
                  <a:lnTo>
                    <a:pt x="5622" y="847"/>
                  </a:lnTo>
                  <a:lnTo>
                    <a:pt x="5622" y="847"/>
                  </a:lnTo>
                  <a:lnTo>
                    <a:pt x="5528" y="659"/>
                  </a:lnTo>
                  <a:lnTo>
                    <a:pt x="5387" y="494"/>
                  </a:lnTo>
                  <a:lnTo>
                    <a:pt x="5246" y="353"/>
                  </a:lnTo>
                  <a:lnTo>
                    <a:pt x="5081" y="236"/>
                  </a:lnTo>
                  <a:lnTo>
                    <a:pt x="4893" y="118"/>
                  </a:lnTo>
                  <a:lnTo>
                    <a:pt x="4705" y="47"/>
                  </a:lnTo>
                  <a:lnTo>
                    <a:pt x="4493" y="24"/>
                  </a:lnTo>
                  <a:lnTo>
                    <a:pt x="4281" y="0"/>
                  </a:lnTo>
                  <a:lnTo>
                    <a:pt x="4281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1729551" y="3139191"/>
              <a:ext cx="65591" cy="50400"/>
            </a:xfrm>
            <a:custGeom>
              <a:rect b="b" l="l" r="r" t="t"/>
              <a:pathLst>
                <a:path extrusionOk="0" h="1483" w="1930">
                  <a:moveTo>
                    <a:pt x="729" y="0"/>
                  </a:moveTo>
                  <a:lnTo>
                    <a:pt x="588" y="24"/>
                  </a:lnTo>
                  <a:lnTo>
                    <a:pt x="447" y="71"/>
                  </a:lnTo>
                  <a:lnTo>
                    <a:pt x="329" y="141"/>
                  </a:lnTo>
                  <a:lnTo>
                    <a:pt x="212" y="235"/>
                  </a:lnTo>
                  <a:lnTo>
                    <a:pt x="141" y="329"/>
                  </a:lnTo>
                  <a:lnTo>
                    <a:pt x="71" y="424"/>
                  </a:lnTo>
                  <a:lnTo>
                    <a:pt x="24" y="588"/>
                  </a:lnTo>
                  <a:lnTo>
                    <a:pt x="0" y="753"/>
                  </a:lnTo>
                  <a:lnTo>
                    <a:pt x="0" y="894"/>
                  </a:lnTo>
                  <a:lnTo>
                    <a:pt x="47" y="1035"/>
                  </a:lnTo>
                  <a:lnTo>
                    <a:pt x="118" y="1153"/>
                  </a:lnTo>
                  <a:lnTo>
                    <a:pt x="212" y="1270"/>
                  </a:lnTo>
                  <a:lnTo>
                    <a:pt x="329" y="1365"/>
                  </a:lnTo>
                  <a:lnTo>
                    <a:pt x="447" y="1435"/>
                  </a:lnTo>
                  <a:lnTo>
                    <a:pt x="588" y="1482"/>
                  </a:lnTo>
                  <a:lnTo>
                    <a:pt x="1341" y="1482"/>
                  </a:lnTo>
                  <a:lnTo>
                    <a:pt x="1482" y="1435"/>
                  </a:lnTo>
                  <a:lnTo>
                    <a:pt x="1623" y="1365"/>
                  </a:lnTo>
                  <a:lnTo>
                    <a:pt x="1717" y="1270"/>
                  </a:lnTo>
                  <a:lnTo>
                    <a:pt x="1811" y="1153"/>
                  </a:lnTo>
                  <a:lnTo>
                    <a:pt x="1882" y="1035"/>
                  </a:lnTo>
                  <a:lnTo>
                    <a:pt x="1929" y="894"/>
                  </a:lnTo>
                  <a:lnTo>
                    <a:pt x="1929" y="753"/>
                  </a:lnTo>
                  <a:lnTo>
                    <a:pt x="1929" y="588"/>
                  </a:lnTo>
                  <a:lnTo>
                    <a:pt x="1858" y="424"/>
                  </a:lnTo>
                  <a:lnTo>
                    <a:pt x="1811" y="329"/>
                  </a:lnTo>
                  <a:lnTo>
                    <a:pt x="1741" y="259"/>
                  </a:lnTo>
                  <a:lnTo>
                    <a:pt x="1600" y="118"/>
                  </a:lnTo>
                  <a:lnTo>
                    <a:pt x="1506" y="71"/>
                  </a:lnTo>
                  <a:lnTo>
                    <a:pt x="1412" y="47"/>
                  </a:lnTo>
                  <a:lnTo>
                    <a:pt x="1294" y="24"/>
                  </a:lnTo>
                  <a:lnTo>
                    <a:pt x="1200" y="0"/>
                  </a:lnTo>
                  <a:close/>
                </a:path>
              </a:pathLst>
            </a:custGeom>
            <a:solidFill>
              <a:srgbClr val="E4EC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1731930" y="3139191"/>
              <a:ext cx="60799" cy="28785"/>
            </a:xfrm>
            <a:custGeom>
              <a:rect b="b" l="l" r="r" t="t"/>
              <a:pathLst>
                <a:path extrusionOk="0" h="847" w="1789">
                  <a:moveTo>
                    <a:pt x="659" y="0"/>
                  </a:moveTo>
                  <a:lnTo>
                    <a:pt x="518" y="24"/>
                  </a:lnTo>
                  <a:lnTo>
                    <a:pt x="377" y="71"/>
                  </a:lnTo>
                  <a:lnTo>
                    <a:pt x="259" y="141"/>
                  </a:lnTo>
                  <a:lnTo>
                    <a:pt x="142" y="235"/>
                  </a:lnTo>
                  <a:lnTo>
                    <a:pt x="71" y="329"/>
                  </a:lnTo>
                  <a:lnTo>
                    <a:pt x="1" y="424"/>
                  </a:lnTo>
                  <a:lnTo>
                    <a:pt x="48" y="518"/>
                  </a:lnTo>
                  <a:lnTo>
                    <a:pt x="118" y="588"/>
                  </a:lnTo>
                  <a:lnTo>
                    <a:pt x="259" y="729"/>
                  </a:lnTo>
                  <a:lnTo>
                    <a:pt x="353" y="776"/>
                  </a:lnTo>
                  <a:lnTo>
                    <a:pt x="448" y="800"/>
                  </a:lnTo>
                  <a:lnTo>
                    <a:pt x="565" y="823"/>
                  </a:lnTo>
                  <a:lnTo>
                    <a:pt x="659" y="847"/>
                  </a:lnTo>
                  <a:lnTo>
                    <a:pt x="1130" y="847"/>
                  </a:lnTo>
                  <a:lnTo>
                    <a:pt x="1271" y="823"/>
                  </a:lnTo>
                  <a:lnTo>
                    <a:pt x="1412" y="776"/>
                  </a:lnTo>
                  <a:lnTo>
                    <a:pt x="1553" y="706"/>
                  </a:lnTo>
                  <a:lnTo>
                    <a:pt x="1647" y="612"/>
                  </a:lnTo>
                  <a:lnTo>
                    <a:pt x="1741" y="518"/>
                  </a:lnTo>
                  <a:lnTo>
                    <a:pt x="1788" y="424"/>
                  </a:lnTo>
                  <a:lnTo>
                    <a:pt x="1741" y="329"/>
                  </a:lnTo>
                  <a:lnTo>
                    <a:pt x="1671" y="259"/>
                  </a:lnTo>
                  <a:lnTo>
                    <a:pt x="1530" y="118"/>
                  </a:lnTo>
                  <a:lnTo>
                    <a:pt x="1436" y="71"/>
                  </a:lnTo>
                  <a:lnTo>
                    <a:pt x="1342" y="47"/>
                  </a:lnTo>
                  <a:lnTo>
                    <a:pt x="1224" y="24"/>
                  </a:lnTo>
                  <a:lnTo>
                    <a:pt x="113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1703146" y="3113601"/>
              <a:ext cx="118370" cy="102363"/>
            </a:xfrm>
            <a:custGeom>
              <a:rect b="b" l="l" r="r" t="t"/>
              <a:pathLst>
                <a:path extrusionOk="0" h="3012" w="3483">
                  <a:moveTo>
                    <a:pt x="1977" y="753"/>
                  </a:moveTo>
                  <a:lnTo>
                    <a:pt x="2071" y="777"/>
                  </a:lnTo>
                  <a:lnTo>
                    <a:pt x="2189" y="800"/>
                  </a:lnTo>
                  <a:lnTo>
                    <a:pt x="2283" y="824"/>
                  </a:lnTo>
                  <a:lnTo>
                    <a:pt x="2377" y="871"/>
                  </a:lnTo>
                  <a:lnTo>
                    <a:pt x="2518" y="1012"/>
                  </a:lnTo>
                  <a:lnTo>
                    <a:pt x="2588" y="1082"/>
                  </a:lnTo>
                  <a:lnTo>
                    <a:pt x="2635" y="1177"/>
                  </a:lnTo>
                  <a:lnTo>
                    <a:pt x="2706" y="1341"/>
                  </a:lnTo>
                  <a:lnTo>
                    <a:pt x="2706" y="1506"/>
                  </a:lnTo>
                  <a:lnTo>
                    <a:pt x="2706" y="1647"/>
                  </a:lnTo>
                  <a:lnTo>
                    <a:pt x="2659" y="1788"/>
                  </a:lnTo>
                  <a:lnTo>
                    <a:pt x="2588" y="1906"/>
                  </a:lnTo>
                  <a:lnTo>
                    <a:pt x="2494" y="2023"/>
                  </a:lnTo>
                  <a:lnTo>
                    <a:pt x="2400" y="2118"/>
                  </a:lnTo>
                  <a:lnTo>
                    <a:pt x="2259" y="2188"/>
                  </a:lnTo>
                  <a:lnTo>
                    <a:pt x="2118" y="2235"/>
                  </a:lnTo>
                  <a:lnTo>
                    <a:pt x="1365" y="2235"/>
                  </a:lnTo>
                  <a:lnTo>
                    <a:pt x="1224" y="2188"/>
                  </a:lnTo>
                  <a:lnTo>
                    <a:pt x="1106" y="2118"/>
                  </a:lnTo>
                  <a:lnTo>
                    <a:pt x="989" y="2023"/>
                  </a:lnTo>
                  <a:lnTo>
                    <a:pt x="895" y="1906"/>
                  </a:lnTo>
                  <a:lnTo>
                    <a:pt x="824" y="1788"/>
                  </a:lnTo>
                  <a:lnTo>
                    <a:pt x="777" y="1647"/>
                  </a:lnTo>
                  <a:lnTo>
                    <a:pt x="777" y="1506"/>
                  </a:lnTo>
                  <a:lnTo>
                    <a:pt x="801" y="1341"/>
                  </a:lnTo>
                  <a:lnTo>
                    <a:pt x="848" y="1177"/>
                  </a:lnTo>
                  <a:lnTo>
                    <a:pt x="918" y="1082"/>
                  </a:lnTo>
                  <a:lnTo>
                    <a:pt x="989" y="988"/>
                  </a:lnTo>
                  <a:lnTo>
                    <a:pt x="1106" y="894"/>
                  </a:lnTo>
                  <a:lnTo>
                    <a:pt x="1224" y="824"/>
                  </a:lnTo>
                  <a:lnTo>
                    <a:pt x="1365" y="777"/>
                  </a:lnTo>
                  <a:lnTo>
                    <a:pt x="1506" y="753"/>
                  </a:lnTo>
                  <a:close/>
                  <a:moveTo>
                    <a:pt x="1365" y="0"/>
                  </a:moveTo>
                  <a:lnTo>
                    <a:pt x="1224" y="24"/>
                  </a:lnTo>
                  <a:lnTo>
                    <a:pt x="1083" y="71"/>
                  </a:lnTo>
                  <a:lnTo>
                    <a:pt x="942" y="118"/>
                  </a:lnTo>
                  <a:lnTo>
                    <a:pt x="801" y="189"/>
                  </a:lnTo>
                  <a:lnTo>
                    <a:pt x="683" y="259"/>
                  </a:lnTo>
                  <a:lnTo>
                    <a:pt x="565" y="330"/>
                  </a:lnTo>
                  <a:lnTo>
                    <a:pt x="448" y="447"/>
                  </a:lnTo>
                  <a:lnTo>
                    <a:pt x="283" y="635"/>
                  </a:lnTo>
                  <a:lnTo>
                    <a:pt x="165" y="847"/>
                  </a:lnTo>
                  <a:lnTo>
                    <a:pt x="95" y="988"/>
                  </a:lnTo>
                  <a:lnTo>
                    <a:pt x="48" y="1153"/>
                  </a:lnTo>
                  <a:lnTo>
                    <a:pt x="24" y="1318"/>
                  </a:lnTo>
                  <a:lnTo>
                    <a:pt x="1" y="1506"/>
                  </a:lnTo>
                  <a:lnTo>
                    <a:pt x="24" y="1647"/>
                  </a:lnTo>
                  <a:lnTo>
                    <a:pt x="48" y="1812"/>
                  </a:lnTo>
                  <a:lnTo>
                    <a:pt x="71" y="1953"/>
                  </a:lnTo>
                  <a:lnTo>
                    <a:pt x="118" y="2094"/>
                  </a:lnTo>
                  <a:lnTo>
                    <a:pt x="189" y="2212"/>
                  </a:lnTo>
                  <a:lnTo>
                    <a:pt x="260" y="2353"/>
                  </a:lnTo>
                  <a:lnTo>
                    <a:pt x="448" y="2564"/>
                  </a:lnTo>
                  <a:lnTo>
                    <a:pt x="683" y="2753"/>
                  </a:lnTo>
                  <a:lnTo>
                    <a:pt x="801" y="2823"/>
                  </a:lnTo>
                  <a:lnTo>
                    <a:pt x="942" y="2894"/>
                  </a:lnTo>
                  <a:lnTo>
                    <a:pt x="1059" y="2941"/>
                  </a:lnTo>
                  <a:lnTo>
                    <a:pt x="1224" y="2964"/>
                  </a:lnTo>
                  <a:lnTo>
                    <a:pt x="1365" y="2988"/>
                  </a:lnTo>
                  <a:lnTo>
                    <a:pt x="1506" y="3011"/>
                  </a:lnTo>
                  <a:lnTo>
                    <a:pt x="1977" y="3011"/>
                  </a:lnTo>
                  <a:lnTo>
                    <a:pt x="2118" y="2988"/>
                  </a:lnTo>
                  <a:lnTo>
                    <a:pt x="2259" y="2988"/>
                  </a:lnTo>
                  <a:lnTo>
                    <a:pt x="2541" y="2894"/>
                  </a:lnTo>
                  <a:lnTo>
                    <a:pt x="2800" y="2753"/>
                  </a:lnTo>
                  <a:lnTo>
                    <a:pt x="2918" y="2682"/>
                  </a:lnTo>
                  <a:lnTo>
                    <a:pt x="3035" y="2564"/>
                  </a:lnTo>
                  <a:lnTo>
                    <a:pt x="3153" y="2447"/>
                  </a:lnTo>
                  <a:lnTo>
                    <a:pt x="3224" y="2329"/>
                  </a:lnTo>
                  <a:lnTo>
                    <a:pt x="3365" y="2070"/>
                  </a:lnTo>
                  <a:lnTo>
                    <a:pt x="3459" y="1788"/>
                  </a:lnTo>
                  <a:lnTo>
                    <a:pt x="3482" y="1647"/>
                  </a:lnTo>
                  <a:lnTo>
                    <a:pt x="3482" y="1506"/>
                  </a:lnTo>
                  <a:lnTo>
                    <a:pt x="3459" y="1318"/>
                  </a:lnTo>
                  <a:lnTo>
                    <a:pt x="3435" y="1153"/>
                  </a:lnTo>
                  <a:lnTo>
                    <a:pt x="3388" y="988"/>
                  </a:lnTo>
                  <a:lnTo>
                    <a:pt x="3318" y="847"/>
                  </a:lnTo>
                  <a:lnTo>
                    <a:pt x="3224" y="659"/>
                  </a:lnTo>
                  <a:lnTo>
                    <a:pt x="3082" y="494"/>
                  </a:lnTo>
                  <a:lnTo>
                    <a:pt x="2941" y="353"/>
                  </a:lnTo>
                  <a:lnTo>
                    <a:pt x="2777" y="236"/>
                  </a:lnTo>
                  <a:lnTo>
                    <a:pt x="2588" y="118"/>
                  </a:lnTo>
                  <a:lnTo>
                    <a:pt x="2400" y="47"/>
                  </a:lnTo>
                  <a:lnTo>
                    <a:pt x="2189" y="24"/>
                  </a:lnTo>
                  <a:lnTo>
                    <a:pt x="1977" y="0"/>
                  </a:lnTo>
                  <a:close/>
                </a:path>
              </a:pathLst>
            </a:custGeom>
            <a:solidFill>
              <a:srgbClr val="5D5D6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1729551" y="3139191"/>
              <a:ext cx="65591" cy="50400"/>
            </a:xfrm>
            <a:custGeom>
              <a:rect b="b" l="l" r="r" t="t"/>
              <a:pathLst>
                <a:path extrusionOk="0" fill="none" h="1483" w="1930">
                  <a:moveTo>
                    <a:pt x="1200" y="0"/>
                  </a:moveTo>
                  <a:lnTo>
                    <a:pt x="1200" y="0"/>
                  </a:lnTo>
                  <a:lnTo>
                    <a:pt x="1294" y="24"/>
                  </a:lnTo>
                  <a:lnTo>
                    <a:pt x="1412" y="47"/>
                  </a:lnTo>
                  <a:lnTo>
                    <a:pt x="1506" y="71"/>
                  </a:lnTo>
                  <a:lnTo>
                    <a:pt x="1600" y="118"/>
                  </a:lnTo>
                  <a:lnTo>
                    <a:pt x="1741" y="259"/>
                  </a:lnTo>
                  <a:lnTo>
                    <a:pt x="1811" y="329"/>
                  </a:lnTo>
                  <a:lnTo>
                    <a:pt x="1858" y="424"/>
                  </a:lnTo>
                  <a:lnTo>
                    <a:pt x="1858" y="424"/>
                  </a:lnTo>
                  <a:lnTo>
                    <a:pt x="1929" y="588"/>
                  </a:lnTo>
                  <a:lnTo>
                    <a:pt x="1929" y="753"/>
                  </a:lnTo>
                  <a:lnTo>
                    <a:pt x="1929" y="753"/>
                  </a:lnTo>
                  <a:lnTo>
                    <a:pt x="1929" y="894"/>
                  </a:lnTo>
                  <a:lnTo>
                    <a:pt x="1882" y="1035"/>
                  </a:lnTo>
                  <a:lnTo>
                    <a:pt x="1811" y="1153"/>
                  </a:lnTo>
                  <a:lnTo>
                    <a:pt x="1717" y="1270"/>
                  </a:lnTo>
                  <a:lnTo>
                    <a:pt x="1717" y="1270"/>
                  </a:lnTo>
                  <a:lnTo>
                    <a:pt x="1623" y="1365"/>
                  </a:lnTo>
                  <a:lnTo>
                    <a:pt x="1482" y="1435"/>
                  </a:lnTo>
                  <a:lnTo>
                    <a:pt x="1341" y="1482"/>
                  </a:lnTo>
                  <a:lnTo>
                    <a:pt x="1200" y="1482"/>
                  </a:lnTo>
                  <a:lnTo>
                    <a:pt x="729" y="1482"/>
                  </a:lnTo>
                  <a:lnTo>
                    <a:pt x="729" y="1482"/>
                  </a:lnTo>
                  <a:lnTo>
                    <a:pt x="588" y="1482"/>
                  </a:lnTo>
                  <a:lnTo>
                    <a:pt x="447" y="1435"/>
                  </a:lnTo>
                  <a:lnTo>
                    <a:pt x="329" y="1365"/>
                  </a:lnTo>
                  <a:lnTo>
                    <a:pt x="212" y="1270"/>
                  </a:lnTo>
                  <a:lnTo>
                    <a:pt x="118" y="1153"/>
                  </a:lnTo>
                  <a:lnTo>
                    <a:pt x="47" y="1035"/>
                  </a:lnTo>
                  <a:lnTo>
                    <a:pt x="0" y="894"/>
                  </a:lnTo>
                  <a:lnTo>
                    <a:pt x="0" y="753"/>
                  </a:lnTo>
                  <a:lnTo>
                    <a:pt x="0" y="753"/>
                  </a:lnTo>
                  <a:lnTo>
                    <a:pt x="24" y="588"/>
                  </a:lnTo>
                  <a:lnTo>
                    <a:pt x="71" y="424"/>
                  </a:lnTo>
                  <a:lnTo>
                    <a:pt x="71" y="424"/>
                  </a:lnTo>
                  <a:lnTo>
                    <a:pt x="141" y="329"/>
                  </a:lnTo>
                  <a:lnTo>
                    <a:pt x="212" y="235"/>
                  </a:lnTo>
                  <a:lnTo>
                    <a:pt x="212" y="235"/>
                  </a:lnTo>
                  <a:lnTo>
                    <a:pt x="329" y="141"/>
                  </a:lnTo>
                  <a:lnTo>
                    <a:pt x="447" y="71"/>
                  </a:lnTo>
                  <a:lnTo>
                    <a:pt x="588" y="24"/>
                  </a:lnTo>
                  <a:lnTo>
                    <a:pt x="729" y="0"/>
                  </a:lnTo>
                  <a:lnTo>
                    <a:pt x="120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1703146" y="3113601"/>
              <a:ext cx="118370" cy="102363"/>
            </a:xfrm>
            <a:custGeom>
              <a:rect b="b" l="l" r="r" t="t"/>
              <a:pathLst>
                <a:path extrusionOk="0" fill="none" h="3012" w="3483">
                  <a:moveTo>
                    <a:pt x="1977" y="0"/>
                  </a:moveTo>
                  <a:lnTo>
                    <a:pt x="1506" y="0"/>
                  </a:lnTo>
                  <a:lnTo>
                    <a:pt x="1506" y="0"/>
                  </a:lnTo>
                  <a:lnTo>
                    <a:pt x="1365" y="0"/>
                  </a:lnTo>
                  <a:lnTo>
                    <a:pt x="1224" y="24"/>
                  </a:lnTo>
                  <a:lnTo>
                    <a:pt x="1083" y="71"/>
                  </a:lnTo>
                  <a:lnTo>
                    <a:pt x="942" y="118"/>
                  </a:lnTo>
                  <a:lnTo>
                    <a:pt x="801" y="189"/>
                  </a:lnTo>
                  <a:lnTo>
                    <a:pt x="683" y="259"/>
                  </a:lnTo>
                  <a:lnTo>
                    <a:pt x="565" y="330"/>
                  </a:lnTo>
                  <a:lnTo>
                    <a:pt x="448" y="447"/>
                  </a:lnTo>
                  <a:lnTo>
                    <a:pt x="448" y="447"/>
                  </a:lnTo>
                  <a:lnTo>
                    <a:pt x="283" y="635"/>
                  </a:lnTo>
                  <a:lnTo>
                    <a:pt x="165" y="847"/>
                  </a:lnTo>
                  <a:lnTo>
                    <a:pt x="165" y="847"/>
                  </a:lnTo>
                  <a:lnTo>
                    <a:pt x="95" y="988"/>
                  </a:lnTo>
                  <a:lnTo>
                    <a:pt x="48" y="1153"/>
                  </a:lnTo>
                  <a:lnTo>
                    <a:pt x="24" y="1318"/>
                  </a:lnTo>
                  <a:lnTo>
                    <a:pt x="1" y="1506"/>
                  </a:lnTo>
                  <a:lnTo>
                    <a:pt x="1" y="1506"/>
                  </a:lnTo>
                  <a:lnTo>
                    <a:pt x="24" y="1647"/>
                  </a:lnTo>
                  <a:lnTo>
                    <a:pt x="48" y="1812"/>
                  </a:lnTo>
                  <a:lnTo>
                    <a:pt x="71" y="1953"/>
                  </a:lnTo>
                  <a:lnTo>
                    <a:pt x="118" y="2094"/>
                  </a:lnTo>
                  <a:lnTo>
                    <a:pt x="189" y="2212"/>
                  </a:lnTo>
                  <a:lnTo>
                    <a:pt x="260" y="2353"/>
                  </a:lnTo>
                  <a:lnTo>
                    <a:pt x="448" y="2564"/>
                  </a:lnTo>
                  <a:lnTo>
                    <a:pt x="683" y="2753"/>
                  </a:lnTo>
                  <a:lnTo>
                    <a:pt x="801" y="2823"/>
                  </a:lnTo>
                  <a:lnTo>
                    <a:pt x="942" y="2894"/>
                  </a:lnTo>
                  <a:lnTo>
                    <a:pt x="1059" y="2941"/>
                  </a:lnTo>
                  <a:lnTo>
                    <a:pt x="1224" y="2964"/>
                  </a:lnTo>
                  <a:lnTo>
                    <a:pt x="1365" y="2988"/>
                  </a:lnTo>
                  <a:lnTo>
                    <a:pt x="1506" y="3011"/>
                  </a:lnTo>
                  <a:lnTo>
                    <a:pt x="1977" y="3011"/>
                  </a:lnTo>
                  <a:lnTo>
                    <a:pt x="1977" y="3011"/>
                  </a:lnTo>
                  <a:lnTo>
                    <a:pt x="2118" y="2988"/>
                  </a:lnTo>
                  <a:lnTo>
                    <a:pt x="2259" y="2988"/>
                  </a:lnTo>
                  <a:lnTo>
                    <a:pt x="2541" y="2894"/>
                  </a:lnTo>
                  <a:lnTo>
                    <a:pt x="2800" y="2753"/>
                  </a:lnTo>
                  <a:lnTo>
                    <a:pt x="2918" y="2682"/>
                  </a:lnTo>
                  <a:lnTo>
                    <a:pt x="3035" y="2564"/>
                  </a:lnTo>
                  <a:lnTo>
                    <a:pt x="3035" y="2564"/>
                  </a:lnTo>
                  <a:lnTo>
                    <a:pt x="3035" y="2564"/>
                  </a:lnTo>
                  <a:lnTo>
                    <a:pt x="3035" y="2564"/>
                  </a:lnTo>
                  <a:lnTo>
                    <a:pt x="3153" y="2447"/>
                  </a:lnTo>
                  <a:lnTo>
                    <a:pt x="3224" y="2329"/>
                  </a:lnTo>
                  <a:lnTo>
                    <a:pt x="3365" y="2070"/>
                  </a:lnTo>
                  <a:lnTo>
                    <a:pt x="3459" y="1788"/>
                  </a:lnTo>
                  <a:lnTo>
                    <a:pt x="3482" y="1647"/>
                  </a:lnTo>
                  <a:lnTo>
                    <a:pt x="3482" y="1506"/>
                  </a:lnTo>
                  <a:lnTo>
                    <a:pt x="3482" y="1506"/>
                  </a:lnTo>
                  <a:lnTo>
                    <a:pt x="3459" y="1318"/>
                  </a:lnTo>
                  <a:lnTo>
                    <a:pt x="3435" y="1153"/>
                  </a:lnTo>
                  <a:lnTo>
                    <a:pt x="3388" y="988"/>
                  </a:lnTo>
                  <a:lnTo>
                    <a:pt x="3318" y="847"/>
                  </a:lnTo>
                  <a:lnTo>
                    <a:pt x="3318" y="847"/>
                  </a:lnTo>
                  <a:lnTo>
                    <a:pt x="3224" y="659"/>
                  </a:lnTo>
                  <a:lnTo>
                    <a:pt x="3082" y="494"/>
                  </a:lnTo>
                  <a:lnTo>
                    <a:pt x="2941" y="353"/>
                  </a:lnTo>
                  <a:lnTo>
                    <a:pt x="2777" y="236"/>
                  </a:lnTo>
                  <a:lnTo>
                    <a:pt x="2588" y="118"/>
                  </a:lnTo>
                  <a:lnTo>
                    <a:pt x="2400" y="47"/>
                  </a:lnTo>
                  <a:lnTo>
                    <a:pt x="2189" y="24"/>
                  </a:lnTo>
                  <a:lnTo>
                    <a:pt x="1977" y="0"/>
                  </a:lnTo>
                  <a:lnTo>
                    <a:pt x="1977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8" name="Google Shape;118;p8"/>
          <p:cNvGrpSpPr/>
          <p:nvPr/>
        </p:nvGrpSpPr>
        <p:grpSpPr>
          <a:xfrm>
            <a:off x="7261075" y="360686"/>
            <a:ext cx="440824" cy="265808"/>
            <a:chOff x="800570" y="3069626"/>
            <a:chExt cx="326222" cy="196705"/>
          </a:xfrm>
        </p:grpSpPr>
        <p:sp>
          <p:nvSpPr>
            <p:cNvPr id="119" name="Google Shape;119;p8"/>
            <p:cNvSpPr/>
            <p:nvPr/>
          </p:nvSpPr>
          <p:spPr>
            <a:xfrm>
              <a:off x="826160" y="3095216"/>
              <a:ext cx="274259" cy="144742"/>
            </a:xfrm>
            <a:custGeom>
              <a:rect b="b" l="l" r="r" t="t"/>
              <a:pathLst>
                <a:path extrusionOk="0" h="4259" w="8070">
                  <a:moveTo>
                    <a:pt x="5294" y="0"/>
                  </a:moveTo>
                  <a:lnTo>
                    <a:pt x="5035" y="24"/>
                  </a:lnTo>
                  <a:lnTo>
                    <a:pt x="4800" y="71"/>
                  </a:lnTo>
                  <a:lnTo>
                    <a:pt x="4541" y="165"/>
                  </a:lnTo>
                  <a:lnTo>
                    <a:pt x="4329" y="259"/>
                  </a:lnTo>
                  <a:lnTo>
                    <a:pt x="4117" y="400"/>
                  </a:lnTo>
                  <a:lnTo>
                    <a:pt x="3929" y="565"/>
                  </a:lnTo>
                  <a:lnTo>
                    <a:pt x="3764" y="753"/>
                  </a:lnTo>
                  <a:lnTo>
                    <a:pt x="3623" y="965"/>
                  </a:lnTo>
                  <a:lnTo>
                    <a:pt x="3412" y="800"/>
                  </a:lnTo>
                  <a:lnTo>
                    <a:pt x="3153" y="682"/>
                  </a:lnTo>
                  <a:lnTo>
                    <a:pt x="2871" y="612"/>
                  </a:lnTo>
                  <a:lnTo>
                    <a:pt x="2588" y="588"/>
                  </a:lnTo>
                  <a:lnTo>
                    <a:pt x="2400" y="588"/>
                  </a:lnTo>
                  <a:lnTo>
                    <a:pt x="2235" y="635"/>
                  </a:lnTo>
                  <a:lnTo>
                    <a:pt x="2094" y="659"/>
                  </a:lnTo>
                  <a:lnTo>
                    <a:pt x="1930" y="730"/>
                  </a:lnTo>
                  <a:lnTo>
                    <a:pt x="1788" y="800"/>
                  </a:lnTo>
                  <a:lnTo>
                    <a:pt x="1647" y="871"/>
                  </a:lnTo>
                  <a:lnTo>
                    <a:pt x="1506" y="965"/>
                  </a:lnTo>
                  <a:lnTo>
                    <a:pt x="1388" y="1082"/>
                  </a:lnTo>
                  <a:lnTo>
                    <a:pt x="1294" y="1200"/>
                  </a:lnTo>
                  <a:lnTo>
                    <a:pt x="1200" y="1341"/>
                  </a:lnTo>
                  <a:lnTo>
                    <a:pt x="1106" y="1459"/>
                  </a:lnTo>
                  <a:lnTo>
                    <a:pt x="1036" y="1623"/>
                  </a:lnTo>
                  <a:lnTo>
                    <a:pt x="989" y="1765"/>
                  </a:lnTo>
                  <a:lnTo>
                    <a:pt x="942" y="1929"/>
                  </a:lnTo>
                  <a:lnTo>
                    <a:pt x="918" y="2094"/>
                  </a:lnTo>
                  <a:lnTo>
                    <a:pt x="894" y="2259"/>
                  </a:lnTo>
                  <a:lnTo>
                    <a:pt x="918" y="2517"/>
                  </a:lnTo>
                  <a:lnTo>
                    <a:pt x="989" y="2776"/>
                  </a:lnTo>
                  <a:lnTo>
                    <a:pt x="753" y="2776"/>
                  </a:lnTo>
                  <a:lnTo>
                    <a:pt x="589" y="2800"/>
                  </a:lnTo>
                  <a:lnTo>
                    <a:pt x="471" y="2847"/>
                  </a:lnTo>
                  <a:lnTo>
                    <a:pt x="330" y="2894"/>
                  </a:lnTo>
                  <a:lnTo>
                    <a:pt x="236" y="2988"/>
                  </a:lnTo>
                  <a:lnTo>
                    <a:pt x="142" y="3105"/>
                  </a:lnTo>
                  <a:lnTo>
                    <a:pt x="71" y="3223"/>
                  </a:lnTo>
                  <a:lnTo>
                    <a:pt x="24" y="3364"/>
                  </a:lnTo>
                  <a:lnTo>
                    <a:pt x="1" y="3529"/>
                  </a:lnTo>
                  <a:lnTo>
                    <a:pt x="24" y="3670"/>
                  </a:lnTo>
                  <a:lnTo>
                    <a:pt x="71" y="3811"/>
                  </a:lnTo>
                  <a:lnTo>
                    <a:pt x="142" y="3929"/>
                  </a:lnTo>
                  <a:lnTo>
                    <a:pt x="236" y="4046"/>
                  </a:lnTo>
                  <a:lnTo>
                    <a:pt x="330" y="4141"/>
                  </a:lnTo>
                  <a:lnTo>
                    <a:pt x="471" y="4211"/>
                  </a:lnTo>
                  <a:lnTo>
                    <a:pt x="589" y="4235"/>
                  </a:lnTo>
                  <a:lnTo>
                    <a:pt x="753" y="4258"/>
                  </a:lnTo>
                  <a:lnTo>
                    <a:pt x="7340" y="4258"/>
                  </a:lnTo>
                  <a:lnTo>
                    <a:pt x="7481" y="4235"/>
                  </a:lnTo>
                  <a:lnTo>
                    <a:pt x="7622" y="4211"/>
                  </a:lnTo>
                  <a:lnTo>
                    <a:pt x="7740" y="4141"/>
                  </a:lnTo>
                  <a:lnTo>
                    <a:pt x="7858" y="4046"/>
                  </a:lnTo>
                  <a:lnTo>
                    <a:pt x="7952" y="3929"/>
                  </a:lnTo>
                  <a:lnTo>
                    <a:pt x="8022" y="3811"/>
                  </a:lnTo>
                  <a:lnTo>
                    <a:pt x="8069" y="3670"/>
                  </a:lnTo>
                  <a:lnTo>
                    <a:pt x="8069" y="3529"/>
                  </a:lnTo>
                  <a:lnTo>
                    <a:pt x="8069" y="3364"/>
                  </a:lnTo>
                  <a:lnTo>
                    <a:pt x="8022" y="3223"/>
                  </a:lnTo>
                  <a:lnTo>
                    <a:pt x="7952" y="3105"/>
                  </a:lnTo>
                  <a:lnTo>
                    <a:pt x="7858" y="2988"/>
                  </a:lnTo>
                  <a:lnTo>
                    <a:pt x="7740" y="2894"/>
                  </a:lnTo>
                  <a:lnTo>
                    <a:pt x="7622" y="2847"/>
                  </a:lnTo>
                  <a:lnTo>
                    <a:pt x="7481" y="2800"/>
                  </a:lnTo>
                  <a:lnTo>
                    <a:pt x="7340" y="2776"/>
                  </a:lnTo>
                  <a:lnTo>
                    <a:pt x="7058" y="2776"/>
                  </a:lnTo>
                  <a:lnTo>
                    <a:pt x="7152" y="2588"/>
                  </a:lnTo>
                  <a:lnTo>
                    <a:pt x="7199" y="2376"/>
                  </a:lnTo>
                  <a:lnTo>
                    <a:pt x="7246" y="2165"/>
                  </a:lnTo>
                  <a:lnTo>
                    <a:pt x="7246" y="1953"/>
                  </a:lnTo>
                  <a:lnTo>
                    <a:pt x="7246" y="1741"/>
                  </a:lnTo>
                  <a:lnTo>
                    <a:pt x="7223" y="1553"/>
                  </a:lnTo>
                  <a:lnTo>
                    <a:pt x="7152" y="1365"/>
                  </a:lnTo>
                  <a:lnTo>
                    <a:pt x="7105" y="1200"/>
                  </a:lnTo>
                  <a:lnTo>
                    <a:pt x="7011" y="1035"/>
                  </a:lnTo>
                  <a:lnTo>
                    <a:pt x="6917" y="871"/>
                  </a:lnTo>
                  <a:lnTo>
                    <a:pt x="6799" y="706"/>
                  </a:lnTo>
                  <a:lnTo>
                    <a:pt x="6681" y="565"/>
                  </a:lnTo>
                  <a:lnTo>
                    <a:pt x="6540" y="447"/>
                  </a:lnTo>
                  <a:lnTo>
                    <a:pt x="6399" y="330"/>
                  </a:lnTo>
                  <a:lnTo>
                    <a:pt x="6235" y="236"/>
                  </a:lnTo>
                  <a:lnTo>
                    <a:pt x="6070" y="165"/>
                  </a:lnTo>
                  <a:lnTo>
                    <a:pt x="5882" y="94"/>
                  </a:lnTo>
                  <a:lnTo>
                    <a:pt x="5693" y="47"/>
                  </a:lnTo>
                  <a:lnTo>
                    <a:pt x="5505" y="24"/>
                  </a:lnTo>
                  <a:lnTo>
                    <a:pt x="529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826160" y="3199920"/>
              <a:ext cx="274259" cy="40034"/>
            </a:xfrm>
            <a:custGeom>
              <a:rect b="b" l="l" r="r" t="t"/>
              <a:pathLst>
                <a:path extrusionOk="0" h="1178" w="8070">
                  <a:moveTo>
                    <a:pt x="142" y="1"/>
                  </a:moveTo>
                  <a:lnTo>
                    <a:pt x="95" y="95"/>
                  </a:lnTo>
                  <a:lnTo>
                    <a:pt x="48" y="213"/>
                  </a:lnTo>
                  <a:lnTo>
                    <a:pt x="24" y="307"/>
                  </a:lnTo>
                  <a:lnTo>
                    <a:pt x="1" y="448"/>
                  </a:lnTo>
                  <a:lnTo>
                    <a:pt x="24" y="589"/>
                  </a:lnTo>
                  <a:lnTo>
                    <a:pt x="71" y="730"/>
                  </a:lnTo>
                  <a:lnTo>
                    <a:pt x="142" y="848"/>
                  </a:lnTo>
                  <a:lnTo>
                    <a:pt x="212" y="965"/>
                  </a:lnTo>
                  <a:lnTo>
                    <a:pt x="330" y="1060"/>
                  </a:lnTo>
                  <a:lnTo>
                    <a:pt x="471" y="1130"/>
                  </a:lnTo>
                  <a:lnTo>
                    <a:pt x="589" y="1154"/>
                  </a:lnTo>
                  <a:lnTo>
                    <a:pt x="753" y="1177"/>
                  </a:lnTo>
                  <a:lnTo>
                    <a:pt x="7340" y="1177"/>
                  </a:lnTo>
                  <a:lnTo>
                    <a:pt x="7481" y="1154"/>
                  </a:lnTo>
                  <a:lnTo>
                    <a:pt x="7622" y="1130"/>
                  </a:lnTo>
                  <a:lnTo>
                    <a:pt x="7740" y="1060"/>
                  </a:lnTo>
                  <a:lnTo>
                    <a:pt x="7858" y="965"/>
                  </a:lnTo>
                  <a:lnTo>
                    <a:pt x="7952" y="848"/>
                  </a:lnTo>
                  <a:lnTo>
                    <a:pt x="8022" y="730"/>
                  </a:lnTo>
                  <a:lnTo>
                    <a:pt x="8069" y="589"/>
                  </a:lnTo>
                  <a:lnTo>
                    <a:pt x="8069" y="448"/>
                  </a:lnTo>
                  <a:lnTo>
                    <a:pt x="8069" y="307"/>
                  </a:lnTo>
                  <a:lnTo>
                    <a:pt x="8046" y="213"/>
                  </a:lnTo>
                  <a:lnTo>
                    <a:pt x="7999" y="95"/>
                  </a:lnTo>
                  <a:lnTo>
                    <a:pt x="7928" y="1"/>
                  </a:lnTo>
                  <a:lnTo>
                    <a:pt x="7811" y="119"/>
                  </a:lnTo>
                  <a:lnTo>
                    <a:pt x="7669" y="213"/>
                  </a:lnTo>
                  <a:lnTo>
                    <a:pt x="7505" y="283"/>
                  </a:lnTo>
                  <a:lnTo>
                    <a:pt x="7340" y="307"/>
                  </a:lnTo>
                  <a:lnTo>
                    <a:pt x="753" y="307"/>
                  </a:lnTo>
                  <a:lnTo>
                    <a:pt x="565" y="283"/>
                  </a:lnTo>
                  <a:lnTo>
                    <a:pt x="400" y="213"/>
                  </a:lnTo>
                  <a:lnTo>
                    <a:pt x="259" y="119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E4EC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570" y="3069626"/>
              <a:ext cx="326222" cy="196705"/>
            </a:xfrm>
            <a:custGeom>
              <a:rect b="b" l="l" r="r" t="t"/>
              <a:pathLst>
                <a:path extrusionOk="0" h="5788" w="9599">
                  <a:moveTo>
                    <a:pt x="6047" y="753"/>
                  </a:moveTo>
                  <a:lnTo>
                    <a:pt x="6258" y="777"/>
                  </a:lnTo>
                  <a:lnTo>
                    <a:pt x="6446" y="800"/>
                  </a:lnTo>
                  <a:lnTo>
                    <a:pt x="6635" y="847"/>
                  </a:lnTo>
                  <a:lnTo>
                    <a:pt x="6823" y="918"/>
                  </a:lnTo>
                  <a:lnTo>
                    <a:pt x="6988" y="989"/>
                  </a:lnTo>
                  <a:lnTo>
                    <a:pt x="7152" y="1083"/>
                  </a:lnTo>
                  <a:lnTo>
                    <a:pt x="7293" y="1200"/>
                  </a:lnTo>
                  <a:lnTo>
                    <a:pt x="7434" y="1318"/>
                  </a:lnTo>
                  <a:lnTo>
                    <a:pt x="7552" y="1459"/>
                  </a:lnTo>
                  <a:lnTo>
                    <a:pt x="7670" y="1624"/>
                  </a:lnTo>
                  <a:lnTo>
                    <a:pt x="7764" y="1788"/>
                  </a:lnTo>
                  <a:lnTo>
                    <a:pt x="7858" y="1953"/>
                  </a:lnTo>
                  <a:lnTo>
                    <a:pt x="7905" y="2118"/>
                  </a:lnTo>
                  <a:lnTo>
                    <a:pt x="7976" y="2306"/>
                  </a:lnTo>
                  <a:lnTo>
                    <a:pt x="7999" y="2494"/>
                  </a:lnTo>
                  <a:lnTo>
                    <a:pt x="7999" y="2706"/>
                  </a:lnTo>
                  <a:lnTo>
                    <a:pt x="7999" y="2918"/>
                  </a:lnTo>
                  <a:lnTo>
                    <a:pt x="7952" y="3129"/>
                  </a:lnTo>
                  <a:lnTo>
                    <a:pt x="7905" y="3341"/>
                  </a:lnTo>
                  <a:lnTo>
                    <a:pt x="7811" y="3529"/>
                  </a:lnTo>
                  <a:lnTo>
                    <a:pt x="8093" y="3529"/>
                  </a:lnTo>
                  <a:lnTo>
                    <a:pt x="8234" y="3553"/>
                  </a:lnTo>
                  <a:lnTo>
                    <a:pt x="8375" y="3600"/>
                  </a:lnTo>
                  <a:lnTo>
                    <a:pt x="8493" y="3647"/>
                  </a:lnTo>
                  <a:lnTo>
                    <a:pt x="8611" y="3741"/>
                  </a:lnTo>
                  <a:lnTo>
                    <a:pt x="8705" y="3858"/>
                  </a:lnTo>
                  <a:lnTo>
                    <a:pt x="8775" y="3976"/>
                  </a:lnTo>
                  <a:lnTo>
                    <a:pt x="8822" y="4117"/>
                  </a:lnTo>
                  <a:lnTo>
                    <a:pt x="8822" y="4282"/>
                  </a:lnTo>
                  <a:lnTo>
                    <a:pt x="8822" y="4423"/>
                  </a:lnTo>
                  <a:lnTo>
                    <a:pt x="8775" y="4564"/>
                  </a:lnTo>
                  <a:lnTo>
                    <a:pt x="8705" y="4682"/>
                  </a:lnTo>
                  <a:lnTo>
                    <a:pt x="8611" y="4799"/>
                  </a:lnTo>
                  <a:lnTo>
                    <a:pt x="8493" y="4894"/>
                  </a:lnTo>
                  <a:lnTo>
                    <a:pt x="8375" y="4964"/>
                  </a:lnTo>
                  <a:lnTo>
                    <a:pt x="8234" y="4988"/>
                  </a:lnTo>
                  <a:lnTo>
                    <a:pt x="8093" y="5011"/>
                  </a:lnTo>
                  <a:lnTo>
                    <a:pt x="1506" y="5011"/>
                  </a:lnTo>
                  <a:lnTo>
                    <a:pt x="1342" y="4988"/>
                  </a:lnTo>
                  <a:lnTo>
                    <a:pt x="1224" y="4964"/>
                  </a:lnTo>
                  <a:lnTo>
                    <a:pt x="1083" y="4894"/>
                  </a:lnTo>
                  <a:lnTo>
                    <a:pt x="989" y="4799"/>
                  </a:lnTo>
                  <a:lnTo>
                    <a:pt x="895" y="4682"/>
                  </a:lnTo>
                  <a:lnTo>
                    <a:pt x="824" y="4564"/>
                  </a:lnTo>
                  <a:lnTo>
                    <a:pt x="777" y="4423"/>
                  </a:lnTo>
                  <a:lnTo>
                    <a:pt x="754" y="4282"/>
                  </a:lnTo>
                  <a:lnTo>
                    <a:pt x="777" y="4117"/>
                  </a:lnTo>
                  <a:lnTo>
                    <a:pt x="824" y="3976"/>
                  </a:lnTo>
                  <a:lnTo>
                    <a:pt x="895" y="3858"/>
                  </a:lnTo>
                  <a:lnTo>
                    <a:pt x="989" y="3741"/>
                  </a:lnTo>
                  <a:lnTo>
                    <a:pt x="1083" y="3647"/>
                  </a:lnTo>
                  <a:lnTo>
                    <a:pt x="1224" y="3600"/>
                  </a:lnTo>
                  <a:lnTo>
                    <a:pt x="1342" y="3553"/>
                  </a:lnTo>
                  <a:lnTo>
                    <a:pt x="1506" y="3529"/>
                  </a:lnTo>
                  <a:lnTo>
                    <a:pt x="1742" y="3529"/>
                  </a:lnTo>
                  <a:lnTo>
                    <a:pt x="1671" y="3270"/>
                  </a:lnTo>
                  <a:lnTo>
                    <a:pt x="1647" y="3012"/>
                  </a:lnTo>
                  <a:lnTo>
                    <a:pt x="1671" y="2847"/>
                  </a:lnTo>
                  <a:lnTo>
                    <a:pt x="1695" y="2682"/>
                  </a:lnTo>
                  <a:lnTo>
                    <a:pt x="1742" y="2518"/>
                  </a:lnTo>
                  <a:lnTo>
                    <a:pt x="1789" y="2376"/>
                  </a:lnTo>
                  <a:lnTo>
                    <a:pt x="1859" y="2212"/>
                  </a:lnTo>
                  <a:lnTo>
                    <a:pt x="1953" y="2094"/>
                  </a:lnTo>
                  <a:lnTo>
                    <a:pt x="2047" y="1953"/>
                  </a:lnTo>
                  <a:lnTo>
                    <a:pt x="2141" y="1835"/>
                  </a:lnTo>
                  <a:lnTo>
                    <a:pt x="2259" y="1718"/>
                  </a:lnTo>
                  <a:lnTo>
                    <a:pt x="2400" y="1624"/>
                  </a:lnTo>
                  <a:lnTo>
                    <a:pt x="2541" y="1553"/>
                  </a:lnTo>
                  <a:lnTo>
                    <a:pt x="2683" y="1483"/>
                  </a:lnTo>
                  <a:lnTo>
                    <a:pt x="2847" y="1412"/>
                  </a:lnTo>
                  <a:lnTo>
                    <a:pt x="2988" y="1388"/>
                  </a:lnTo>
                  <a:lnTo>
                    <a:pt x="3153" y="1341"/>
                  </a:lnTo>
                  <a:lnTo>
                    <a:pt x="3341" y="1341"/>
                  </a:lnTo>
                  <a:lnTo>
                    <a:pt x="3624" y="1365"/>
                  </a:lnTo>
                  <a:lnTo>
                    <a:pt x="3906" y="1435"/>
                  </a:lnTo>
                  <a:lnTo>
                    <a:pt x="4165" y="1553"/>
                  </a:lnTo>
                  <a:lnTo>
                    <a:pt x="4376" y="1718"/>
                  </a:lnTo>
                  <a:lnTo>
                    <a:pt x="4517" y="1506"/>
                  </a:lnTo>
                  <a:lnTo>
                    <a:pt x="4682" y="1318"/>
                  </a:lnTo>
                  <a:lnTo>
                    <a:pt x="4870" y="1153"/>
                  </a:lnTo>
                  <a:lnTo>
                    <a:pt x="5082" y="1012"/>
                  </a:lnTo>
                  <a:lnTo>
                    <a:pt x="5294" y="918"/>
                  </a:lnTo>
                  <a:lnTo>
                    <a:pt x="5553" y="824"/>
                  </a:lnTo>
                  <a:lnTo>
                    <a:pt x="5788" y="777"/>
                  </a:lnTo>
                  <a:lnTo>
                    <a:pt x="6047" y="753"/>
                  </a:lnTo>
                  <a:close/>
                  <a:moveTo>
                    <a:pt x="5788" y="0"/>
                  </a:moveTo>
                  <a:lnTo>
                    <a:pt x="5553" y="48"/>
                  </a:lnTo>
                  <a:lnTo>
                    <a:pt x="5294" y="118"/>
                  </a:lnTo>
                  <a:lnTo>
                    <a:pt x="5059" y="189"/>
                  </a:lnTo>
                  <a:lnTo>
                    <a:pt x="4823" y="306"/>
                  </a:lnTo>
                  <a:lnTo>
                    <a:pt x="4588" y="424"/>
                  </a:lnTo>
                  <a:lnTo>
                    <a:pt x="4400" y="565"/>
                  </a:lnTo>
                  <a:lnTo>
                    <a:pt x="4188" y="730"/>
                  </a:lnTo>
                  <a:lnTo>
                    <a:pt x="3976" y="683"/>
                  </a:lnTo>
                  <a:lnTo>
                    <a:pt x="3765" y="612"/>
                  </a:lnTo>
                  <a:lnTo>
                    <a:pt x="3553" y="589"/>
                  </a:lnTo>
                  <a:lnTo>
                    <a:pt x="3082" y="589"/>
                  </a:lnTo>
                  <a:lnTo>
                    <a:pt x="2847" y="636"/>
                  </a:lnTo>
                  <a:lnTo>
                    <a:pt x="2636" y="683"/>
                  </a:lnTo>
                  <a:lnTo>
                    <a:pt x="2424" y="753"/>
                  </a:lnTo>
                  <a:lnTo>
                    <a:pt x="2212" y="871"/>
                  </a:lnTo>
                  <a:lnTo>
                    <a:pt x="2000" y="965"/>
                  </a:lnTo>
                  <a:lnTo>
                    <a:pt x="1836" y="1106"/>
                  </a:lnTo>
                  <a:lnTo>
                    <a:pt x="1647" y="1247"/>
                  </a:lnTo>
                  <a:lnTo>
                    <a:pt x="1506" y="1412"/>
                  </a:lnTo>
                  <a:lnTo>
                    <a:pt x="1365" y="1600"/>
                  </a:lnTo>
                  <a:lnTo>
                    <a:pt x="1224" y="1788"/>
                  </a:lnTo>
                  <a:lnTo>
                    <a:pt x="1130" y="2000"/>
                  </a:lnTo>
                  <a:lnTo>
                    <a:pt x="1036" y="2212"/>
                  </a:lnTo>
                  <a:lnTo>
                    <a:pt x="965" y="2423"/>
                  </a:lnTo>
                  <a:lnTo>
                    <a:pt x="918" y="2659"/>
                  </a:lnTo>
                  <a:lnTo>
                    <a:pt x="895" y="2894"/>
                  </a:lnTo>
                  <a:lnTo>
                    <a:pt x="707" y="2988"/>
                  </a:lnTo>
                  <a:lnTo>
                    <a:pt x="542" y="3129"/>
                  </a:lnTo>
                  <a:lnTo>
                    <a:pt x="377" y="3270"/>
                  </a:lnTo>
                  <a:lnTo>
                    <a:pt x="260" y="3435"/>
                  </a:lnTo>
                  <a:lnTo>
                    <a:pt x="142" y="3623"/>
                  </a:lnTo>
                  <a:lnTo>
                    <a:pt x="71" y="3835"/>
                  </a:lnTo>
                  <a:lnTo>
                    <a:pt x="24" y="4047"/>
                  </a:lnTo>
                  <a:lnTo>
                    <a:pt x="1" y="4282"/>
                  </a:lnTo>
                  <a:lnTo>
                    <a:pt x="1" y="4423"/>
                  </a:lnTo>
                  <a:lnTo>
                    <a:pt x="24" y="4564"/>
                  </a:lnTo>
                  <a:lnTo>
                    <a:pt x="71" y="4729"/>
                  </a:lnTo>
                  <a:lnTo>
                    <a:pt x="118" y="4846"/>
                  </a:lnTo>
                  <a:lnTo>
                    <a:pt x="189" y="4988"/>
                  </a:lnTo>
                  <a:lnTo>
                    <a:pt x="260" y="5105"/>
                  </a:lnTo>
                  <a:lnTo>
                    <a:pt x="448" y="5341"/>
                  </a:lnTo>
                  <a:lnTo>
                    <a:pt x="659" y="5529"/>
                  </a:lnTo>
                  <a:lnTo>
                    <a:pt x="777" y="5599"/>
                  </a:lnTo>
                  <a:lnTo>
                    <a:pt x="918" y="5646"/>
                  </a:lnTo>
                  <a:lnTo>
                    <a:pt x="1059" y="5717"/>
                  </a:lnTo>
                  <a:lnTo>
                    <a:pt x="1201" y="5740"/>
                  </a:lnTo>
                  <a:lnTo>
                    <a:pt x="1342" y="5764"/>
                  </a:lnTo>
                  <a:lnTo>
                    <a:pt x="1506" y="5787"/>
                  </a:lnTo>
                  <a:lnTo>
                    <a:pt x="8093" y="5787"/>
                  </a:lnTo>
                  <a:lnTo>
                    <a:pt x="8234" y="5764"/>
                  </a:lnTo>
                  <a:lnTo>
                    <a:pt x="8399" y="5740"/>
                  </a:lnTo>
                  <a:lnTo>
                    <a:pt x="8540" y="5717"/>
                  </a:lnTo>
                  <a:lnTo>
                    <a:pt x="8681" y="5646"/>
                  </a:lnTo>
                  <a:lnTo>
                    <a:pt x="8799" y="5599"/>
                  </a:lnTo>
                  <a:lnTo>
                    <a:pt x="8940" y="5529"/>
                  </a:lnTo>
                  <a:lnTo>
                    <a:pt x="9152" y="5341"/>
                  </a:lnTo>
                  <a:lnTo>
                    <a:pt x="9340" y="5105"/>
                  </a:lnTo>
                  <a:lnTo>
                    <a:pt x="9411" y="4988"/>
                  </a:lnTo>
                  <a:lnTo>
                    <a:pt x="9481" y="4846"/>
                  </a:lnTo>
                  <a:lnTo>
                    <a:pt x="9528" y="4729"/>
                  </a:lnTo>
                  <a:lnTo>
                    <a:pt x="9552" y="4564"/>
                  </a:lnTo>
                  <a:lnTo>
                    <a:pt x="9575" y="4423"/>
                  </a:lnTo>
                  <a:lnTo>
                    <a:pt x="9599" y="4282"/>
                  </a:lnTo>
                  <a:lnTo>
                    <a:pt x="9575" y="4047"/>
                  </a:lnTo>
                  <a:lnTo>
                    <a:pt x="9528" y="3858"/>
                  </a:lnTo>
                  <a:lnTo>
                    <a:pt x="9458" y="3647"/>
                  </a:lnTo>
                  <a:lnTo>
                    <a:pt x="9363" y="3459"/>
                  </a:lnTo>
                  <a:lnTo>
                    <a:pt x="9246" y="3294"/>
                  </a:lnTo>
                  <a:lnTo>
                    <a:pt x="9105" y="3153"/>
                  </a:lnTo>
                  <a:lnTo>
                    <a:pt x="8940" y="3035"/>
                  </a:lnTo>
                  <a:lnTo>
                    <a:pt x="8752" y="2918"/>
                  </a:lnTo>
                  <a:lnTo>
                    <a:pt x="8775" y="2706"/>
                  </a:lnTo>
                  <a:lnTo>
                    <a:pt x="8752" y="2423"/>
                  </a:lnTo>
                  <a:lnTo>
                    <a:pt x="8705" y="2165"/>
                  </a:lnTo>
                  <a:lnTo>
                    <a:pt x="8634" y="1906"/>
                  </a:lnTo>
                  <a:lnTo>
                    <a:pt x="8564" y="1647"/>
                  </a:lnTo>
                  <a:lnTo>
                    <a:pt x="8446" y="1412"/>
                  </a:lnTo>
                  <a:lnTo>
                    <a:pt x="8305" y="1200"/>
                  </a:lnTo>
                  <a:lnTo>
                    <a:pt x="8140" y="989"/>
                  </a:lnTo>
                  <a:lnTo>
                    <a:pt x="7976" y="800"/>
                  </a:lnTo>
                  <a:lnTo>
                    <a:pt x="7787" y="612"/>
                  </a:lnTo>
                  <a:lnTo>
                    <a:pt x="7576" y="447"/>
                  </a:lnTo>
                  <a:lnTo>
                    <a:pt x="7340" y="330"/>
                  </a:lnTo>
                  <a:lnTo>
                    <a:pt x="7105" y="212"/>
                  </a:lnTo>
                  <a:lnTo>
                    <a:pt x="6870" y="118"/>
                  </a:lnTo>
                  <a:lnTo>
                    <a:pt x="6611" y="48"/>
                  </a:lnTo>
                  <a:lnTo>
                    <a:pt x="6329" y="0"/>
                  </a:lnTo>
                  <a:close/>
                </a:path>
              </a:pathLst>
            </a:custGeom>
            <a:solidFill>
              <a:srgbClr val="5D5D6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826160" y="3095216"/>
              <a:ext cx="274259" cy="144742"/>
            </a:xfrm>
            <a:custGeom>
              <a:rect b="b" l="l" r="r" t="t"/>
              <a:pathLst>
                <a:path extrusionOk="0" fill="none" h="4259" w="8070">
                  <a:moveTo>
                    <a:pt x="5294" y="0"/>
                  </a:moveTo>
                  <a:lnTo>
                    <a:pt x="5294" y="0"/>
                  </a:lnTo>
                  <a:lnTo>
                    <a:pt x="5505" y="24"/>
                  </a:lnTo>
                  <a:lnTo>
                    <a:pt x="5693" y="47"/>
                  </a:lnTo>
                  <a:lnTo>
                    <a:pt x="5882" y="94"/>
                  </a:lnTo>
                  <a:lnTo>
                    <a:pt x="6070" y="165"/>
                  </a:lnTo>
                  <a:lnTo>
                    <a:pt x="6235" y="236"/>
                  </a:lnTo>
                  <a:lnTo>
                    <a:pt x="6399" y="330"/>
                  </a:lnTo>
                  <a:lnTo>
                    <a:pt x="6540" y="447"/>
                  </a:lnTo>
                  <a:lnTo>
                    <a:pt x="6681" y="565"/>
                  </a:lnTo>
                  <a:lnTo>
                    <a:pt x="6799" y="706"/>
                  </a:lnTo>
                  <a:lnTo>
                    <a:pt x="6917" y="871"/>
                  </a:lnTo>
                  <a:lnTo>
                    <a:pt x="7011" y="1035"/>
                  </a:lnTo>
                  <a:lnTo>
                    <a:pt x="7105" y="1200"/>
                  </a:lnTo>
                  <a:lnTo>
                    <a:pt x="7152" y="1365"/>
                  </a:lnTo>
                  <a:lnTo>
                    <a:pt x="7223" y="1553"/>
                  </a:lnTo>
                  <a:lnTo>
                    <a:pt x="7246" y="1741"/>
                  </a:lnTo>
                  <a:lnTo>
                    <a:pt x="7246" y="1953"/>
                  </a:lnTo>
                  <a:lnTo>
                    <a:pt x="7246" y="1953"/>
                  </a:lnTo>
                  <a:lnTo>
                    <a:pt x="7246" y="2165"/>
                  </a:lnTo>
                  <a:lnTo>
                    <a:pt x="7199" y="2376"/>
                  </a:lnTo>
                  <a:lnTo>
                    <a:pt x="7152" y="2588"/>
                  </a:lnTo>
                  <a:lnTo>
                    <a:pt x="7058" y="2776"/>
                  </a:lnTo>
                  <a:lnTo>
                    <a:pt x="7340" y="2776"/>
                  </a:lnTo>
                  <a:lnTo>
                    <a:pt x="7340" y="2776"/>
                  </a:lnTo>
                  <a:lnTo>
                    <a:pt x="7481" y="2800"/>
                  </a:lnTo>
                  <a:lnTo>
                    <a:pt x="7622" y="2847"/>
                  </a:lnTo>
                  <a:lnTo>
                    <a:pt x="7740" y="2894"/>
                  </a:lnTo>
                  <a:lnTo>
                    <a:pt x="7858" y="2988"/>
                  </a:lnTo>
                  <a:lnTo>
                    <a:pt x="7952" y="3105"/>
                  </a:lnTo>
                  <a:lnTo>
                    <a:pt x="8022" y="3223"/>
                  </a:lnTo>
                  <a:lnTo>
                    <a:pt x="8069" y="3364"/>
                  </a:lnTo>
                  <a:lnTo>
                    <a:pt x="8069" y="3529"/>
                  </a:lnTo>
                  <a:lnTo>
                    <a:pt x="8069" y="3529"/>
                  </a:lnTo>
                  <a:lnTo>
                    <a:pt x="8069" y="3670"/>
                  </a:lnTo>
                  <a:lnTo>
                    <a:pt x="8022" y="3811"/>
                  </a:lnTo>
                  <a:lnTo>
                    <a:pt x="7952" y="3929"/>
                  </a:lnTo>
                  <a:lnTo>
                    <a:pt x="7858" y="4046"/>
                  </a:lnTo>
                  <a:lnTo>
                    <a:pt x="7740" y="4141"/>
                  </a:lnTo>
                  <a:lnTo>
                    <a:pt x="7622" y="4211"/>
                  </a:lnTo>
                  <a:lnTo>
                    <a:pt x="7481" y="4235"/>
                  </a:lnTo>
                  <a:lnTo>
                    <a:pt x="7340" y="4258"/>
                  </a:lnTo>
                  <a:lnTo>
                    <a:pt x="753" y="4258"/>
                  </a:lnTo>
                  <a:lnTo>
                    <a:pt x="753" y="4258"/>
                  </a:lnTo>
                  <a:lnTo>
                    <a:pt x="589" y="4235"/>
                  </a:lnTo>
                  <a:lnTo>
                    <a:pt x="471" y="4211"/>
                  </a:lnTo>
                  <a:lnTo>
                    <a:pt x="330" y="4141"/>
                  </a:lnTo>
                  <a:lnTo>
                    <a:pt x="236" y="4046"/>
                  </a:lnTo>
                  <a:lnTo>
                    <a:pt x="142" y="3929"/>
                  </a:lnTo>
                  <a:lnTo>
                    <a:pt x="71" y="3811"/>
                  </a:lnTo>
                  <a:lnTo>
                    <a:pt x="24" y="3670"/>
                  </a:lnTo>
                  <a:lnTo>
                    <a:pt x="1" y="3529"/>
                  </a:lnTo>
                  <a:lnTo>
                    <a:pt x="1" y="3529"/>
                  </a:lnTo>
                  <a:lnTo>
                    <a:pt x="24" y="3364"/>
                  </a:lnTo>
                  <a:lnTo>
                    <a:pt x="71" y="3223"/>
                  </a:lnTo>
                  <a:lnTo>
                    <a:pt x="142" y="3105"/>
                  </a:lnTo>
                  <a:lnTo>
                    <a:pt x="236" y="2988"/>
                  </a:lnTo>
                  <a:lnTo>
                    <a:pt x="330" y="2894"/>
                  </a:lnTo>
                  <a:lnTo>
                    <a:pt x="471" y="2847"/>
                  </a:lnTo>
                  <a:lnTo>
                    <a:pt x="589" y="2800"/>
                  </a:lnTo>
                  <a:lnTo>
                    <a:pt x="753" y="2776"/>
                  </a:lnTo>
                  <a:lnTo>
                    <a:pt x="989" y="2776"/>
                  </a:lnTo>
                  <a:lnTo>
                    <a:pt x="989" y="2776"/>
                  </a:lnTo>
                  <a:lnTo>
                    <a:pt x="918" y="2517"/>
                  </a:lnTo>
                  <a:lnTo>
                    <a:pt x="894" y="2259"/>
                  </a:lnTo>
                  <a:lnTo>
                    <a:pt x="894" y="2259"/>
                  </a:lnTo>
                  <a:lnTo>
                    <a:pt x="918" y="2094"/>
                  </a:lnTo>
                  <a:lnTo>
                    <a:pt x="942" y="1929"/>
                  </a:lnTo>
                  <a:lnTo>
                    <a:pt x="989" y="1765"/>
                  </a:lnTo>
                  <a:lnTo>
                    <a:pt x="1036" y="1623"/>
                  </a:lnTo>
                  <a:lnTo>
                    <a:pt x="1106" y="1459"/>
                  </a:lnTo>
                  <a:lnTo>
                    <a:pt x="1200" y="1341"/>
                  </a:lnTo>
                  <a:lnTo>
                    <a:pt x="1294" y="1200"/>
                  </a:lnTo>
                  <a:lnTo>
                    <a:pt x="1388" y="1082"/>
                  </a:lnTo>
                  <a:lnTo>
                    <a:pt x="1506" y="965"/>
                  </a:lnTo>
                  <a:lnTo>
                    <a:pt x="1647" y="871"/>
                  </a:lnTo>
                  <a:lnTo>
                    <a:pt x="1788" y="800"/>
                  </a:lnTo>
                  <a:lnTo>
                    <a:pt x="1930" y="730"/>
                  </a:lnTo>
                  <a:lnTo>
                    <a:pt x="2094" y="659"/>
                  </a:lnTo>
                  <a:lnTo>
                    <a:pt x="2235" y="635"/>
                  </a:lnTo>
                  <a:lnTo>
                    <a:pt x="2400" y="588"/>
                  </a:lnTo>
                  <a:lnTo>
                    <a:pt x="2588" y="588"/>
                  </a:lnTo>
                  <a:lnTo>
                    <a:pt x="2588" y="588"/>
                  </a:lnTo>
                  <a:lnTo>
                    <a:pt x="2871" y="612"/>
                  </a:lnTo>
                  <a:lnTo>
                    <a:pt x="3153" y="682"/>
                  </a:lnTo>
                  <a:lnTo>
                    <a:pt x="3412" y="800"/>
                  </a:lnTo>
                  <a:lnTo>
                    <a:pt x="3623" y="965"/>
                  </a:lnTo>
                  <a:lnTo>
                    <a:pt x="3623" y="965"/>
                  </a:lnTo>
                  <a:lnTo>
                    <a:pt x="3764" y="753"/>
                  </a:lnTo>
                  <a:lnTo>
                    <a:pt x="3929" y="565"/>
                  </a:lnTo>
                  <a:lnTo>
                    <a:pt x="4117" y="400"/>
                  </a:lnTo>
                  <a:lnTo>
                    <a:pt x="4329" y="259"/>
                  </a:lnTo>
                  <a:lnTo>
                    <a:pt x="4541" y="165"/>
                  </a:lnTo>
                  <a:lnTo>
                    <a:pt x="4800" y="71"/>
                  </a:lnTo>
                  <a:lnTo>
                    <a:pt x="5035" y="24"/>
                  </a:lnTo>
                  <a:lnTo>
                    <a:pt x="5294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800570" y="3069626"/>
              <a:ext cx="326222" cy="196705"/>
            </a:xfrm>
            <a:custGeom>
              <a:rect b="b" l="l" r="r" t="t"/>
              <a:pathLst>
                <a:path extrusionOk="0" fill="none" h="5788" w="9599">
                  <a:moveTo>
                    <a:pt x="6047" y="0"/>
                  </a:moveTo>
                  <a:lnTo>
                    <a:pt x="6047" y="0"/>
                  </a:lnTo>
                  <a:lnTo>
                    <a:pt x="5788" y="0"/>
                  </a:lnTo>
                  <a:lnTo>
                    <a:pt x="5553" y="48"/>
                  </a:lnTo>
                  <a:lnTo>
                    <a:pt x="5294" y="118"/>
                  </a:lnTo>
                  <a:lnTo>
                    <a:pt x="5059" y="189"/>
                  </a:lnTo>
                  <a:lnTo>
                    <a:pt x="4823" y="306"/>
                  </a:lnTo>
                  <a:lnTo>
                    <a:pt x="4588" y="424"/>
                  </a:lnTo>
                  <a:lnTo>
                    <a:pt x="4400" y="565"/>
                  </a:lnTo>
                  <a:lnTo>
                    <a:pt x="4188" y="730"/>
                  </a:lnTo>
                  <a:lnTo>
                    <a:pt x="4188" y="730"/>
                  </a:lnTo>
                  <a:lnTo>
                    <a:pt x="3976" y="683"/>
                  </a:lnTo>
                  <a:lnTo>
                    <a:pt x="3765" y="612"/>
                  </a:lnTo>
                  <a:lnTo>
                    <a:pt x="3553" y="589"/>
                  </a:lnTo>
                  <a:lnTo>
                    <a:pt x="3341" y="589"/>
                  </a:lnTo>
                  <a:lnTo>
                    <a:pt x="3341" y="589"/>
                  </a:lnTo>
                  <a:lnTo>
                    <a:pt x="3082" y="589"/>
                  </a:lnTo>
                  <a:lnTo>
                    <a:pt x="2847" y="636"/>
                  </a:lnTo>
                  <a:lnTo>
                    <a:pt x="2636" y="683"/>
                  </a:lnTo>
                  <a:lnTo>
                    <a:pt x="2424" y="753"/>
                  </a:lnTo>
                  <a:lnTo>
                    <a:pt x="2212" y="871"/>
                  </a:lnTo>
                  <a:lnTo>
                    <a:pt x="2000" y="965"/>
                  </a:lnTo>
                  <a:lnTo>
                    <a:pt x="1836" y="1106"/>
                  </a:lnTo>
                  <a:lnTo>
                    <a:pt x="1647" y="1247"/>
                  </a:lnTo>
                  <a:lnTo>
                    <a:pt x="1506" y="1412"/>
                  </a:lnTo>
                  <a:lnTo>
                    <a:pt x="1365" y="1600"/>
                  </a:lnTo>
                  <a:lnTo>
                    <a:pt x="1224" y="1788"/>
                  </a:lnTo>
                  <a:lnTo>
                    <a:pt x="1130" y="2000"/>
                  </a:lnTo>
                  <a:lnTo>
                    <a:pt x="1036" y="2212"/>
                  </a:lnTo>
                  <a:lnTo>
                    <a:pt x="965" y="2423"/>
                  </a:lnTo>
                  <a:lnTo>
                    <a:pt x="918" y="2659"/>
                  </a:lnTo>
                  <a:lnTo>
                    <a:pt x="895" y="2894"/>
                  </a:lnTo>
                  <a:lnTo>
                    <a:pt x="895" y="2894"/>
                  </a:lnTo>
                  <a:lnTo>
                    <a:pt x="707" y="2988"/>
                  </a:lnTo>
                  <a:lnTo>
                    <a:pt x="542" y="3129"/>
                  </a:lnTo>
                  <a:lnTo>
                    <a:pt x="377" y="3270"/>
                  </a:lnTo>
                  <a:lnTo>
                    <a:pt x="260" y="3435"/>
                  </a:lnTo>
                  <a:lnTo>
                    <a:pt x="142" y="3623"/>
                  </a:lnTo>
                  <a:lnTo>
                    <a:pt x="71" y="3835"/>
                  </a:lnTo>
                  <a:lnTo>
                    <a:pt x="24" y="4047"/>
                  </a:lnTo>
                  <a:lnTo>
                    <a:pt x="1" y="4282"/>
                  </a:lnTo>
                  <a:lnTo>
                    <a:pt x="1" y="4282"/>
                  </a:lnTo>
                  <a:lnTo>
                    <a:pt x="1" y="4423"/>
                  </a:lnTo>
                  <a:lnTo>
                    <a:pt x="24" y="4564"/>
                  </a:lnTo>
                  <a:lnTo>
                    <a:pt x="71" y="4729"/>
                  </a:lnTo>
                  <a:lnTo>
                    <a:pt x="118" y="4846"/>
                  </a:lnTo>
                  <a:lnTo>
                    <a:pt x="189" y="4988"/>
                  </a:lnTo>
                  <a:lnTo>
                    <a:pt x="260" y="5105"/>
                  </a:lnTo>
                  <a:lnTo>
                    <a:pt x="448" y="5341"/>
                  </a:lnTo>
                  <a:lnTo>
                    <a:pt x="659" y="5529"/>
                  </a:lnTo>
                  <a:lnTo>
                    <a:pt x="777" y="5599"/>
                  </a:lnTo>
                  <a:lnTo>
                    <a:pt x="918" y="5646"/>
                  </a:lnTo>
                  <a:lnTo>
                    <a:pt x="1059" y="5717"/>
                  </a:lnTo>
                  <a:lnTo>
                    <a:pt x="1201" y="5740"/>
                  </a:lnTo>
                  <a:lnTo>
                    <a:pt x="1342" y="5764"/>
                  </a:lnTo>
                  <a:lnTo>
                    <a:pt x="1506" y="5787"/>
                  </a:lnTo>
                  <a:lnTo>
                    <a:pt x="8093" y="5787"/>
                  </a:lnTo>
                  <a:lnTo>
                    <a:pt x="8093" y="5787"/>
                  </a:lnTo>
                  <a:lnTo>
                    <a:pt x="8234" y="5764"/>
                  </a:lnTo>
                  <a:lnTo>
                    <a:pt x="8399" y="5740"/>
                  </a:lnTo>
                  <a:lnTo>
                    <a:pt x="8540" y="5717"/>
                  </a:lnTo>
                  <a:lnTo>
                    <a:pt x="8681" y="5646"/>
                  </a:lnTo>
                  <a:lnTo>
                    <a:pt x="8799" y="5599"/>
                  </a:lnTo>
                  <a:lnTo>
                    <a:pt x="8940" y="5529"/>
                  </a:lnTo>
                  <a:lnTo>
                    <a:pt x="9152" y="5341"/>
                  </a:lnTo>
                  <a:lnTo>
                    <a:pt x="9340" y="5105"/>
                  </a:lnTo>
                  <a:lnTo>
                    <a:pt x="9411" y="4988"/>
                  </a:lnTo>
                  <a:lnTo>
                    <a:pt x="9481" y="4846"/>
                  </a:lnTo>
                  <a:lnTo>
                    <a:pt x="9528" y="4729"/>
                  </a:lnTo>
                  <a:lnTo>
                    <a:pt x="9552" y="4564"/>
                  </a:lnTo>
                  <a:lnTo>
                    <a:pt x="9575" y="4423"/>
                  </a:lnTo>
                  <a:lnTo>
                    <a:pt x="9599" y="4282"/>
                  </a:lnTo>
                  <a:lnTo>
                    <a:pt x="9599" y="4282"/>
                  </a:lnTo>
                  <a:lnTo>
                    <a:pt x="9575" y="4047"/>
                  </a:lnTo>
                  <a:lnTo>
                    <a:pt x="9528" y="3858"/>
                  </a:lnTo>
                  <a:lnTo>
                    <a:pt x="9458" y="3647"/>
                  </a:lnTo>
                  <a:lnTo>
                    <a:pt x="9363" y="3459"/>
                  </a:lnTo>
                  <a:lnTo>
                    <a:pt x="9246" y="3294"/>
                  </a:lnTo>
                  <a:lnTo>
                    <a:pt x="9105" y="3153"/>
                  </a:lnTo>
                  <a:lnTo>
                    <a:pt x="8940" y="3035"/>
                  </a:lnTo>
                  <a:lnTo>
                    <a:pt x="8752" y="2918"/>
                  </a:lnTo>
                  <a:lnTo>
                    <a:pt x="8752" y="2918"/>
                  </a:lnTo>
                  <a:lnTo>
                    <a:pt x="8775" y="2706"/>
                  </a:lnTo>
                  <a:lnTo>
                    <a:pt x="8775" y="2706"/>
                  </a:lnTo>
                  <a:lnTo>
                    <a:pt x="8752" y="2423"/>
                  </a:lnTo>
                  <a:lnTo>
                    <a:pt x="8705" y="2165"/>
                  </a:lnTo>
                  <a:lnTo>
                    <a:pt x="8634" y="1906"/>
                  </a:lnTo>
                  <a:lnTo>
                    <a:pt x="8564" y="1647"/>
                  </a:lnTo>
                  <a:lnTo>
                    <a:pt x="8446" y="1412"/>
                  </a:lnTo>
                  <a:lnTo>
                    <a:pt x="8305" y="1200"/>
                  </a:lnTo>
                  <a:lnTo>
                    <a:pt x="8140" y="989"/>
                  </a:lnTo>
                  <a:lnTo>
                    <a:pt x="7976" y="800"/>
                  </a:lnTo>
                  <a:lnTo>
                    <a:pt x="7787" y="612"/>
                  </a:lnTo>
                  <a:lnTo>
                    <a:pt x="7576" y="447"/>
                  </a:lnTo>
                  <a:lnTo>
                    <a:pt x="7340" y="330"/>
                  </a:lnTo>
                  <a:lnTo>
                    <a:pt x="7105" y="212"/>
                  </a:lnTo>
                  <a:lnTo>
                    <a:pt x="6870" y="118"/>
                  </a:lnTo>
                  <a:lnTo>
                    <a:pt x="6611" y="48"/>
                  </a:lnTo>
                  <a:lnTo>
                    <a:pt x="6329" y="0"/>
                  </a:lnTo>
                  <a:lnTo>
                    <a:pt x="6047" y="0"/>
                  </a:lnTo>
                  <a:lnTo>
                    <a:pt x="6047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4" name="Google Shape;124;p8"/>
          <p:cNvGrpSpPr/>
          <p:nvPr/>
        </p:nvGrpSpPr>
        <p:grpSpPr>
          <a:xfrm>
            <a:off x="531811" y="4624547"/>
            <a:ext cx="414868" cy="138323"/>
            <a:chOff x="1514502" y="3113601"/>
            <a:chExt cx="307014" cy="102363"/>
          </a:xfrm>
        </p:grpSpPr>
        <p:sp>
          <p:nvSpPr>
            <p:cNvPr id="125" name="Google Shape;125;p8"/>
            <p:cNvSpPr/>
            <p:nvPr/>
          </p:nvSpPr>
          <p:spPr>
            <a:xfrm>
              <a:off x="1540058" y="3139191"/>
              <a:ext cx="145558" cy="50400"/>
            </a:xfrm>
            <a:custGeom>
              <a:rect b="b" l="l" r="r" t="t"/>
              <a:pathLst>
                <a:path extrusionOk="0" h="1483" w="4283">
                  <a:moveTo>
                    <a:pt x="754" y="0"/>
                  </a:moveTo>
                  <a:lnTo>
                    <a:pt x="589" y="24"/>
                  </a:lnTo>
                  <a:lnTo>
                    <a:pt x="448" y="71"/>
                  </a:lnTo>
                  <a:lnTo>
                    <a:pt x="330" y="141"/>
                  </a:lnTo>
                  <a:lnTo>
                    <a:pt x="213" y="235"/>
                  </a:lnTo>
                  <a:lnTo>
                    <a:pt x="142" y="329"/>
                  </a:lnTo>
                  <a:lnTo>
                    <a:pt x="71" y="424"/>
                  </a:lnTo>
                  <a:lnTo>
                    <a:pt x="24" y="588"/>
                  </a:lnTo>
                  <a:lnTo>
                    <a:pt x="1" y="753"/>
                  </a:lnTo>
                  <a:lnTo>
                    <a:pt x="24" y="894"/>
                  </a:lnTo>
                  <a:lnTo>
                    <a:pt x="71" y="1035"/>
                  </a:lnTo>
                  <a:lnTo>
                    <a:pt x="142" y="1153"/>
                  </a:lnTo>
                  <a:lnTo>
                    <a:pt x="213" y="1270"/>
                  </a:lnTo>
                  <a:lnTo>
                    <a:pt x="330" y="1365"/>
                  </a:lnTo>
                  <a:lnTo>
                    <a:pt x="448" y="1435"/>
                  </a:lnTo>
                  <a:lnTo>
                    <a:pt x="589" y="1482"/>
                  </a:lnTo>
                  <a:lnTo>
                    <a:pt x="3671" y="1482"/>
                  </a:lnTo>
                  <a:lnTo>
                    <a:pt x="3812" y="1435"/>
                  </a:lnTo>
                  <a:lnTo>
                    <a:pt x="3953" y="1365"/>
                  </a:lnTo>
                  <a:lnTo>
                    <a:pt x="4047" y="1270"/>
                  </a:lnTo>
                  <a:lnTo>
                    <a:pt x="4141" y="1153"/>
                  </a:lnTo>
                  <a:lnTo>
                    <a:pt x="4212" y="1035"/>
                  </a:lnTo>
                  <a:lnTo>
                    <a:pt x="4259" y="894"/>
                  </a:lnTo>
                  <a:lnTo>
                    <a:pt x="4282" y="753"/>
                  </a:lnTo>
                  <a:lnTo>
                    <a:pt x="4259" y="588"/>
                  </a:lnTo>
                  <a:lnTo>
                    <a:pt x="4188" y="424"/>
                  </a:lnTo>
                  <a:lnTo>
                    <a:pt x="4141" y="329"/>
                  </a:lnTo>
                  <a:lnTo>
                    <a:pt x="4094" y="259"/>
                  </a:lnTo>
                  <a:lnTo>
                    <a:pt x="3929" y="118"/>
                  </a:lnTo>
                  <a:lnTo>
                    <a:pt x="3835" y="71"/>
                  </a:lnTo>
                  <a:lnTo>
                    <a:pt x="3741" y="47"/>
                  </a:lnTo>
                  <a:lnTo>
                    <a:pt x="3647" y="24"/>
                  </a:lnTo>
                  <a:lnTo>
                    <a:pt x="3529" y="0"/>
                  </a:lnTo>
                  <a:close/>
                </a:path>
              </a:pathLst>
            </a:custGeom>
            <a:solidFill>
              <a:srgbClr val="E4EC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1542471" y="3139191"/>
              <a:ext cx="139950" cy="28785"/>
            </a:xfrm>
            <a:custGeom>
              <a:rect b="b" l="l" r="r" t="t"/>
              <a:pathLst>
                <a:path extrusionOk="0" h="847" w="4118">
                  <a:moveTo>
                    <a:pt x="683" y="0"/>
                  </a:moveTo>
                  <a:lnTo>
                    <a:pt x="518" y="24"/>
                  </a:lnTo>
                  <a:lnTo>
                    <a:pt x="377" y="71"/>
                  </a:lnTo>
                  <a:lnTo>
                    <a:pt x="259" y="141"/>
                  </a:lnTo>
                  <a:lnTo>
                    <a:pt x="142" y="235"/>
                  </a:lnTo>
                  <a:lnTo>
                    <a:pt x="71" y="329"/>
                  </a:lnTo>
                  <a:lnTo>
                    <a:pt x="0" y="424"/>
                  </a:lnTo>
                  <a:lnTo>
                    <a:pt x="71" y="518"/>
                  </a:lnTo>
                  <a:lnTo>
                    <a:pt x="118" y="588"/>
                  </a:lnTo>
                  <a:lnTo>
                    <a:pt x="283" y="729"/>
                  </a:lnTo>
                  <a:lnTo>
                    <a:pt x="377" y="776"/>
                  </a:lnTo>
                  <a:lnTo>
                    <a:pt x="471" y="800"/>
                  </a:lnTo>
                  <a:lnTo>
                    <a:pt x="565" y="823"/>
                  </a:lnTo>
                  <a:lnTo>
                    <a:pt x="683" y="847"/>
                  </a:lnTo>
                  <a:lnTo>
                    <a:pt x="3458" y="847"/>
                  </a:lnTo>
                  <a:lnTo>
                    <a:pt x="3600" y="823"/>
                  </a:lnTo>
                  <a:lnTo>
                    <a:pt x="3741" y="776"/>
                  </a:lnTo>
                  <a:lnTo>
                    <a:pt x="3882" y="706"/>
                  </a:lnTo>
                  <a:lnTo>
                    <a:pt x="3976" y="612"/>
                  </a:lnTo>
                  <a:lnTo>
                    <a:pt x="4070" y="518"/>
                  </a:lnTo>
                  <a:lnTo>
                    <a:pt x="4117" y="424"/>
                  </a:lnTo>
                  <a:lnTo>
                    <a:pt x="4070" y="329"/>
                  </a:lnTo>
                  <a:lnTo>
                    <a:pt x="4023" y="259"/>
                  </a:lnTo>
                  <a:lnTo>
                    <a:pt x="3858" y="118"/>
                  </a:lnTo>
                  <a:lnTo>
                    <a:pt x="3764" y="71"/>
                  </a:lnTo>
                  <a:lnTo>
                    <a:pt x="3670" y="47"/>
                  </a:lnTo>
                  <a:lnTo>
                    <a:pt x="3576" y="24"/>
                  </a:lnTo>
                  <a:lnTo>
                    <a:pt x="3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1514502" y="3113601"/>
              <a:ext cx="196671" cy="102363"/>
            </a:xfrm>
            <a:custGeom>
              <a:rect b="b" l="l" r="r" t="t"/>
              <a:pathLst>
                <a:path extrusionOk="0" h="3012" w="5787">
                  <a:moveTo>
                    <a:pt x="4281" y="753"/>
                  </a:moveTo>
                  <a:lnTo>
                    <a:pt x="4399" y="777"/>
                  </a:lnTo>
                  <a:lnTo>
                    <a:pt x="4493" y="800"/>
                  </a:lnTo>
                  <a:lnTo>
                    <a:pt x="4587" y="824"/>
                  </a:lnTo>
                  <a:lnTo>
                    <a:pt x="4681" y="871"/>
                  </a:lnTo>
                  <a:lnTo>
                    <a:pt x="4846" y="1012"/>
                  </a:lnTo>
                  <a:lnTo>
                    <a:pt x="4893" y="1082"/>
                  </a:lnTo>
                  <a:lnTo>
                    <a:pt x="4940" y="1177"/>
                  </a:lnTo>
                  <a:lnTo>
                    <a:pt x="5011" y="1341"/>
                  </a:lnTo>
                  <a:lnTo>
                    <a:pt x="5034" y="1506"/>
                  </a:lnTo>
                  <a:lnTo>
                    <a:pt x="5011" y="1647"/>
                  </a:lnTo>
                  <a:lnTo>
                    <a:pt x="4964" y="1788"/>
                  </a:lnTo>
                  <a:lnTo>
                    <a:pt x="4893" y="1906"/>
                  </a:lnTo>
                  <a:lnTo>
                    <a:pt x="4799" y="2023"/>
                  </a:lnTo>
                  <a:lnTo>
                    <a:pt x="4705" y="2118"/>
                  </a:lnTo>
                  <a:lnTo>
                    <a:pt x="4564" y="2188"/>
                  </a:lnTo>
                  <a:lnTo>
                    <a:pt x="4423" y="2235"/>
                  </a:lnTo>
                  <a:lnTo>
                    <a:pt x="1341" y="2235"/>
                  </a:lnTo>
                  <a:lnTo>
                    <a:pt x="1200" y="2188"/>
                  </a:lnTo>
                  <a:lnTo>
                    <a:pt x="1082" y="2118"/>
                  </a:lnTo>
                  <a:lnTo>
                    <a:pt x="965" y="2023"/>
                  </a:lnTo>
                  <a:lnTo>
                    <a:pt x="894" y="1906"/>
                  </a:lnTo>
                  <a:lnTo>
                    <a:pt x="823" y="1788"/>
                  </a:lnTo>
                  <a:lnTo>
                    <a:pt x="776" y="1647"/>
                  </a:lnTo>
                  <a:lnTo>
                    <a:pt x="753" y="1506"/>
                  </a:lnTo>
                  <a:lnTo>
                    <a:pt x="776" y="1341"/>
                  </a:lnTo>
                  <a:lnTo>
                    <a:pt x="823" y="1177"/>
                  </a:lnTo>
                  <a:lnTo>
                    <a:pt x="894" y="1082"/>
                  </a:lnTo>
                  <a:lnTo>
                    <a:pt x="965" y="988"/>
                  </a:lnTo>
                  <a:lnTo>
                    <a:pt x="1082" y="894"/>
                  </a:lnTo>
                  <a:lnTo>
                    <a:pt x="1200" y="824"/>
                  </a:lnTo>
                  <a:lnTo>
                    <a:pt x="1341" y="777"/>
                  </a:lnTo>
                  <a:lnTo>
                    <a:pt x="1506" y="753"/>
                  </a:lnTo>
                  <a:close/>
                  <a:moveTo>
                    <a:pt x="1341" y="0"/>
                  </a:moveTo>
                  <a:lnTo>
                    <a:pt x="1200" y="24"/>
                  </a:lnTo>
                  <a:lnTo>
                    <a:pt x="1059" y="71"/>
                  </a:lnTo>
                  <a:lnTo>
                    <a:pt x="917" y="118"/>
                  </a:lnTo>
                  <a:lnTo>
                    <a:pt x="800" y="189"/>
                  </a:lnTo>
                  <a:lnTo>
                    <a:pt x="659" y="259"/>
                  </a:lnTo>
                  <a:lnTo>
                    <a:pt x="541" y="330"/>
                  </a:lnTo>
                  <a:lnTo>
                    <a:pt x="423" y="447"/>
                  </a:lnTo>
                  <a:lnTo>
                    <a:pt x="282" y="635"/>
                  </a:lnTo>
                  <a:lnTo>
                    <a:pt x="141" y="847"/>
                  </a:lnTo>
                  <a:lnTo>
                    <a:pt x="94" y="988"/>
                  </a:lnTo>
                  <a:lnTo>
                    <a:pt x="24" y="1153"/>
                  </a:lnTo>
                  <a:lnTo>
                    <a:pt x="0" y="1318"/>
                  </a:lnTo>
                  <a:lnTo>
                    <a:pt x="0" y="1506"/>
                  </a:lnTo>
                  <a:lnTo>
                    <a:pt x="0" y="1647"/>
                  </a:lnTo>
                  <a:lnTo>
                    <a:pt x="24" y="1812"/>
                  </a:lnTo>
                  <a:lnTo>
                    <a:pt x="71" y="1953"/>
                  </a:lnTo>
                  <a:lnTo>
                    <a:pt x="118" y="2094"/>
                  </a:lnTo>
                  <a:lnTo>
                    <a:pt x="188" y="2212"/>
                  </a:lnTo>
                  <a:lnTo>
                    <a:pt x="259" y="2353"/>
                  </a:lnTo>
                  <a:lnTo>
                    <a:pt x="447" y="2564"/>
                  </a:lnTo>
                  <a:lnTo>
                    <a:pt x="659" y="2753"/>
                  </a:lnTo>
                  <a:lnTo>
                    <a:pt x="776" y="2823"/>
                  </a:lnTo>
                  <a:lnTo>
                    <a:pt x="917" y="2894"/>
                  </a:lnTo>
                  <a:lnTo>
                    <a:pt x="1059" y="2941"/>
                  </a:lnTo>
                  <a:lnTo>
                    <a:pt x="1200" y="2964"/>
                  </a:lnTo>
                  <a:lnTo>
                    <a:pt x="1341" y="2988"/>
                  </a:lnTo>
                  <a:lnTo>
                    <a:pt x="1506" y="3011"/>
                  </a:lnTo>
                  <a:lnTo>
                    <a:pt x="4281" y="3011"/>
                  </a:lnTo>
                  <a:lnTo>
                    <a:pt x="4423" y="2988"/>
                  </a:lnTo>
                  <a:lnTo>
                    <a:pt x="4564" y="2988"/>
                  </a:lnTo>
                  <a:lnTo>
                    <a:pt x="4846" y="2894"/>
                  </a:lnTo>
                  <a:lnTo>
                    <a:pt x="5105" y="2753"/>
                  </a:lnTo>
                  <a:lnTo>
                    <a:pt x="5222" y="2682"/>
                  </a:lnTo>
                  <a:lnTo>
                    <a:pt x="5340" y="2564"/>
                  </a:lnTo>
                  <a:lnTo>
                    <a:pt x="5364" y="2564"/>
                  </a:lnTo>
                  <a:lnTo>
                    <a:pt x="5458" y="2447"/>
                  </a:lnTo>
                  <a:lnTo>
                    <a:pt x="5528" y="2329"/>
                  </a:lnTo>
                  <a:lnTo>
                    <a:pt x="5669" y="2070"/>
                  </a:lnTo>
                  <a:lnTo>
                    <a:pt x="5763" y="1788"/>
                  </a:lnTo>
                  <a:lnTo>
                    <a:pt x="5787" y="1647"/>
                  </a:lnTo>
                  <a:lnTo>
                    <a:pt x="5787" y="1506"/>
                  </a:lnTo>
                  <a:lnTo>
                    <a:pt x="5787" y="1318"/>
                  </a:lnTo>
                  <a:lnTo>
                    <a:pt x="5740" y="1153"/>
                  </a:lnTo>
                  <a:lnTo>
                    <a:pt x="5693" y="988"/>
                  </a:lnTo>
                  <a:lnTo>
                    <a:pt x="5622" y="847"/>
                  </a:lnTo>
                  <a:lnTo>
                    <a:pt x="5528" y="659"/>
                  </a:lnTo>
                  <a:lnTo>
                    <a:pt x="5387" y="494"/>
                  </a:lnTo>
                  <a:lnTo>
                    <a:pt x="5246" y="353"/>
                  </a:lnTo>
                  <a:lnTo>
                    <a:pt x="5081" y="236"/>
                  </a:lnTo>
                  <a:lnTo>
                    <a:pt x="4893" y="118"/>
                  </a:lnTo>
                  <a:lnTo>
                    <a:pt x="4705" y="47"/>
                  </a:lnTo>
                  <a:lnTo>
                    <a:pt x="4493" y="24"/>
                  </a:lnTo>
                  <a:lnTo>
                    <a:pt x="4281" y="0"/>
                  </a:lnTo>
                  <a:close/>
                </a:path>
              </a:pathLst>
            </a:custGeom>
            <a:solidFill>
              <a:srgbClr val="5D5D6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1540058" y="3139191"/>
              <a:ext cx="145558" cy="50400"/>
            </a:xfrm>
            <a:custGeom>
              <a:rect b="b" l="l" r="r" t="t"/>
              <a:pathLst>
                <a:path extrusionOk="0" fill="none" h="1483" w="4283">
                  <a:moveTo>
                    <a:pt x="3529" y="0"/>
                  </a:moveTo>
                  <a:lnTo>
                    <a:pt x="3529" y="0"/>
                  </a:lnTo>
                  <a:lnTo>
                    <a:pt x="3647" y="24"/>
                  </a:lnTo>
                  <a:lnTo>
                    <a:pt x="3741" y="47"/>
                  </a:lnTo>
                  <a:lnTo>
                    <a:pt x="3835" y="71"/>
                  </a:lnTo>
                  <a:lnTo>
                    <a:pt x="3929" y="118"/>
                  </a:lnTo>
                  <a:lnTo>
                    <a:pt x="4094" y="259"/>
                  </a:lnTo>
                  <a:lnTo>
                    <a:pt x="4141" y="329"/>
                  </a:lnTo>
                  <a:lnTo>
                    <a:pt x="4188" y="424"/>
                  </a:lnTo>
                  <a:lnTo>
                    <a:pt x="4188" y="424"/>
                  </a:lnTo>
                  <a:lnTo>
                    <a:pt x="4259" y="588"/>
                  </a:lnTo>
                  <a:lnTo>
                    <a:pt x="4282" y="753"/>
                  </a:lnTo>
                  <a:lnTo>
                    <a:pt x="4282" y="753"/>
                  </a:lnTo>
                  <a:lnTo>
                    <a:pt x="4259" y="894"/>
                  </a:lnTo>
                  <a:lnTo>
                    <a:pt x="4212" y="1035"/>
                  </a:lnTo>
                  <a:lnTo>
                    <a:pt x="4141" y="1153"/>
                  </a:lnTo>
                  <a:lnTo>
                    <a:pt x="4047" y="1270"/>
                  </a:lnTo>
                  <a:lnTo>
                    <a:pt x="4047" y="1270"/>
                  </a:lnTo>
                  <a:lnTo>
                    <a:pt x="3953" y="1365"/>
                  </a:lnTo>
                  <a:lnTo>
                    <a:pt x="3812" y="1435"/>
                  </a:lnTo>
                  <a:lnTo>
                    <a:pt x="3671" y="1482"/>
                  </a:lnTo>
                  <a:lnTo>
                    <a:pt x="3529" y="1482"/>
                  </a:lnTo>
                  <a:lnTo>
                    <a:pt x="754" y="1482"/>
                  </a:lnTo>
                  <a:lnTo>
                    <a:pt x="754" y="1482"/>
                  </a:lnTo>
                  <a:lnTo>
                    <a:pt x="589" y="1482"/>
                  </a:lnTo>
                  <a:lnTo>
                    <a:pt x="448" y="1435"/>
                  </a:lnTo>
                  <a:lnTo>
                    <a:pt x="330" y="1365"/>
                  </a:lnTo>
                  <a:lnTo>
                    <a:pt x="213" y="1270"/>
                  </a:lnTo>
                  <a:lnTo>
                    <a:pt x="142" y="1153"/>
                  </a:lnTo>
                  <a:lnTo>
                    <a:pt x="71" y="1035"/>
                  </a:lnTo>
                  <a:lnTo>
                    <a:pt x="24" y="894"/>
                  </a:lnTo>
                  <a:lnTo>
                    <a:pt x="1" y="753"/>
                  </a:lnTo>
                  <a:lnTo>
                    <a:pt x="1" y="753"/>
                  </a:lnTo>
                  <a:lnTo>
                    <a:pt x="24" y="588"/>
                  </a:lnTo>
                  <a:lnTo>
                    <a:pt x="71" y="424"/>
                  </a:lnTo>
                  <a:lnTo>
                    <a:pt x="71" y="424"/>
                  </a:lnTo>
                  <a:lnTo>
                    <a:pt x="142" y="329"/>
                  </a:lnTo>
                  <a:lnTo>
                    <a:pt x="213" y="235"/>
                  </a:lnTo>
                  <a:lnTo>
                    <a:pt x="213" y="235"/>
                  </a:lnTo>
                  <a:lnTo>
                    <a:pt x="330" y="141"/>
                  </a:lnTo>
                  <a:lnTo>
                    <a:pt x="448" y="71"/>
                  </a:lnTo>
                  <a:lnTo>
                    <a:pt x="589" y="24"/>
                  </a:lnTo>
                  <a:lnTo>
                    <a:pt x="754" y="0"/>
                  </a:lnTo>
                  <a:lnTo>
                    <a:pt x="3529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1514502" y="3113601"/>
              <a:ext cx="196671" cy="102363"/>
            </a:xfrm>
            <a:custGeom>
              <a:rect b="b" l="l" r="r" t="t"/>
              <a:pathLst>
                <a:path extrusionOk="0" fill="none" h="3012" w="5787">
                  <a:moveTo>
                    <a:pt x="4281" y="0"/>
                  </a:moveTo>
                  <a:lnTo>
                    <a:pt x="1506" y="0"/>
                  </a:lnTo>
                  <a:lnTo>
                    <a:pt x="1506" y="0"/>
                  </a:lnTo>
                  <a:lnTo>
                    <a:pt x="1341" y="0"/>
                  </a:lnTo>
                  <a:lnTo>
                    <a:pt x="1200" y="24"/>
                  </a:lnTo>
                  <a:lnTo>
                    <a:pt x="1059" y="71"/>
                  </a:lnTo>
                  <a:lnTo>
                    <a:pt x="917" y="118"/>
                  </a:lnTo>
                  <a:lnTo>
                    <a:pt x="800" y="189"/>
                  </a:lnTo>
                  <a:lnTo>
                    <a:pt x="659" y="259"/>
                  </a:lnTo>
                  <a:lnTo>
                    <a:pt x="541" y="330"/>
                  </a:lnTo>
                  <a:lnTo>
                    <a:pt x="423" y="447"/>
                  </a:lnTo>
                  <a:lnTo>
                    <a:pt x="423" y="447"/>
                  </a:lnTo>
                  <a:lnTo>
                    <a:pt x="282" y="635"/>
                  </a:lnTo>
                  <a:lnTo>
                    <a:pt x="141" y="847"/>
                  </a:lnTo>
                  <a:lnTo>
                    <a:pt x="141" y="847"/>
                  </a:lnTo>
                  <a:lnTo>
                    <a:pt x="94" y="988"/>
                  </a:lnTo>
                  <a:lnTo>
                    <a:pt x="24" y="1153"/>
                  </a:lnTo>
                  <a:lnTo>
                    <a:pt x="0" y="1318"/>
                  </a:lnTo>
                  <a:lnTo>
                    <a:pt x="0" y="1506"/>
                  </a:lnTo>
                  <a:lnTo>
                    <a:pt x="0" y="1506"/>
                  </a:lnTo>
                  <a:lnTo>
                    <a:pt x="0" y="1647"/>
                  </a:lnTo>
                  <a:lnTo>
                    <a:pt x="24" y="1812"/>
                  </a:lnTo>
                  <a:lnTo>
                    <a:pt x="71" y="1953"/>
                  </a:lnTo>
                  <a:lnTo>
                    <a:pt x="118" y="2094"/>
                  </a:lnTo>
                  <a:lnTo>
                    <a:pt x="188" y="2212"/>
                  </a:lnTo>
                  <a:lnTo>
                    <a:pt x="259" y="2353"/>
                  </a:lnTo>
                  <a:lnTo>
                    <a:pt x="447" y="2564"/>
                  </a:lnTo>
                  <a:lnTo>
                    <a:pt x="659" y="2753"/>
                  </a:lnTo>
                  <a:lnTo>
                    <a:pt x="776" y="2823"/>
                  </a:lnTo>
                  <a:lnTo>
                    <a:pt x="917" y="2894"/>
                  </a:lnTo>
                  <a:lnTo>
                    <a:pt x="1059" y="2941"/>
                  </a:lnTo>
                  <a:lnTo>
                    <a:pt x="1200" y="2964"/>
                  </a:lnTo>
                  <a:lnTo>
                    <a:pt x="1341" y="2988"/>
                  </a:lnTo>
                  <a:lnTo>
                    <a:pt x="1506" y="3011"/>
                  </a:lnTo>
                  <a:lnTo>
                    <a:pt x="4281" y="3011"/>
                  </a:lnTo>
                  <a:lnTo>
                    <a:pt x="4281" y="3011"/>
                  </a:lnTo>
                  <a:lnTo>
                    <a:pt x="4423" y="2988"/>
                  </a:lnTo>
                  <a:lnTo>
                    <a:pt x="4564" y="2988"/>
                  </a:lnTo>
                  <a:lnTo>
                    <a:pt x="4846" y="2894"/>
                  </a:lnTo>
                  <a:lnTo>
                    <a:pt x="5105" y="2753"/>
                  </a:lnTo>
                  <a:lnTo>
                    <a:pt x="5222" y="2682"/>
                  </a:lnTo>
                  <a:lnTo>
                    <a:pt x="5340" y="2564"/>
                  </a:lnTo>
                  <a:lnTo>
                    <a:pt x="5340" y="2564"/>
                  </a:lnTo>
                  <a:lnTo>
                    <a:pt x="5364" y="2564"/>
                  </a:lnTo>
                  <a:lnTo>
                    <a:pt x="5364" y="2564"/>
                  </a:lnTo>
                  <a:lnTo>
                    <a:pt x="5458" y="2447"/>
                  </a:lnTo>
                  <a:lnTo>
                    <a:pt x="5528" y="2329"/>
                  </a:lnTo>
                  <a:lnTo>
                    <a:pt x="5669" y="2070"/>
                  </a:lnTo>
                  <a:lnTo>
                    <a:pt x="5763" y="1788"/>
                  </a:lnTo>
                  <a:lnTo>
                    <a:pt x="5787" y="1647"/>
                  </a:lnTo>
                  <a:lnTo>
                    <a:pt x="5787" y="1506"/>
                  </a:lnTo>
                  <a:lnTo>
                    <a:pt x="5787" y="1506"/>
                  </a:lnTo>
                  <a:lnTo>
                    <a:pt x="5787" y="1318"/>
                  </a:lnTo>
                  <a:lnTo>
                    <a:pt x="5740" y="1153"/>
                  </a:lnTo>
                  <a:lnTo>
                    <a:pt x="5693" y="988"/>
                  </a:lnTo>
                  <a:lnTo>
                    <a:pt x="5622" y="847"/>
                  </a:lnTo>
                  <a:lnTo>
                    <a:pt x="5622" y="847"/>
                  </a:lnTo>
                  <a:lnTo>
                    <a:pt x="5528" y="659"/>
                  </a:lnTo>
                  <a:lnTo>
                    <a:pt x="5387" y="494"/>
                  </a:lnTo>
                  <a:lnTo>
                    <a:pt x="5246" y="353"/>
                  </a:lnTo>
                  <a:lnTo>
                    <a:pt x="5081" y="236"/>
                  </a:lnTo>
                  <a:lnTo>
                    <a:pt x="4893" y="118"/>
                  </a:lnTo>
                  <a:lnTo>
                    <a:pt x="4705" y="47"/>
                  </a:lnTo>
                  <a:lnTo>
                    <a:pt x="4493" y="24"/>
                  </a:lnTo>
                  <a:lnTo>
                    <a:pt x="4281" y="0"/>
                  </a:lnTo>
                  <a:lnTo>
                    <a:pt x="4281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" name="Google Shape;130;p8"/>
            <p:cNvSpPr/>
            <p:nvPr/>
          </p:nvSpPr>
          <p:spPr>
            <a:xfrm>
              <a:off x="1729551" y="3139191"/>
              <a:ext cx="65591" cy="50400"/>
            </a:xfrm>
            <a:custGeom>
              <a:rect b="b" l="l" r="r" t="t"/>
              <a:pathLst>
                <a:path extrusionOk="0" h="1483" w="1930">
                  <a:moveTo>
                    <a:pt x="729" y="0"/>
                  </a:moveTo>
                  <a:lnTo>
                    <a:pt x="588" y="24"/>
                  </a:lnTo>
                  <a:lnTo>
                    <a:pt x="447" y="71"/>
                  </a:lnTo>
                  <a:lnTo>
                    <a:pt x="329" y="141"/>
                  </a:lnTo>
                  <a:lnTo>
                    <a:pt x="212" y="235"/>
                  </a:lnTo>
                  <a:lnTo>
                    <a:pt x="141" y="329"/>
                  </a:lnTo>
                  <a:lnTo>
                    <a:pt x="71" y="424"/>
                  </a:lnTo>
                  <a:lnTo>
                    <a:pt x="24" y="588"/>
                  </a:lnTo>
                  <a:lnTo>
                    <a:pt x="0" y="753"/>
                  </a:lnTo>
                  <a:lnTo>
                    <a:pt x="0" y="894"/>
                  </a:lnTo>
                  <a:lnTo>
                    <a:pt x="47" y="1035"/>
                  </a:lnTo>
                  <a:lnTo>
                    <a:pt x="118" y="1153"/>
                  </a:lnTo>
                  <a:lnTo>
                    <a:pt x="212" y="1270"/>
                  </a:lnTo>
                  <a:lnTo>
                    <a:pt x="329" y="1365"/>
                  </a:lnTo>
                  <a:lnTo>
                    <a:pt x="447" y="1435"/>
                  </a:lnTo>
                  <a:lnTo>
                    <a:pt x="588" y="1482"/>
                  </a:lnTo>
                  <a:lnTo>
                    <a:pt x="1341" y="1482"/>
                  </a:lnTo>
                  <a:lnTo>
                    <a:pt x="1482" y="1435"/>
                  </a:lnTo>
                  <a:lnTo>
                    <a:pt x="1623" y="1365"/>
                  </a:lnTo>
                  <a:lnTo>
                    <a:pt x="1717" y="1270"/>
                  </a:lnTo>
                  <a:lnTo>
                    <a:pt x="1811" y="1153"/>
                  </a:lnTo>
                  <a:lnTo>
                    <a:pt x="1882" y="1035"/>
                  </a:lnTo>
                  <a:lnTo>
                    <a:pt x="1929" y="894"/>
                  </a:lnTo>
                  <a:lnTo>
                    <a:pt x="1929" y="753"/>
                  </a:lnTo>
                  <a:lnTo>
                    <a:pt x="1929" y="588"/>
                  </a:lnTo>
                  <a:lnTo>
                    <a:pt x="1858" y="424"/>
                  </a:lnTo>
                  <a:lnTo>
                    <a:pt x="1811" y="329"/>
                  </a:lnTo>
                  <a:lnTo>
                    <a:pt x="1741" y="259"/>
                  </a:lnTo>
                  <a:lnTo>
                    <a:pt x="1600" y="118"/>
                  </a:lnTo>
                  <a:lnTo>
                    <a:pt x="1506" y="71"/>
                  </a:lnTo>
                  <a:lnTo>
                    <a:pt x="1412" y="47"/>
                  </a:lnTo>
                  <a:lnTo>
                    <a:pt x="1294" y="24"/>
                  </a:lnTo>
                  <a:lnTo>
                    <a:pt x="1200" y="0"/>
                  </a:lnTo>
                  <a:close/>
                </a:path>
              </a:pathLst>
            </a:custGeom>
            <a:solidFill>
              <a:srgbClr val="E4EC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" name="Google Shape;131;p8"/>
            <p:cNvSpPr/>
            <p:nvPr/>
          </p:nvSpPr>
          <p:spPr>
            <a:xfrm>
              <a:off x="1731930" y="3139191"/>
              <a:ext cx="60799" cy="28785"/>
            </a:xfrm>
            <a:custGeom>
              <a:rect b="b" l="l" r="r" t="t"/>
              <a:pathLst>
                <a:path extrusionOk="0" h="847" w="1789">
                  <a:moveTo>
                    <a:pt x="659" y="0"/>
                  </a:moveTo>
                  <a:lnTo>
                    <a:pt x="518" y="24"/>
                  </a:lnTo>
                  <a:lnTo>
                    <a:pt x="377" y="71"/>
                  </a:lnTo>
                  <a:lnTo>
                    <a:pt x="259" y="141"/>
                  </a:lnTo>
                  <a:lnTo>
                    <a:pt x="142" y="235"/>
                  </a:lnTo>
                  <a:lnTo>
                    <a:pt x="71" y="329"/>
                  </a:lnTo>
                  <a:lnTo>
                    <a:pt x="1" y="424"/>
                  </a:lnTo>
                  <a:lnTo>
                    <a:pt x="48" y="518"/>
                  </a:lnTo>
                  <a:lnTo>
                    <a:pt x="118" y="588"/>
                  </a:lnTo>
                  <a:lnTo>
                    <a:pt x="259" y="729"/>
                  </a:lnTo>
                  <a:lnTo>
                    <a:pt x="353" y="776"/>
                  </a:lnTo>
                  <a:lnTo>
                    <a:pt x="448" y="800"/>
                  </a:lnTo>
                  <a:lnTo>
                    <a:pt x="565" y="823"/>
                  </a:lnTo>
                  <a:lnTo>
                    <a:pt x="659" y="847"/>
                  </a:lnTo>
                  <a:lnTo>
                    <a:pt x="1130" y="847"/>
                  </a:lnTo>
                  <a:lnTo>
                    <a:pt x="1271" y="823"/>
                  </a:lnTo>
                  <a:lnTo>
                    <a:pt x="1412" y="776"/>
                  </a:lnTo>
                  <a:lnTo>
                    <a:pt x="1553" y="706"/>
                  </a:lnTo>
                  <a:lnTo>
                    <a:pt x="1647" y="612"/>
                  </a:lnTo>
                  <a:lnTo>
                    <a:pt x="1741" y="518"/>
                  </a:lnTo>
                  <a:lnTo>
                    <a:pt x="1788" y="424"/>
                  </a:lnTo>
                  <a:lnTo>
                    <a:pt x="1741" y="329"/>
                  </a:lnTo>
                  <a:lnTo>
                    <a:pt x="1671" y="259"/>
                  </a:lnTo>
                  <a:lnTo>
                    <a:pt x="1530" y="118"/>
                  </a:lnTo>
                  <a:lnTo>
                    <a:pt x="1436" y="71"/>
                  </a:lnTo>
                  <a:lnTo>
                    <a:pt x="1342" y="47"/>
                  </a:lnTo>
                  <a:lnTo>
                    <a:pt x="1224" y="24"/>
                  </a:lnTo>
                  <a:lnTo>
                    <a:pt x="113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" name="Google Shape;132;p8"/>
            <p:cNvSpPr/>
            <p:nvPr/>
          </p:nvSpPr>
          <p:spPr>
            <a:xfrm>
              <a:off x="1703146" y="3113601"/>
              <a:ext cx="118370" cy="102363"/>
            </a:xfrm>
            <a:custGeom>
              <a:rect b="b" l="l" r="r" t="t"/>
              <a:pathLst>
                <a:path extrusionOk="0" h="3012" w="3483">
                  <a:moveTo>
                    <a:pt x="1977" y="753"/>
                  </a:moveTo>
                  <a:lnTo>
                    <a:pt x="2071" y="777"/>
                  </a:lnTo>
                  <a:lnTo>
                    <a:pt x="2189" y="800"/>
                  </a:lnTo>
                  <a:lnTo>
                    <a:pt x="2283" y="824"/>
                  </a:lnTo>
                  <a:lnTo>
                    <a:pt x="2377" y="871"/>
                  </a:lnTo>
                  <a:lnTo>
                    <a:pt x="2518" y="1012"/>
                  </a:lnTo>
                  <a:lnTo>
                    <a:pt x="2588" y="1082"/>
                  </a:lnTo>
                  <a:lnTo>
                    <a:pt x="2635" y="1177"/>
                  </a:lnTo>
                  <a:lnTo>
                    <a:pt x="2706" y="1341"/>
                  </a:lnTo>
                  <a:lnTo>
                    <a:pt x="2706" y="1506"/>
                  </a:lnTo>
                  <a:lnTo>
                    <a:pt x="2706" y="1647"/>
                  </a:lnTo>
                  <a:lnTo>
                    <a:pt x="2659" y="1788"/>
                  </a:lnTo>
                  <a:lnTo>
                    <a:pt x="2588" y="1906"/>
                  </a:lnTo>
                  <a:lnTo>
                    <a:pt x="2494" y="2023"/>
                  </a:lnTo>
                  <a:lnTo>
                    <a:pt x="2400" y="2118"/>
                  </a:lnTo>
                  <a:lnTo>
                    <a:pt x="2259" y="2188"/>
                  </a:lnTo>
                  <a:lnTo>
                    <a:pt x="2118" y="2235"/>
                  </a:lnTo>
                  <a:lnTo>
                    <a:pt x="1365" y="2235"/>
                  </a:lnTo>
                  <a:lnTo>
                    <a:pt x="1224" y="2188"/>
                  </a:lnTo>
                  <a:lnTo>
                    <a:pt x="1106" y="2118"/>
                  </a:lnTo>
                  <a:lnTo>
                    <a:pt x="989" y="2023"/>
                  </a:lnTo>
                  <a:lnTo>
                    <a:pt x="895" y="1906"/>
                  </a:lnTo>
                  <a:lnTo>
                    <a:pt x="824" y="1788"/>
                  </a:lnTo>
                  <a:lnTo>
                    <a:pt x="777" y="1647"/>
                  </a:lnTo>
                  <a:lnTo>
                    <a:pt x="777" y="1506"/>
                  </a:lnTo>
                  <a:lnTo>
                    <a:pt x="801" y="1341"/>
                  </a:lnTo>
                  <a:lnTo>
                    <a:pt x="848" y="1177"/>
                  </a:lnTo>
                  <a:lnTo>
                    <a:pt x="918" y="1082"/>
                  </a:lnTo>
                  <a:lnTo>
                    <a:pt x="989" y="988"/>
                  </a:lnTo>
                  <a:lnTo>
                    <a:pt x="1106" y="894"/>
                  </a:lnTo>
                  <a:lnTo>
                    <a:pt x="1224" y="824"/>
                  </a:lnTo>
                  <a:lnTo>
                    <a:pt x="1365" y="777"/>
                  </a:lnTo>
                  <a:lnTo>
                    <a:pt x="1506" y="753"/>
                  </a:lnTo>
                  <a:close/>
                  <a:moveTo>
                    <a:pt x="1365" y="0"/>
                  </a:moveTo>
                  <a:lnTo>
                    <a:pt x="1224" y="24"/>
                  </a:lnTo>
                  <a:lnTo>
                    <a:pt x="1083" y="71"/>
                  </a:lnTo>
                  <a:lnTo>
                    <a:pt x="942" y="118"/>
                  </a:lnTo>
                  <a:lnTo>
                    <a:pt x="801" y="189"/>
                  </a:lnTo>
                  <a:lnTo>
                    <a:pt x="683" y="259"/>
                  </a:lnTo>
                  <a:lnTo>
                    <a:pt x="565" y="330"/>
                  </a:lnTo>
                  <a:lnTo>
                    <a:pt x="448" y="447"/>
                  </a:lnTo>
                  <a:lnTo>
                    <a:pt x="283" y="635"/>
                  </a:lnTo>
                  <a:lnTo>
                    <a:pt x="165" y="847"/>
                  </a:lnTo>
                  <a:lnTo>
                    <a:pt x="95" y="988"/>
                  </a:lnTo>
                  <a:lnTo>
                    <a:pt x="48" y="1153"/>
                  </a:lnTo>
                  <a:lnTo>
                    <a:pt x="24" y="1318"/>
                  </a:lnTo>
                  <a:lnTo>
                    <a:pt x="1" y="1506"/>
                  </a:lnTo>
                  <a:lnTo>
                    <a:pt x="24" y="1647"/>
                  </a:lnTo>
                  <a:lnTo>
                    <a:pt x="48" y="1812"/>
                  </a:lnTo>
                  <a:lnTo>
                    <a:pt x="71" y="1953"/>
                  </a:lnTo>
                  <a:lnTo>
                    <a:pt x="118" y="2094"/>
                  </a:lnTo>
                  <a:lnTo>
                    <a:pt x="189" y="2212"/>
                  </a:lnTo>
                  <a:lnTo>
                    <a:pt x="260" y="2353"/>
                  </a:lnTo>
                  <a:lnTo>
                    <a:pt x="448" y="2564"/>
                  </a:lnTo>
                  <a:lnTo>
                    <a:pt x="683" y="2753"/>
                  </a:lnTo>
                  <a:lnTo>
                    <a:pt x="801" y="2823"/>
                  </a:lnTo>
                  <a:lnTo>
                    <a:pt x="942" y="2894"/>
                  </a:lnTo>
                  <a:lnTo>
                    <a:pt x="1059" y="2941"/>
                  </a:lnTo>
                  <a:lnTo>
                    <a:pt x="1224" y="2964"/>
                  </a:lnTo>
                  <a:lnTo>
                    <a:pt x="1365" y="2988"/>
                  </a:lnTo>
                  <a:lnTo>
                    <a:pt x="1506" y="3011"/>
                  </a:lnTo>
                  <a:lnTo>
                    <a:pt x="1977" y="3011"/>
                  </a:lnTo>
                  <a:lnTo>
                    <a:pt x="2118" y="2988"/>
                  </a:lnTo>
                  <a:lnTo>
                    <a:pt x="2259" y="2988"/>
                  </a:lnTo>
                  <a:lnTo>
                    <a:pt x="2541" y="2894"/>
                  </a:lnTo>
                  <a:lnTo>
                    <a:pt x="2800" y="2753"/>
                  </a:lnTo>
                  <a:lnTo>
                    <a:pt x="2918" y="2682"/>
                  </a:lnTo>
                  <a:lnTo>
                    <a:pt x="3035" y="2564"/>
                  </a:lnTo>
                  <a:lnTo>
                    <a:pt x="3153" y="2447"/>
                  </a:lnTo>
                  <a:lnTo>
                    <a:pt x="3224" y="2329"/>
                  </a:lnTo>
                  <a:lnTo>
                    <a:pt x="3365" y="2070"/>
                  </a:lnTo>
                  <a:lnTo>
                    <a:pt x="3459" y="1788"/>
                  </a:lnTo>
                  <a:lnTo>
                    <a:pt x="3482" y="1647"/>
                  </a:lnTo>
                  <a:lnTo>
                    <a:pt x="3482" y="1506"/>
                  </a:lnTo>
                  <a:lnTo>
                    <a:pt x="3459" y="1318"/>
                  </a:lnTo>
                  <a:lnTo>
                    <a:pt x="3435" y="1153"/>
                  </a:lnTo>
                  <a:lnTo>
                    <a:pt x="3388" y="988"/>
                  </a:lnTo>
                  <a:lnTo>
                    <a:pt x="3318" y="847"/>
                  </a:lnTo>
                  <a:lnTo>
                    <a:pt x="3224" y="659"/>
                  </a:lnTo>
                  <a:lnTo>
                    <a:pt x="3082" y="494"/>
                  </a:lnTo>
                  <a:lnTo>
                    <a:pt x="2941" y="353"/>
                  </a:lnTo>
                  <a:lnTo>
                    <a:pt x="2777" y="236"/>
                  </a:lnTo>
                  <a:lnTo>
                    <a:pt x="2588" y="118"/>
                  </a:lnTo>
                  <a:lnTo>
                    <a:pt x="2400" y="47"/>
                  </a:lnTo>
                  <a:lnTo>
                    <a:pt x="2189" y="24"/>
                  </a:lnTo>
                  <a:lnTo>
                    <a:pt x="1977" y="0"/>
                  </a:lnTo>
                  <a:close/>
                </a:path>
              </a:pathLst>
            </a:custGeom>
            <a:solidFill>
              <a:srgbClr val="5D5D6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" name="Google Shape;133;p8"/>
            <p:cNvSpPr/>
            <p:nvPr/>
          </p:nvSpPr>
          <p:spPr>
            <a:xfrm>
              <a:off x="1729551" y="3139191"/>
              <a:ext cx="65591" cy="50400"/>
            </a:xfrm>
            <a:custGeom>
              <a:rect b="b" l="l" r="r" t="t"/>
              <a:pathLst>
                <a:path extrusionOk="0" fill="none" h="1483" w="1930">
                  <a:moveTo>
                    <a:pt x="1200" y="0"/>
                  </a:moveTo>
                  <a:lnTo>
                    <a:pt x="1200" y="0"/>
                  </a:lnTo>
                  <a:lnTo>
                    <a:pt x="1294" y="24"/>
                  </a:lnTo>
                  <a:lnTo>
                    <a:pt x="1412" y="47"/>
                  </a:lnTo>
                  <a:lnTo>
                    <a:pt x="1506" y="71"/>
                  </a:lnTo>
                  <a:lnTo>
                    <a:pt x="1600" y="118"/>
                  </a:lnTo>
                  <a:lnTo>
                    <a:pt x="1741" y="259"/>
                  </a:lnTo>
                  <a:lnTo>
                    <a:pt x="1811" y="329"/>
                  </a:lnTo>
                  <a:lnTo>
                    <a:pt x="1858" y="424"/>
                  </a:lnTo>
                  <a:lnTo>
                    <a:pt x="1858" y="424"/>
                  </a:lnTo>
                  <a:lnTo>
                    <a:pt x="1929" y="588"/>
                  </a:lnTo>
                  <a:lnTo>
                    <a:pt x="1929" y="753"/>
                  </a:lnTo>
                  <a:lnTo>
                    <a:pt x="1929" y="753"/>
                  </a:lnTo>
                  <a:lnTo>
                    <a:pt x="1929" y="894"/>
                  </a:lnTo>
                  <a:lnTo>
                    <a:pt x="1882" y="1035"/>
                  </a:lnTo>
                  <a:lnTo>
                    <a:pt x="1811" y="1153"/>
                  </a:lnTo>
                  <a:lnTo>
                    <a:pt x="1717" y="1270"/>
                  </a:lnTo>
                  <a:lnTo>
                    <a:pt x="1717" y="1270"/>
                  </a:lnTo>
                  <a:lnTo>
                    <a:pt x="1623" y="1365"/>
                  </a:lnTo>
                  <a:lnTo>
                    <a:pt x="1482" y="1435"/>
                  </a:lnTo>
                  <a:lnTo>
                    <a:pt x="1341" y="1482"/>
                  </a:lnTo>
                  <a:lnTo>
                    <a:pt x="1200" y="1482"/>
                  </a:lnTo>
                  <a:lnTo>
                    <a:pt x="729" y="1482"/>
                  </a:lnTo>
                  <a:lnTo>
                    <a:pt x="729" y="1482"/>
                  </a:lnTo>
                  <a:lnTo>
                    <a:pt x="588" y="1482"/>
                  </a:lnTo>
                  <a:lnTo>
                    <a:pt x="447" y="1435"/>
                  </a:lnTo>
                  <a:lnTo>
                    <a:pt x="329" y="1365"/>
                  </a:lnTo>
                  <a:lnTo>
                    <a:pt x="212" y="1270"/>
                  </a:lnTo>
                  <a:lnTo>
                    <a:pt x="118" y="1153"/>
                  </a:lnTo>
                  <a:lnTo>
                    <a:pt x="47" y="1035"/>
                  </a:lnTo>
                  <a:lnTo>
                    <a:pt x="0" y="894"/>
                  </a:lnTo>
                  <a:lnTo>
                    <a:pt x="0" y="753"/>
                  </a:lnTo>
                  <a:lnTo>
                    <a:pt x="0" y="753"/>
                  </a:lnTo>
                  <a:lnTo>
                    <a:pt x="24" y="588"/>
                  </a:lnTo>
                  <a:lnTo>
                    <a:pt x="71" y="424"/>
                  </a:lnTo>
                  <a:lnTo>
                    <a:pt x="71" y="424"/>
                  </a:lnTo>
                  <a:lnTo>
                    <a:pt x="141" y="329"/>
                  </a:lnTo>
                  <a:lnTo>
                    <a:pt x="212" y="235"/>
                  </a:lnTo>
                  <a:lnTo>
                    <a:pt x="212" y="235"/>
                  </a:lnTo>
                  <a:lnTo>
                    <a:pt x="329" y="141"/>
                  </a:lnTo>
                  <a:lnTo>
                    <a:pt x="447" y="71"/>
                  </a:lnTo>
                  <a:lnTo>
                    <a:pt x="588" y="24"/>
                  </a:lnTo>
                  <a:lnTo>
                    <a:pt x="729" y="0"/>
                  </a:lnTo>
                  <a:lnTo>
                    <a:pt x="120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" name="Google Shape;134;p8"/>
            <p:cNvSpPr/>
            <p:nvPr/>
          </p:nvSpPr>
          <p:spPr>
            <a:xfrm>
              <a:off x="1703146" y="3113601"/>
              <a:ext cx="118370" cy="102363"/>
            </a:xfrm>
            <a:custGeom>
              <a:rect b="b" l="l" r="r" t="t"/>
              <a:pathLst>
                <a:path extrusionOk="0" fill="none" h="3012" w="3483">
                  <a:moveTo>
                    <a:pt x="1977" y="0"/>
                  </a:moveTo>
                  <a:lnTo>
                    <a:pt x="1506" y="0"/>
                  </a:lnTo>
                  <a:lnTo>
                    <a:pt x="1506" y="0"/>
                  </a:lnTo>
                  <a:lnTo>
                    <a:pt x="1365" y="0"/>
                  </a:lnTo>
                  <a:lnTo>
                    <a:pt x="1224" y="24"/>
                  </a:lnTo>
                  <a:lnTo>
                    <a:pt x="1083" y="71"/>
                  </a:lnTo>
                  <a:lnTo>
                    <a:pt x="942" y="118"/>
                  </a:lnTo>
                  <a:lnTo>
                    <a:pt x="801" y="189"/>
                  </a:lnTo>
                  <a:lnTo>
                    <a:pt x="683" y="259"/>
                  </a:lnTo>
                  <a:lnTo>
                    <a:pt x="565" y="330"/>
                  </a:lnTo>
                  <a:lnTo>
                    <a:pt x="448" y="447"/>
                  </a:lnTo>
                  <a:lnTo>
                    <a:pt x="448" y="447"/>
                  </a:lnTo>
                  <a:lnTo>
                    <a:pt x="283" y="635"/>
                  </a:lnTo>
                  <a:lnTo>
                    <a:pt x="165" y="847"/>
                  </a:lnTo>
                  <a:lnTo>
                    <a:pt x="165" y="847"/>
                  </a:lnTo>
                  <a:lnTo>
                    <a:pt x="95" y="988"/>
                  </a:lnTo>
                  <a:lnTo>
                    <a:pt x="48" y="1153"/>
                  </a:lnTo>
                  <a:lnTo>
                    <a:pt x="24" y="1318"/>
                  </a:lnTo>
                  <a:lnTo>
                    <a:pt x="1" y="1506"/>
                  </a:lnTo>
                  <a:lnTo>
                    <a:pt x="1" y="1506"/>
                  </a:lnTo>
                  <a:lnTo>
                    <a:pt x="24" y="1647"/>
                  </a:lnTo>
                  <a:lnTo>
                    <a:pt x="48" y="1812"/>
                  </a:lnTo>
                  <a:lnTo>
                    <a:pt x="71" y="1953"/>
                  </a:lnTo>
                  <a:lnTo>
                    <a:pt x="118" y="2094"/>
                  </a:lnTo>
                  <a:lnTo>
                    <a:pt x="189" y="2212"/>
                  </a:lnTo>
                  <a:lnTo>
                    <a:pt x="260" y="2353"/>
                  </a:lnTo>
                  <a:lnTo>
                    <a:pt x="448" y="2564"/>
                  </a:lnTo>
                  <a:lnTo>
                    <a:pt x="683" y="2753"/>
                  </a:lnTo>
                  <a:lnTo>
                    <a:pt x="801" y="2823"/>
                  </a:lnTo>
                  <a:lnTo>
                    <a:pt x="942" y="2894"/>
                  </a:lnTo>
                  <a:lnTo>
                    <a:pt x="1059" y="2941"/>
                  </a:lnTo>
                  <a:lnTo>
                    <a:pt x="1224" y="2964"/>
                  </a:lnTo>
                  <a:lnTo>
                    <a:pt x="1365" y="2988"/>
                  </a:lnTo>
                  <a:lnTo>
                    <a:pt x="1506" y="3011"/>
                  </a:lnTo>
                  <a:lnTo>
                    <a:pt x="1977" y="3011"/>
                  </a:lnTo>
                  <a:lnTo>
                    <a:pt x="1977" y="3011"/>
                  </a:lnTo>
                  <a:lnTo>
                    <a:pt x="2118" y="2988"/>
                  </a:lnTo>
                  <a:lnTo>
                    <a:pt x="2259" y="2988"/>
                  </a:lnTo>
                  <a:lnTo>
                    <a:pt x="2541" y="2894"/>
                  </a:lnTo>
                  <a:lnTo>
                    <a:pt x="2800" y="2753"/>
                  </a:lnTo>
                  <a:lnTo>
                    <a:pt x="2918" y="2682"/>
                  </a:lnTo>
                  <a:lnTo>
                    <a:pt x="3035" y="2564"/>
                  </a:lnTo>
                  <a:lnTo>
                    <a:pt x="3035" y="2564"/>
                  </a:lnTo>
                  <a:lnTo>
                    <a:pt x="3035" y="2564"/>
                  </a:lnTo>
                  <a:lnTo>
                    <a:pt x="3035" y="2564"/>
                  </a:lnTo>
                  <a:lnTo>
                    <a:pt x="3153" y="2447"/>
                  </a:lnTo>
                  <a:lnTo>
                    <a:pt x="3224" y="2329"/>
                  </a:lnTo>
                  <a:lnTo>
                    <a:pt x="3365" y="2070"/>
                  </a:lnTo>
                  <a:lnTo>
                    <a:pt x="3459" y="1788"/>
                  </a:lnTo>
                  <a:lnTo>
                    <a:pt x="3482" y="1647"/>
                  </a:lnTo>
                  <a:lnTo>
                    <a:pt x="3482" y="1506"/>
                  </a:lnTo>
                  <a:lnTo>
                    <a:pt x="3482" y="1506"/>
                  </a:lnTo>
                  <a:lnTo>
                    <a:pt x="3459" y="1318"/>
                  </a:lnTo>
                  <a:lnTo>
                    <a:pt x="3435" y="1153"/>
                  </a:lnTo>
                  <a:lnTo>
                    <a:pt x="3388" y="988"/>
                  </a:lnTo>
                  <a:lnTo>
                    <a:pt x="3318" y="847"/>
                  </a:lnTo>
                  <a:lnTo>
                    <a:pt x="3318" y="847"/>
                  </a:lnTo>
                  <a:lnTo>
                    <a:pt x="3224" y="659"/>
                  </a:lnTo>
                  <a:lnTo>
                    <a:pt x="3082" y="494"/>
                  </a:lnTo>
                  <a:lnTo>
                    <a:pt x="2941" y="353"/>
                  </a:lnTo>
                  <a:lnTo>
                    <a:pt x="2777" y="236"/>
                  </a:lnTo>
                  <a:lnTo>
                    <a:pt x="2588" y="118"/>
                  </a:lnTo>
                  <a:lnTo>
                    <a:pt x="2400" y="47"/>
                  </a:lnTo>
                  <a:lnTo>
                    <a:pt x="2189" y="24"/>
                  </a:lnTo>
                  <a:lnTo>
                    <a:pt x="1977" y="0"/>
                  </a:lnTo>
                  <a:lnTo>
                    <a:pt x="1977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9"/>
          <p:cNvSpPr/>
          <p:nvPr/>
        </p:nvSpPr>
        <p:spPr>
          <a:xfrm>
            <a:off x="5321125" y="1002589"/>
            <a:ext cx="3109658" cy="3138321"/>
          </a:xfrm>
          <a:custGeom>
            <a:rect b="b" l="l" r="r" t="t"/>
            <a:pathLst>
              <a:path extrusionOk="0" h="38722" w="38699">
                <a:moveTo>
                  <a:pt x="19361" y="0"/>
                </a:moveTo>
                <a:lnTo>
                  <a:pt x="18350" y="24"/>
                </a:lnTo>
                <a:lnTo>
                  <a:pt x="17362" y="94"/>
                </a:lnTo>
                <a:lnTo>
                  <a:pt x="16397" y="235"/>
                </a:lnTo>
                <a:lnTo>
                  <a:pt x="15456" y="400"/>
                </a:lnTo>
                <a:lnTo>
                  <a:pt x="14515" y="612"/>
                </a:lnTo>
                <a:lnTo>
                  <a:pt x="13598" y="871"/>
                </a:lnTo>
                <a:lnTo>
                  <a:pt x="12704" y="1176"/>
                </a:lnTo>
                <a:lnTo>
                  <a:pt x="11810" y="1529"/>
                </a:lnTo>
                <a:lnTo>
                  <a:pt x="10963" y="1906"/>
                </a:lnTo>
                <a:lnTo>
                  <a:pt x="10116" y="2329"/>
                </a:lnTo>
                <a:lnTo>
                  <a:pt x="9316" y="2800"/>
                </a:lnTo>
                <a:lnTo>
                  <a:pt x="8517" y="3317"/>
                </a:lnTo>
                <a:lnTo>
                  <a:pt x="7764" y="3858"/>
                </a:lnTo>
                <a:lnTo>
                  <a:pt x="7034" y="4423"/>
                </a:lnTo>
                <a:lnTo>
                  <a:pt x="6329" y="5034"/>
                </a:lnTo>
                <a:lnTo>
                  <a:pt x="5670" y="5670"/>
                </a:lnTo>
                <a:lnTo>
                  <a:pt x="5011" y="6352"/>
                </a:lnTo>
                <a:lnTo>
                  <a:pt x="4423" y="7034"/>
                </a:lnTo>
                <a:lnTo>
                  <a:pt x="3835" y="7787"/>
                </a:lnTo>
                <a:lnTo>
                  <a:pt x="3294" y="8540"/>
                </a:lnTo>
                <a:lnTo>
                  <a:pt x="2800" y="9316"/>
                </a:lnTo>
                <a:lnTo>
                  <a:pt x="2330" y="10139"/>
                </a:lnTo>
                <a:lnTo>
                  <a:pt x="1906" y="10963"/>
                </a:lnTo>
                <a:lnTo>
                  <a:pt x="1506" y="11833"/>
                </a:lnTo>
                <a:lnTo>
                  <a:pt x="1177" y="12703"/>
                </a:lnTo>
                <a:lnTo>
                  <a:pt x="871" y="13597"/>
                </a:lnTo>
                <a:lnTo>
                  <a:pt x="612" y="14515"/>
                </a:lnTo>
                <a:lnTo>
                  <a:pt x="377" y="15456"/>
                </a:lnTo>
                <a:lnTo>
                  <a:pt x="212" y="16420"/>
                </a:lnTo>
                <a:lnTo>
                  <a:pt x="95" y="17385"/>
                </a:lnTo>
                <a:lnTo>
                  <a:pt x="24" y="18373"/>
                </a:lnTo>
                <a:lnTo>
                  <a:pt x="1" y="19361"/>
                </a:lnTo>
                <a:lnTo>
                  <a:pt x="24" y="20349"/>
                </a:lnTo>
                <a:lnTo>
                  <a:pt x="95" y="21337"/>
                </a:lnTo>
                <a:lnTo>
                  <a:pt x="212" y="22301"/>
                </a:lnTo>
                <a:lnTo>
                  <a:pt x="377" y="23266"/>
                </a:lnTo>
                <a:lnTo>
                  <a:pt x="612" y="24207"/>
                </a:lnTo>
                <a:lnTo>
                  <a:pt x="871" y="25124"/>
                </a:lnTo>
                <a:lnTo>
                  <a:pt x="1177" y="26018"/>
                </a:lnTo>
                <a:lnTo>
                  <a:pt x="1506" y="26889"/>
                </a:lnTo>
                <a:lnTo>
                  <a:pt x="1906" y="27759"/>
                </a:lnTo>
                <a:lnTo>
                  <a:pt x="2330" y="28582"/>
                </a:lnTo>
                <a:lnTo>
                  <a:pt x="2800" y="29406"/>
                </a:lnTo>
                <a:lnTo>
                  <a:pt x="3294" y="30182"/>
                </a:lnTo>
                <a:lnTo>
                  <a:pt x="3835" y="30935"/>
                </a:lnTo>
                <a:lnTo>
                  <a:pt x="4423" y="31664"/>
                </a:lnTo>
                <a:lnTo>
                  <a:pt x="5011" y="32370"/>
                </a:lnTo>
                <a:lnTo>
                  <a:pt x="5670" y="33052"/>
                </a:lnTo>
                <a:lnTo>
                  <a:pt x="6329" y="33687"/>
                </a:lnTo>
                <a:lnTo>
                  <a:pt x="7034" y="34299"/>
                </a:lnTo>
                <a:lnTo>
                  <a:pt x="7764" y="34863"/>
                </a:lnTo>
                <a:lnTo>
                  <a:pt x="8517" y="35404"/>
                </a:lnTo>
                <a:lnTo>
                  <a:pt x="9316" y="35922"/>
                </a:lnTo>
                <a:lnTo>
                  <a:pt x="10116" y="36369"/>
                </a:lnTo>
                <a:lnTo>
                  <a:pt x="10963" y="36816"/>
                </a:lnTo>
                <a:lnTo>
                  <a:pt x="11810" y="37192"/>
                </a:lnTo>
                <a:lnTo>
                  <a:pt x="12704" y="37545"/>
                </a:lnTo>
                <a:lnTo>
                  <a:pt x="13598" y="37851"/>
                </a:lnTo>
                <a:lnTo>
                  <a:pt x="14515" y="38110"/>
                </a:lnTo>
                <a:lnTo>
                  <a:pt x="15456" y="38321"/>
                </a:lnTo>
                <a:lnTo>
                  <a:pt x="16397" y="38486"/>
                </a:lnTo>
                <a:lnTo>
                  <a:pt x="17362" y="38627"/>
                </a:lnTo>
                <a:lnTo>
                  <a:pt x="18350" y="38698"/>
                </a:lnTo>
                <a:lnTo>
                  <a:pt x="19361" y="38721"/>
                </a:lnTo>
                <a:lnTo>
                  <a:pt x="20349" y="38698"/>
                </a:lnTo>
                <a:lnTo>
                  <a:pt x="21337" y="38627"/>
                </a:lnTo>
                <a:lnTo>
                  <a:pt x="22302" y="38486"/>
                </a:lnTo>
                <a:lnTo>
                  <a:pt x="23243" y="38321"/>
                </a:lnTo>
                <a:lnTo>
                  <a:pt x="24184" y="38110"/>
                </a:lnTo>
                <a:lnTo>
                  <a:pt x="25101" y="37851"/>
                </a:lnTo>
                <a:lnTo>
                  <a:pt x="25995" y="37545"/>
                </a:lnTo>
                <a:lnTo>
                  <a:pt x="26889" y="37192"/>
                </a:lnTo>
                <a:lnTo>
                  <a:pt x="27736" y="36816"/>
                </a:lnTo>
                <a:lnTo>
                  <a:pt x="28583" y="36369"/>
                </a:lnTo>
                <a:lnTo>
                  <a:pt x="29383" y="35922"/>
                </a:lnTo>
                <a:lnTo>
                  <a:pt x="30182" y="35404"/>
                </a:lnTo>
                <a:lnTo>
                  <a:pt x="30935" y="34863"/>
                </a:lnTo>
                <a:lnTo>
                  <a:pt x="31664" y="34299"/>
                </a:lnTo>
                <a:lnTo>
                  <a:pt x="32370" y="33687"/>
                </a:lnTo>
                <a:lnTo>
                  <a:pt x="33029" y="33052"/>
                </a:lnTo>
                <a:lnTo>
                  <a:pt x="33688" y="32370"/>
                </a:lnTo>
                <a:lnTo>
                  <a:pt x="34299" y="31664"/>
                </a:lnTo>
                <a:lnTo>
                  <a:pt x="34864" y="30935"/>
                </a:lnTo>
                <a:lnTo>
                  <a:pt x="35405" y="30182"/>
                </a:lnTo>
                <a:lnTo>
                  <a:pt x="35899" y="29406"/>
                </a:lnTo>
                <a:lnTo>
                  <a:pt x="36369" y="28582"/>
                </a:lnTo>
                <a:lnTo>
                  <a:pt x="36793" y="27759"/>
                </a:lnTo>
                <a:lnTo>
                  <a:pt x="37193" y="26889"/>
                </a:lnTo>
                <a:lnTo>
                  <a:pt x="37522" y="26018"/>
                </a:lnTo>
                <a:lnTo>
                  <a:pt x="37828" y="25124"/>
                </a:lnTo>
                <a:lnTo>
                  <a:pt x="38110" y="24207"/>
                </a:lnTo>
                <a:lnTo>
                  <a:pt x="38322" y="23266"/>
                </a:lnTo>
                <a:lnTo>
                  <a:pt x="38486" y="22301"/>
                </a:lnTo>
                <a:lnTo>
                  <a:pt x="38604" y="21337"/>
                </a:lnTo>
                <a:lnTo>
                  <a:pt x="38675" y="20349"/>
                </a:lnTo>
                <a:lnTo>
                  <a:pt x="38698" y="19361"/>
                </a:lnTo>
                <a:lnTo>
                  <a:pt x="38675" y="18373"/>
                </a:lnTo>
                <a:lnTo>
                  <a:pt x="38604" y="17385"/>
                </a:lnTo>
                <a:lnTo>
                  <a:pt x="38486" y="16420"/>
                </a:lnTo>
                <a:lnTo>
                  <a:pt x="38322" y="15456"/>
                </a:lnTo>
                <a:lnTo>
                  <a:pt x="38110" y="14515"/>
                </a:lnTo>
                <a:lnTo>
                  <a:pt x="37828" y="13597"/>
                </a:lnTo>
                <a:lnTo>
                  <a:pt x="37522" y="12703"/>
                </a:lnTo>
                <a:lnTo>
                  <a:pt x="37193" y="11833"/>
                </a:lnTo>
                <a:lnTo>
                  <a:pt x="36793" y="10963"/>
                </a:lnTo>
                <a:lnTo>
                  <a:pt x="36369" y="10139"/>
                </a:lnTo>
                <a:lnTo>
                  <a:pt x="35899" y="9316"/>
                </a:lnTo>
                <a:lnTo>
                  <a:pt x="35405" y="8540"/>
                </a:lnTo>
                <a:lnTo>
                  <a:pt x="34864" y="7787"/>
                </a:lnTo>
                <a:lnTo>
                  <a:pt x="34299" y="7034"/>
                </a:lnTo>
                <a:lnTo>
                  <a:pt x="33688" y="6352"/>
                </a:lnTo>
                <a:lnTo>
                  <a:pt x="33029" y="5670"/>
                </a:lnTo>
                <a:lnTo>
                  <a:pt x="32370" y="5034"/>
                </a:lnTo>
                <a:lnTo>
                  <a:pt x="31664" y="4423"/>
                </a:lnTo>
                <a:lnTo>
                  <a:pt x="30935" y="3858"/>
                </a:lnTo>
                <a:lnTo>
                  <a:pt x="30182" y="3317"/>
                </a:lnTo>
                <a:lnTo>
                  <a:pt x="29383" y="2800"/>
                </a:lnTo>
                <a:lnTo>
                  <a:pt x="28583" y="2329"/>
                </a:lnTo>
                <a:lnTo>
                  <a:pt x="27736" y="1906"/>
                </a:lnTo>
                <a:lnTo>
                  <a:pt x="26889" y="1529"/>
                </a:lnTo>
                <a:lnTo>
                  <a:pt x="25995" y="1176"/>
                </a:lnTo>
                <a:lnTo>
                  <a:pt x="25101" y="871"/>
                </a:lnTo>
                <a:lnTo>
                  <a:pt x="24184" y="612"/>
                </a:lnTo>
                <a:lnTo>
                  <a:pt x="23243" y="400"/>
                </a:lnTo>
                <a:lnTo>
                  <a:pt x="22302" y="235"/>
                </a:lnTo>
                <a:lnTo>
                  <a:pt x="21337" y="94"/>
                </a:lnTo>
                <a:lnTo>
                  <a:pt x="20349" y="24"/>
                </a:lnTo>
                <a:lnTo>
                  <a:pt x="19361" y="0"/>
                </a:lnTo>
                <a:close/>
              </a:path>
            </a:pathLst>
          </a:custGeom>
          <a:noFill/>
          <a:ln cap="flat" cmpd="sng" w="28575">
            <a:solidFill>
              <a:schemeClr val="lt2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9"/>
          <p:cNvSpPr/>
          <p:nvPr/>
        </p:nvSpPr>
        <p:spPr>
          <a:xfrm>
            <a:off x="855900" y="1158675"/>
            <a:ext cx="914895" cy="881399"/>
          </a:xfrm>
          <a:custGeom>
            <a:rect b="b" l="l" r="r" t="t"/>
            <a:pathLst>
              <a:path extrusionOk="0" h="12234" w="12210">
                <a:moveTo>
                  <a:pt x="6093" y="0"/>
                </a:moveTo>
                <a:lnTo>
                  <a:pt x="5787" y="24"/>
                </a:lnTo>
                <a:lnTo>
                  <a:pt x="5482" y="47"/>
                </a:lnTo>
                <a:lnTo>
                  <a:pt x="5176" y="71"/>
                </a:lnTo>
                <a:lnTo>
                  <a:pt x="4870" y="142"/>
                </a:lnTo>
                <a:lnTo>
                  <a:pt x="4564" y="212"/>
                </a:lnTo>
                <a:lnTo>
                  <a:pt x="4282" y="283"/>
                </a:lnTo>
                <a:lnTo>
                  <a:pt x="3999" y="377"/>
                </a:lnTo>
                <a:lnTo>
                  <a:pt x="3717" y="494"/>
                </a:lnTo>
                <a:lnTo>
                  <a:pt x="3458" y="612"/>
                </a:lnTo>
                <a:lnTo>
                  <a:pt x="3200" y="753"/>
                </a:lnTo>
                <a:lnTo>
                  <a:pt x="2941" y="894"/>
                </a:lnTo>
                <a:lnTo>
                  <a:pt x="2682" y="1059"/>
                </a:lnTo>
                <a:lnTo>
                  <a:pt x="2212" y="1412"/>
                </a:lnTo>
                <a:lnTo>
                  <a:pt x="1788" y="1788"/>
                </a:lnTo>
                <a:lnTo>
                  <a:pt x="1388" y="2235"/>
                </a:lnTo>
                <a:lnTo>
                  <a:pt x="1035" y="2706"/>
                </a:lnTo>
                <a:lnTo>
                  <a:pt x="871" y="2941"/>
                </a:lnTo>
                <a:lnTo>
                  <a:pt x="730" y="3200"/>
                </a:lnTo>
                <a:lnTo>
                  <a:pt x="588" y="3458"/>
                </a:lnTo>
                <a:lnTo>
                  <a:pt x="471" y="3741"/>
                </a:lnTo>
                <a:lnTo>
                  <a:pt x="353" y="4023"/>
                </a:lnTo>
                <a:lnTo>
                  <a:pt x="259" y="4305"/>
                </a:lnTo>
                <a:lnTo>
                  <a:pt x="189" y="4588"/>
                </a:lnTo>
                <a:lnTo>
                  <a:pt x="118" y="4893"/>
                </a:lnTo>
                <a:lnTo>
                  <a:pt x="71" y="5176"/>
                </a:lnTo>
                <a:lnTo>
                  <a:pt x="24" y="5482"/>
                </a:lnTo>
                <a:lnTo>
                  <a:pt x="0" y="5811"/>
                </a:lnTo>
                <a:lnTo>
                  <a:pt x="0" y="6117"/>
                </a:lnTo>
                <a:lnTo>
                  <a:pt x="0" y="6423"/>
                </a:lnTo>
                <a:lnTo>
                  <a:pt x="24" y="6752"/>
                </a:lnTo>
                <a:lnTo>
                  <a:pt x="71" y="7058"/>
                </a:lnTo>
                <a:lnTo>
                  <a:pt x="118" y="7340"/>
                </a:lnTo>
                <a:lnTo>
                  <a:pt x="189" y="7646"/>
                </a:lnTo>
                <a:lnTo>
                  <a:pt x="259" y="7928"/>
                </a:lnTo>
                <a:lnTo>
                  <a:pt x="353" y="8210"/>
                </a:lnTo>
                <a:lnTo>
                  <a:pt x="471" y="8493"/>
                </a:lnTo>
                <a:lnTo>
                  <a:pt x="588" y="8775"/>
                </a:lnTo>
                <a:lnTo>
                  <a:pt x="730" y="9034"/>
                </a:lnTo>
                <a:lnTo>
                  <a:pt x="871" y="9293"/>
                </a:lnTo>
                <a:lnTo>
                  <a:pt x="1035" y="9528"/>
                </a:lnTo>
                <a:lnTo>
                  <a:pt x="1388" y="9998"/>
                </a:lnTo>
                <a:lnTo>
                  <a:pt x="1788" y="10445"/>
                </a:lnTo>
                <a:lnTo>
                  <a:pt x="2212" y="10822"/>
                </a:lnTo>
                <a:lnTo>
                  <a:pt x="2682" y="11174"/>
                </a:lnTo>
                <a:lnTo>
                  <a:pt x="2941" y="11339"/>
                </a:lnTo>
                <a:lnTo>
                  <a:pt x="3200" y="11480"/>
                </a:lnTo>
                <a:lnTo>
                  <a:pt x="3458" y="11621"/>
                </a:lnTo>
                <a:lnTo>
                  <a:pt x="3717" y="11739"/>
                </a:lnTo>
                <a:lnTo>
                  <a:pt x="3999" y="11857"/>
                </a:lnTo>
                <a:lnTo>
                  <a:pt x="4282" y="11951"/>
                </a:lnTo>
                <a:lnTo>
                  <a:pt x="4564" y="12045"/>
                </a:lnTo>
                <a:lnTo>
                  <a:pt x="4870" y="12092"/>
                </a:lnTo>
                <a:lnTo>
                  <a:pt x="5176" y="12162"/>
                </a:lnTo>
                <a:lnTo>
                  <a:pt x="5482" y="12186"/>
                </a:lnTo>
                <a:lnTo>
                  <a:pt x="5787" y="12210"/>
                </a:lnTo>
                <a:lnTo>
                  <a:pt x="6093" y="12233"/>
                </a:lnTo>
                <a:lnTo>
                  <a:pt x="6422" y="12210"/>
                </a:lnTo>
                <a:lnTo>
                  <a:pt x="6728" y="12186"/>
                </a:lnTo>
                <a:lnTo>
                  <a:pt x="7034" y="12162"/>
                </a:lnTo>
                <a:lnTo>
                  <a:pt x="7340" y="12092"/>
                </a:lnTo>
                <a:lnTo>
                  <a:pt x="7622" y="12045"/>
                </a:lnTo>
                <a:lnTo>
                  <a:pt x="7905" y="11951"/>
                </a:lnTo>
                <a:lnTo>
                  <a:pt x="8210" y="11857"/>
                </a:lnTo>
                <a:lnTo>
                  <a:pt x="8469" y="11739"/>
                </a:lnTo>
                <a:lnTo>
                  <a:pt x="8751" y="11621"/>
                </a:lnTo>
                <a:lnTo>
                  <a:pt x="9010" y="11480"/>
                </a:lnTo>
                <a:lnTo>
                  <a:pt x="9269" y="11339"/>
                </a:lnTo>
                <a:lnTo>
                  <a:pt x="9504" y="11174"/>
                </a:lnTo>
                <a:lnTo>
                  <a:pt x="9975" y="10822"/>
                </a:lnTo>
                <a:lnTo>
                  <a:pt x="10422" y="10445"/>
                </a:lnTo>
                <a:lnTo>
                  <a:pt x="10822" y="9998"/>
                </a:lnTo>
                <a:lnTo>
                  <a:pt x="11174" y="9528"/>
                </a:lnTo>
                <a:lnTo>
                  <a:pt x="11316" y="9293"/>
                </a:lnTo>
                <a:lnTo>
                  <a:pt x="11480" y="9034"/>
                </a:lnTo>
                <a:lnTo>
                  <a:pt x="11598" y="8775"/>
                </a:lnTo>
                <a:lnTo>
                  <a:pt x="11715" y="8493"/>
                </a:lnTo>
                <a:lnTo>
                  <a:pt x="11833" y="8210"/>
                </a:lnTo>
                <a:lnTo>
                  <a:pt x="11927" y="7928"/>
                </a:lnTo>
                <a:lnTo>
                  <a:pt x="12021" y="7646"/>
                </a:lnTo>
                <a:lnTo>
                  <a:pt x="12092" y="7340"/>
                </a:lnTo>
                <a:lnTo>
                  <a:pt x="12139" y="7058"/>
                </a:lnTo>
                <a:lnTo>
                  <a:pt x="12186" y="6752"/>
                </a:lnTo>
                <a:lnTo>
                  <a:pt x="12209" y="6423"/>
                </a:lnTo>
                <a:lnTo>
                  <a:pt x="12209" y="6117"/>
                </a:lnTo>
                <a:lnTo>
                  <a:pt x="12209" y="5811"/>
                </a:lnTo>
                <a:lnTo>
                  <a:pt x="12186" y="5482"/>
                </a:lnTo>
                <a:lnTo>
                  <a:pt x="12139" y="5176"/>
                </a:lnTo>
                <a:lnTo>
                  <a:pt x="12092" y="4893"/>
                </a:lnTo>
                <a:lnTo>
                  <a:pt x="12021" y="4588"/>
                </a:lnTo>
                <a:lnTo>
                  <a:pt x="11927" y="4305"/>
                </a:lnTo>
                <a:lnTo>
                  <a:pt x="11833" y="4023"/>
                </a:lnTo>
                <a:lnTo>
                  <a:pt x="11715" y="3741"/>
                </a:lnTo>
                <a:lnTo>
                  <a:pt x="11598" y="3458"/>
                </a:lnTo>
                <a:lnTo>
                  <a:pt x="11480" y="3200"/>
                </a:lnTo>
                <a:lnTo>
                  <a:pt x="11316" y="2941"/>
                </a:lnTo>
                <a:lnTo>
                  <a:pt x="11174" y="2706"/>
                </a:lnTo>
                <a:lnTo>
                  <a:pt x="10822" y="2235"/>
                </a:lnTo>
                <a:lnTo>
                  <a:pt x="10422" y="1788"/>
                </a:lnTo>
                <a:lnTo>
                  <a:pt x="9975" y="1412"/>
                </a:lnTo>
                <a:lnTo>
                  <a:pt x="9504" y="1059"/>
                </a:lnTo>
                <a:lnTo>
                  <a:pt x="9269" y="894"/>
                </a:lnTo>
                <a:lnTo>
                  <a:pt x="9010" y="753"/>
                </a:lnTo>
                <a:lnTo>
                  <a:pt x="8751" y="612"/>
                </a:lnTo>
                <a:lnTo>
                  <a:pt x="8469" y="494"/>
                </a:lnTo>
                <a:lnTo>
                  <a:pt x="8210" y="377"/>
                </a:lnTo>
                <a:lnTo>
                  <a:pt x="7905" y="283"/>
                </a:lnTo>
                <a:lnTo>
                  <a:pt x="7622" y="212"/>
                </a:lnTo>
                <a:lnTo>
                  <a:pt x="7340" y="142"/>
                </a:lnTo>
                <a:lnTo>
                  <a:pt x="7034" y="71"/>
                </a:lnTo>
                <a:lnTo>
                  <a:pt x="6728" y="47"/>
                </a:lnTo>
                <a:lnTo>
                  <a:pt x="6422" y="24"/>
                </a:lnTo>
                <a:lnTo>
                  <a:pt x="6093" y="0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9"/>
          <p:cNvSpPr/>
          <p:nvPr/>
        </p:nvSpPr>
        <p:spPr>
          <a:xfrm>
            <a:off x="8474507" y="4297003"/>
            <a:ext cx="326500" cy="331248"/>
          </a:xfrm>
          <a:custGeom>
            <a:rect b="b" l="l" r="r" t="t"/>
            <a:pathLst>
              <a:path extrusionOk="0" h="4495" w="4517">
                <a:moveTo>
                  <a:pt x="2023" y="1"/>
                </a:moveTo>
                <a:lnTo>
                  <a:pt x="1812" y="48"/>
                </a:lnTo>
                <a:lnTo>
                  <a:pt x="1576" y="95"/>
                </a:lnTo>
                <a:lnTo>
                  <a:pt x="1388" y="166"/>
                </a:lnTo>
                <a:lnTo>
                  <a:pt x="1176" y="260"/>
                </a:lnTo>
                <a:lnTo>
                  <a:pt x="988" y="377"/>
                </a:lnTo>
                <a:lnTo>
                  <a:pt x="824" y="518"/>
                </a:lnTo>
                <a:lnTo>
                  <a:pt x="659" y="660"/>
                </a:lnTo>
                <a:lnTo>
                  <a:pt x="518" y="801"/>
                </a:lnTo>
                <a:lnTo>
                  <a:pt x="377" y="989"/>
                </a:lnTo>
                <a:lnTo>
                  <a:pt x="282" y="1177"/>
                </a:lnTo>
                <a:lnTo>
                  <a:pt x="188" y="1365"/>
                </a:lnTo>
                <a:lnTo>
                  <a:pt x="94" y="1577"/>
                </a:lnTo>
                <a:lnTo>
                  <a:pt x="47" y="1789"/>
                </a:lnTo>
                <a:lnTo>
                  <a:pt x="24" y="2024"/>
                </a:lnTo>
                <a:lnTo>
                  <a:pt x="0" y="2236"/>
                </a:lnTo>
                <a:lnTo>
                  <a:pt x="24" y="2471"/>
                </a:lnTo>
                <a:lnTo>
                  <a:pt x="47" y="2706"/>
                </a:lnTo>
                <a:lnTo>
                  <a:pt x="94" y="2918"/>
                </a:lnTo>
                <a:lnTo>
                  <a:pt x="188" y="3130"/>
                </a:lnTo>
                <a:lnTo>
                  <a:pt x="282" y="3318"/>
                </a:lnTo>
                <a:lnTo>
                  <a:pt x="377" y="3506"/>
                </a:lnTo>
                <a:lnTo>
                  <a:pt x="518" y="3671"/>
                </a:lnTo>
                <a:lnTo>
                  <a:pt x="659" y="3835"/>
                </a:lnTo>
                <a:lnTo>
                  <a:pt x="824" y="3977"/>
                </a:lnTo>
                <a:lnTo>
                  <a:pt x="988" y="4118"/>
                </a:lnTo>
                <a:lnTo>
                  <a:pt x="1176" y="4235"/>
                </a:lnTo>
                <a:lnTo>
                  <a:pt x="1388" y="4329"/>
                </a:lnTo>
                <a:lnTo>
                  <a:pt x="1576" y="4400"/>
                </a:lnTo>
                <a:lnTo>
                  <a:pt x="1812" y="4447"/>
                </a:lnTo>
                <a:lnTo>
                  <a:pt x="2023" y="4494"/>
                </a:lnTo>
                <a:lnTo>
                  <a:pt x="2494" y="4494"/>
                </a:lnTo>
                <a:lnTo>
                  <a:pt x="2705" y="4447"/>
                </a:lnTo>
                <a:lnTo>
                  <a:pt x="2917" y="4400"/>
                </a:lnTo>
                <a:lnTo>
                  <a:pt x="3129" y="4329"/>
                </a:lnTo>
                <a:lnTo>
                  <a:pt x="3341" y="4235"/>
                </a:lnTo>
                <a:lnTo>
                  <a:pt x="3505" y="4118"/>
                </a:lnTo>
                <a:lnTo>
                  <a:pt x="3693" y="3977"/>
                </a:lnTo>
                <a:lnTo>
                  <a:pt x="3858" y="3835"/>
                </a:lnTo>
                <a:lnTo>
                  <a:pt x="3999" y="3671"/>
                </a:lnTo>
                <a:lnTo>
                  <a:pt x="4117" y="3506"/>
                </a:lnTo>
                <a:lnTo>
                  <a:pt x="4235" y="3318"/>
                </a:lnTo>
                <a:lnTo>
                  <a:pt x="4329" y="3130"/>
                </a:lnTo>
                <a:lnTo>
                  <a:pt x="4399" y="2918"/>
                </a:lnTo>
                <a:lnTo>
                  <a:pt x="4470" y="2706"/>
                </a:lnTo>
                <a:lnTo>
                  <a:pt x="4493" y="2471"/>
                </a:lnTo>
                <a:lnTo>
                  <a:pt x="4517" y="2236"/>
                </a:lnTo>
                <a:lnTo>
                  <a:pt x="4493" y="2024"/>
                </a:lnTo>
                <a:lnTo>
                  <a:pt x="4470" y="1789"/>
                </a:lnTo>
                <a:lnTo>
                  <a:pt x="4399" y="1577"/>
                </a:lnTo>
                <a:lnTo>
                  <a:pt x="4329" y="1365"/>
                </a:lnTo>
                <a:lnTo>
                  <a:pt x="4235" y="1177"/>
                </a:lnTo>
                <a:lnTo>
                  <a:pt x="4117" y="989"/>
                </a:lnTo>
                <a:lnTo>
                  <a:pt x="3999" y="801"/>
                </a:lnTo>
                <a:lnTo>
                  <a:pt x="3858" y="660"/>
                </a:lnTo>
                <a:lnTo>
                  <a:pt x="3693" y="518"/>
                </a:lnTo>
                <a:lnTo>
                  <a:pt x="3505" y="377"/>
                </a:lnTo>
                <a:lnTo>
                  <a:pt x="3341" y="260"/>
                </a:lnTo>
                <a:lnTo>
                  <a:pt x="3129" y="166"/>
                </a:lnTo>
                <a:lnTo>
                  <a:pt x="2917" y="95"/>
                </a:lnTo>
                <a:lnTo>
                  <a:pt x="2705" y="48"/>
                </a:lnTo>
                <a:lnTo>
                  <a:pt x="2494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9"/>
          <p:cNvSpPr/>
          <p:nvPr/>
        </p:nvSpPr>
        <p:spPr>
          <a:xfrm>
            <a:off x="4553693" y="473289"/>
            <a:ext cx="287468" cy="291306"/>
          </a:xfrm>
          <a:custGeom>
            <a:rect b="b" l="l" r="r" t="t"/>
            <a:pathLst>
              <a:path extrusionOk="0" h="3953" w="3977">
                <a:moveTo>
                  <a:pt x="1788" y="1"/>
                </a:moveTo>
                <a:lnTo>
                  <a:pt x="1600" y="24"/>
                </a:lnTo>
                <a:lnTo>
                  <a:pt x="1388" y="95"/>
                </a:lnTo>
                <a:lnTo>
                  <a:pt x="1224" y="142"/>
                </a:lnTo>
                <a:lnTo>
                  <a:pt x="1036" y="236"/>
                </a:lnTo>
                <a:lnTo>
                  <a:pt x="894" y="330"/>
                </a:lnTo>
                <a:lnTo>
                  <a:pt x="730" y="448"/>
                </a:lnTo>
                <a:lnTo>
                  <a:pt x="589" y="565"/>
                </a:lnTo>
                <a:lnTo>
                  <a:pt x="471" y="706"/>
                </a:lnTo>
                <a:lnTo>
                  <a:pt x="353" y="871"/>
                </a:lnTo>
                <a:lnTo>
                  <a:pt x="259" y="1036"/>
                </a:lnTo>
                <a:lnTo>
                  <a:pt x="165" y="1200"/>
                </a:lnTo>
                <a:lnTo>
                  <a:pt x="95" y="1389"/>
                </a:lnTo>
                <a:lnTo>
                  <a:pt x="48" y="1577"/>
                </a:lnTo>
                <a:lnTo>
                  <a:pt x="24" y="1765"/>
                </a:lnTo>
                <a:lnTo>
                  <a:pt x="0" y="1977"/>
                </a:lnTo>
                <a:lnTo>
                  <a:pt x="24" y="2165"/>
                </a:lnTo>
                <a:lnTo>
                  <a:pt x="48" y="2377"/>
                </a:lnTo>
                <a:lnTo>
                  <a:pt x="95" y="2565"/>
                </a:lnTo>
                <a:lnTo>
                  <a:pt x="165" y="2753"/>
                </a:lnTo>
                <a:lnTo>
                  <a:pt x="259" y="2918"/>
                </a:lnTo>
                <a:lnTo>
                  <a:pt x="353" y="3082"/>
                </a:lnTo>
                <a:lnTo>
                  <a:pt x="471" y="3223"/>
                </a:lnTo>
                <a:lnTo>
                  <a:pt x="589" y="3365"/>
                </a:lnTo>
                <a:lnTo>
                  <a:pt x="730" y="3506"/>
                </a:lnTo>
                <a:lnTo>
                  <a:pt x="894" y="3623"/>
                </a:lnTo>
                <a:lnTo>
                  <a:pt x="1036" y="3717"/>
                </a:lnTo>
                <a:lnTo>
                  <a:pt x="1224" y="3788"/>
                </a:lnTo>
                <a:lnTo>
                  <a:pt x="1388" y="3859"/>
                </a:lnTo>
                <a:lnTo>
                  <a:pt x="1600" y="3906"/>
                </a:lnTo>
                <a:lnTo>
                  <a:pt x="1788" y="3929"/>
                </a:lnTo>
                <a:lnTo>
                  <a:pt x="1977" y="3953"/>
                </a:lnTo>
                <a:lnTo>
                  <a:pt x="2188" y="3929"/>
                </a:lnTo>
                <a:lnTo>
                  <a:pt x="2376" y="3906"/>
                </a:lnTo>
                <a:lnTo>
                  <a:pt x="2565" y="3859"/>
                </a:lnTo>
                <a:lnTo>
                  <a:pt x="2753" y="3788"/>
                </a:lnTo>
                <a:lnTo>
                  <a:pt x="2941" y="3717"/>
                </a:lnTo>
                <a:lnTo>
                  <a:pt x="3082" y="3623"/>
                </a:lnTo>
                <a:lnTo>
                  <a:pt x="3247" y="3506"/>
                </a:lnTo>
                <a:lnTo>
                  <a:pt x="3388" y="3365"/>
                </a:lnTo>
                <a:lnTo>
                  <a:pt x="3506" y="3223"/>
                </a:lnTo>
                <a:lnTo>
                  <a:pt x="3623" y="3082"/>
                </a:lnTo>
                <a:lnTo>
                  <a:pt x="3717" y="2918"/>
                </a:lnTo>
                <a:lnTo>
                  <a:pt x="3811" y="2753"/>
                </a:lnTo>
                <a:lnTo>
                  <a:pt x="3882" y="2565"/>
                </a:lnTo>
                <a:lnTo>
                  <a:pt x="3929" y="2377"/>
                </a:lnTo>
                <a:lnTo>
                  <a:pt x="3953" y="2165"/>
                </a:lnTo>
                <a:lnTo>
                  <a:pt x="3976" y="1977"/>
                </a:lnTo>
                <a:lnTo>
                  <a:pt x="3953" y="1765"/>
                </a:lnTo>
                <a:lnTo>
                  <a:pt x="3929" y="1577"/>
                </a:lnTo>
                <a:lnTo>
                  <a:pt x="3882" y="1389"/>
                </a:lnTo>
                <a:lnTo>
                  <a:pt x="3811" y="1200"/>
                </a:lnTo>
                <a:lnTo>
                  <a:pt x="3717" y="1036"/>
                </a:lnTo>
                <a:lnTo>
                  <a:pt x="3623" y="871"/>
                </a:lnTo>
                <a:lnTo>
                  <a:pt x="3506" y="706"/>
                </a:lnTo>
                <a:lnTo>
                  <a:pt x="3388" y="565"/>
                </a:lnTo>
                <a:lnTo>
                  <a:pt x="3247" y="448"/>
                </a:lnTo>
                <a:lnTo>
                  <a:pt x="3082" y="330"/>
                </a:lnTo>
                <a:lnTo>
                  <a:pt x="2941" y="236"/>
                </a:lnTo>
                <a:lnTo>
                  <a:pt x="2753" y="142"/>
                </a:lnTo>
                <a:lnTo>
                  <a:pt x="2565" y="95"/>
                </a:lnTo>
                <a:lnTo>
                  <a:pt x="2376" y="24"/>
                </a:lnTo>
                <a:lnTo>
                  <a:pt x="2188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9"/>
          <p:cNvSpPr/>
          <p:nvPr/>
        </p:nvSpPr>
        <p:spPr>
          <a:xfrm>
            <a:off x="8287043" y="677289"/>
            <a:ext cx="287468" cy="291306"/>
          </a:xfrm>
          <a:custGeom>
            <a:rect b="b" l="l" r="r" t="t"/>
            <a:pathLst>
              <a:path extrusionOk="0" h="3953" w="3977">
                <a:moveTo>
                  <a:pt x="1788" y="1"/>
                </a:moveTo>
                <a:lnTo>
                  <a:pt x="1600" y="24"/>
                </a:lnTo>
                <a:lnTo>
                  <a:pt x="1388" y="95"/>
                </a:lnTo>
                <a:lnTo>
                  <a:pt x="1224" y="142"/>
                </a:lnTo>
                <a:lnTo>
                  <a:pt x="1036" y="236"/>
                </a:lnTo>
                <a:lnTo>
                  <a:pt x="894" y="330"/>
                </a:lnTo>
                <a:lnTo>
                  <a:pt x="730" y="448"/>
                </a:lnTo>
                <a:lnTo>
                  <a:pt x="589" y="565"/>
                </a:lnTo>
                <a:lnTo>
                  <a:pt x="471" y="706"/>
                </a:lnTo>
                <a:lnTo>
                  <a:pt x="353" y="871"/>
                </a:lnTo>
                <a:lnTo>
                  <a:pt x="259" y="1036"/>
                </a:lnTo>
                <a:lnTo>
                  <a:pt x="165" y="1200"/>
                </a:lnTo>
                <a:lnTo>
                  <a:pt x="95" y="1389"/>
                </a:lnTo>
                <a:lnTo>
                  <a:pt x="48" y="1577"/>
                </a:lnTo>
                <a:lnTo>
                  <a:pt x="24" y="1765"/>
                </a:lnTo>
                <a:lnTo>
                  <a:pt x="0" y="1977"/>
                </a:lnTo>
                <a:lnTo>
                  <a:pt x="24" y="2165"/>
                </a:lnTo>
                <a:lnTo>
                  <a:pt x="48" y="2377"/>
                </a:lnTo>
                <a:lnTo>
                  <a:pt x="95" y="2565"/>
                </a:lnTo>
                <a:lnTo>
                  <a:pt x="165" y="2753"/>
                </a:lnTo>
                <a:lnTo>
                  <a:pt x="259" y="2918"/>
                </a:lnTo>
                <a:lnTo>
                  <a:pt x="353" y="3082"/>
                </a:lnTo>
                <a:lnTo>
                  <a:pt x="471" y="3223"/>
                </a:lnTo>
                <a:lnTo>
                  <a:pt x="589" y="3365"/>
                </a:lnTo>
                <a:lnTo>
                  <a:pt x="730" y="3506"/>
                </a:lnTo>
                <a:lnTo>
                  <a:pt x="894" y="3623"/>
                </a:lnTo>
                <a:lnTo>
                  <a:pt x="1036" y="3717"/>
                </a:lnTo>
                <a:lnTo>
                  <a:pt x="1224" y="3788"/>
                </a:lnTo>
                <a:lnTo>
                  <a:pt x="1388" y="3859"/>
                </a:lnTo>
                <a:lnTo>
                  <a:pt x="1600" y="3906"/>
                </a:lnTo>
                <a:lnTo>
                  <a:pt x="1788" y="3929"/>
                </a:lnTo>
                <a:lnTo>
                  <a:pt x="1977" y="3953"/>
                </a:lnTo>
                <a:lnTo>
                  <a:pt x="2188" y="3929"/>
                </a:lnTo>
                <a:lnTo>
                  <a:pt x="2376" y="3906"/>
                </a:lnTo>
                <a:lnTo>
                  <a:pt x="2565" y="3859"/>
                </a:lnTo>
                <a:lnTo>
                  <a:pt x="2753" y="3788"/>
                </a:lnTo>
                <a:lnTo>
                  <a:pt x="2941" y="3717"/>
                </a:lnTo>
                <a:lnTo>
                  <a:pt x="3082" y="3623"/>
                </a:lnTo>
                <a:lnTo>
                  <a:pt x="3247" y="3506"/>
                </a:lnTo>
                <a:lnTo>
                  <a:pt x="3388" y="3365"/>
                </a:lnTo>
                <a:lnTo>
                  <a:pt x="3506" y="3223"/>
                </a:lnTo>
                <a:lnTo>
                  <a:pt x="3623" y="3082"/>
                </a:lnTo>
                <a:lnTo>
                  <a:pt x="3717" y="2918"/>
                </a:lnTo>
                <a:lnTo>
                  <a:pt x="3811" y="2753"/>
                </a:lnTo>
                <a:lnTo>
                  <a:pt x="3882" y="2565"/>
                </a:lnTo>
                <a:lnTo>
                  <a:pt x="3929" y="2377"/>
                </a:lnTo>
                <a:lnTo>
                  <a:pt x="3953" y="2165"/>
                </a:lnTo>
                <a:lnTo>
                  <a:pt x="3976" y="1977"/>
                </a:lnTo>
                <a:lnTo>
                  <a:pt x="3953" y="1765"/>
                </a:lnTo>
                <a:lnTo>
                  <a:pt x="3929" y="1577"/>
                </a:lnTo>
                <a:lnTo>
                  <a:pt x="3882" y="1389"/>
                </a:lnTo>
                <a:lnTo>
                  <a:pt x="3811" y="1200"/>
                </a:lnTo>
                <a:lnTo>
                  <a:pt x="3717" y="1036"/>
                </a:lnTo>
                <a:lnTo>
                  <a:pt x="3623" y="871"/>
                </a:lnTo>
                <a:lnTo>
                  <a:pt x="3506" y="706"/>
                </a:lnTo>
                <a:lnTo>
                  <a:pt x="3388" y="565"/>
                </a:lnTo>
                <a:lnTo>
                  <a:pt x="3247" y="448"/>
                </a:lnTo>
                <a:lnTo>
                  <a:pt x="3082" y="330"/>
                </a:lnTo>
                <a:lnTo>
                  <a:pt x="2941" y="236"/>
                </a:lnTo>
                <a:lnTo>
                  <a:pt x="2753" y="142"/>
                </a:lnTo>
                <a:lnTo>
                  <a:pt x="2565" y="95"/>
                </a:lnTo>
                <a:lnTo>
                  <a:pt x="2376" y="24"/>
                </a:lnTo>
                <a:lnTo>
                  <a:pt x="2188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9"/>
          <p:cNvSpPr/>
          <p:nvPr/>
        </p:nvSpPr>
        <p:spPr>
          <a:xfrm>
            <a:off x="484471" y="4362846"/>
            <a:ext cx="472080" cy="478402"/>
          </a:xfrm>
          <a:custGeom>
            <a:rect b="b" l="l" r="r" t="t"/>
            <a:pathLst>
              <a:path extrusionOk="0" h="3953" w="3977">
                <a:moveTo>
                  <a:pt x="1788" y="1"/>
                </a:moveTo>
                <a:lnTo>
                  <a:pt x="1600" y="24"/>
                </a:lnTo>
                <a:lnTo>
                  <a:pt x="1388" y="95"/>
                </a:lnTo>
                <a:lnTo>
                  <a:pt x="1224" y="142"/>
                </a:lnTo>
                <a:lnTo>
                  <a:pt x="1036" y="236"/>
                </a:lnTo>
                <a:lnTo>
                  <a:pt x="894" y="330"/>
                </a:lnTo>
                <a:lnTo>
                  <a:pt x="730" y="448"/>
                </a:lnTo>
                <a:lnTo>
                  <a:pt x="589" y="565"/>
                </a:lnTo>
                <a:lnTo>
                  <a:pt x="471" y="706"/>
                </a:lnTo>
                <a:lnTo>
                  <a:pt x="353" y="871"/>
                </a:lnTo>
                <a:lnTo>
                  <a:pt x="259" y="1036"/>
                </a:lnTo>
                <a:lnTo>
                  <a:pt x="165" y="1200"/>
                </a:lnTo>
                <a:lnTo>
                  <a:pt x="95" y="1389"/>
                </a:lnTo>
                <a:lnTo>
                  <a:pt x="48" y="1577"/>
                </a:lnTo>
                <a:lnTo>
                  <a:pt x="24" y="1765"/>
                </a:lnTo>
                <a:lnTo>
                  <a:pt x="0" y="1977"/>
                </a:lnTo>
                <a:lnTo>
                  <a:pt x="24" y="2165"/>
                </a:lnTo>
                <a:lnTo>
                  <a:pt x="48" y="2377"/>
                </a:lnTo>
                <a:lnTo>
                  <a:pt x="95" y="2565"/>
                </a:lnTo>
                <a:lnTo>
                  <a:pt x="165" y="2753"/>
                </a:lnTo>
                <a:lnTo>
                  <a:pt x="259" y="2918"/>
                </a:lnTo>
                <a:lnTo>
                  <a:pt x="353" y="3082"/>
                </a:lnTo>
                <a:lnTo>
                  <a:pt x="471" y="3223"/>
                </a:lnTo>
                <a:lnTo>
                  <a:pt x="589" y="3365"/>
                </a:lnTo>
                <a:lnTo>
                  <a:pt x="730" y="3506"/>
                </a:lnTo>
                <a:lnTo>
                  <a:pt x="894" y="3623"/>
                </a:lnTo>
                <a:lnTo>
                  <a:pt x="1036" y="3717"/>
                </a:lnTo>
                <a:lnTo>
                  <a:pt x="1224" y="3788"/>
                </a:lnTo>
                <a:lnTo>
                  <a:pt x="1388" y="3859"/>
                </a:lnTo>
                <a:lnTo>
                  <a:pt x="1600" y="3906"/>
                </a:lnTo>
                <a:lnTo>
                  <a:pt x="1788" y="3929"/>
                </a:lnTo>
                <a:lnTo>
                  <a:pt x="1977" y="3953"/>
                </a:lnTo>
                <a:lnTo>
                  <a:pt x="2188" y="3929"/>
                </a:lnTo>
                <a:lnTo>
                  <a:pt x="2376" y="3906"/>
                </a:lnTo>
                <a:lnTo>
                  <a:pt x="2565" y="3859"/>
                </a:lnTo>
                <a:lnTo>
                  <a:pt x="2753" y="3788"/>
                </a:lnTo>
                <a:lnTo>
                  <a:pt x="2941" y="3717"/>
                </a:lnTo>
                <a:lnTo>
                  <a:pt x="3082" y="3623"/>
                </a:lnTo>
                <a:lnTo>
                  <a:pt x="3247" y="3506"/>
                </a:lnTo>
                <a:lnTo>
                  <a:pt x="3388" y="3365"/>
                </a:lnTo>
                <a:lnTo>
                  <a:pt x="3506" y="3223"/>
                </a:lnTo>
                <a:lnTo>
                  <a:pt x="3623" y="3082"/>
                </a:lnTo>
                <a:lnTo>
                  <a:pt x="3717" y="2918"/>
                </a:lnTo>
                <a:lnTo>
                  <a:pt x="3811" y="2753"/>
                </a:lnTo>
                <a:lnTo>
                  <a:pt x="3882" y="2565"/>
                </a:lnTo>
                <a:lnTo>
                  <a:pt x="3929" y="2377"/>
                </a:lnTo>
                <a:lnTo>
                  <a:pt x="3953" y="2165"/>
                </a:lnTo>
                <a:lnTo>
                  <a:pt x="3976" y="1977"/>
                </a:lnTo>
                <a:lnTo>
                  <a:pt x="3953" y="1765"/>
                </a:lnTo>
                <a:lnTo>
                  <a:pt x="3929" y="1577"/>
                </a:lnTo>
                <a:lnTo>
                  <a:pt x="3882" y="1389"/>
                </a:lnTo>
                <a:lnTo>
                  <a:pt x="3811" y="1200"/>
                </a:lnTo>
                <a:lnTo>
                  <a:pt x="3717" y="1036"/>
                </a:lnTo>
                <a:lnTo>
                  <a:pt x="3623" y="871"/>
                </a:lnTo>
                <a:lnTo>
                  <a:pt x="3506" y="706"/>
                </a:lnTo>
                <a:lnTo>
                  <a:pt x="3388" y="565"/>
                </a:lnTo>
                <a:lnTo>
                  <a:pt x="3247" y="448"/>
                </a:lnTo>
                <a:lnTo>
                  <a:pt x="3082" y="330"/>
                </a:lnTo>
                <a:lnTo>
                  <a:pt x="2941" y="236"/>
                </a:lnTo>
                <a:lnTo>
                  <a:pt x="2753" y="142"/>
                </a:lnTo>
                <a:lnTo>
                  <a:pt x="2565" y="95"/>
                </a:lnTo>
                <a:lnTo>
                  <a:pt x="2376" y="24"/>
                </a:lnTo>
                <a:lnTo>
                  <a:pt x="2188" y="1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9"/>
          <p:cNvSpPr txBox="1"/>
          <p:nvPr>
            <p:ph type="title"/>
          </p:nvPr>
        </p:nvSpPr>
        <p:spPr>
          <a:xfrm>
            <a:off x="721525" y="1083338"/>
            <a:ext cx="3502200" cy="1303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43" name="Google Shape;143;p9"/>
          <p:cNvSpPr txBox="1"/>
          <p:nvPr>
            <p:ph idx="1" type="subTitle"/>
          </p:nvPr>
        </p:nvSpPr>
        <p:spPr>
          <a:xfrm>
            <a:off x="721525" y="2582250"/>
            <a:ext cx="3888600" cy="148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0"/>
          <p:cNvSpPr/>
          <p:nvPr/>
        </p:nvSpPr>
        <p:spPr>
          <a:xfrm>
            <a:off x="2207350" y="856100"/>
            <a:ext cx="914895" cy="881399"/>
          </a:xfrm>
          <a:custGeom>
            <a:rect b="b" l="l" r="r" t="t"/>
            <a:pathLst>
              <a:path extrusionOk="0" h="12234" w="12210">
                <a:moveTo>
                  <a:pt x="6093" y="0"/>
                </a:moveTo>
                <a:lnTo>
                  <a:pt x="5787" y="24"/>
                </a:lnTo>
                <a:lnTo>
                  <a:pt x="5482" y="47"/>
                </a:lnTo>
                <a:lnTo>
                  <a:pt x="5176" y="71"/>
                </a:lnTo>
                <a:lnTo>
                  <a:pt x="4870" y="142"/>
                </a:lnTo>
                <a:lnTo>
                  <a:pt x="4564" y="212"/>
                </a:lnTo>
                <a:lnTo>
                  <a:pt x="4282" y="283"/>
                </a:lnTo>
                <a:lnTo>
                  <a:pt x="3999" y="377"/>
                </a:lnTo>
                <a:lnTo>
                  <a:pt x="3717" y="494"/>
                </a:lnTo>
                <a:lnTo>
                  <a:pt x="3458" y="612"/>
                </a:lnTo>
                <a:lnTo>
                  <a:pt x="3200" y="753"/>
                </a:lnTo>
                <a:lnTo>
                  <a:pt x="2941" y="894"/>
                </a:lnTo>
                <a:lnTo>
                  <a:pt x="2682" y="1059"/>
                </a:lnTo>
                <a:lnTo>
                  <a:pt x="2212" y="1412"/>
                </a:lnTo>
                <a:lnTo>
                  <a:pt x="1788" y="1788"/>
                </a:lnTo>
                <a:lnTo>
                  <a:pt x="1388" y="2235"/>
                </a:lnTo>
                <a:lnTo>
                  <a:pt x="1035" y="2706"/>
                </a:lnTo>
                <a:lnTo>
                  <a:pt x="871" y="2941"/>
                </a:lnTo>
                <a:lnTo>
                  <a:pt x="730" y="3200"/>
                </a:lnTo>
                <a:lnTo>
                  <a:pt x="588" y="3458"/>
                </a:lnTo>
                <a:lnTo>
                  <a:pt x="471" y="3741"/>
                </a:lnTo>
                <a:lnTo>
                  <a:pt x="353" y="4023"/>
                </a:lnTo>
                <a:lnTo>
                  <a:pt x="259" y="4305"/>
                </a:lnTo>
                <a:lnTo>
                  <a:pt x="189" y="4588"/>
                </a:lnTo>
                <a:lnTo>
                  <a:pt x="118" y="4893"/>
                </a:lnTo>
                <a:lnTo>
                  <a:pt x="71" y="5176"/>
                </a:lnTo>
                <a:lnTo>
                  <a:pt x="24" y="5482"/>
                </a:lnTo>
                <a:lnTo>
                  <a:pt x="0" y="5811"/>
                </a:lnTo>
                <a:lnTo>
                  <a:pt x="0" y="6117"/>
                </a:lnTo>
                <a:lnTo>
                  <a:pt x="0" y="6423"/>
                </a:lnTo>
                <a:lnTo>
                  <a:pt x="24" y="6752"/>
                </a:lnTo>
                <a:lnTo>
                  <a:pt x="71" y="7058"/>
                </a:lnTo>
                <a:lnTo>
                  <a:pt x="118" y="7340"/>
                </a:lnTo>
                <a:lnTo>
                  <a:pt x="189" y="7646"/>
                </a:lnTo>
                <a:lnTo>
                  <a:pt x="259" y="7928"/>
                </a:lnTo>
                <a:lnTo>
                  <a:pt x="353" y="8210"/>
                </a:lnTo>
                <a:lnTo>
                  <a:pt x="471" y="8493"/>
                </a:lnTo>
                <a:lnTo>
                  <a:pt x="588" y="8775"/>
                </a:lnTo>
                <a:lnTo>
                  <a:pt x="730" y="9034"/>
                </a:lnTo>
                <a:lnTo>
                  <a:pt x="871" y="9293"/>
                </a:lnTo>
                <a:lnTo>
                  <a:pt x="1035" y="9528"/>
                </a:lnTo>
                <a:lnTo>
                  <a:pt x="1388" y="9998"/>
                </a:lnTo>
                <a:lnTo>
                  <a:pt x="1788" y="10445"/>
                </a:lnTo>
                <a:lnTo>
                  <a:pt x="2212" y="10822"/>
                </a:lnTo>
                <a:lnTo>
                  <a:pt x="2682" y="11174"/>
                </a:lnTo>
                <a:lnTo>
                  <a:pt x="2941" y="11339"/>
                </a:lnTo>
                <a:lnTo>
                  <a:pt x="3200" y="11480"/>
                </a:lnTo>
                <a:lnTo>
                  <a:pt x="3458" y="11621"/>
                </a:lnTo>
                <a:lnTo>
                  <a:pt x="3717" y="11739"/>
                </a:lnTo>
                <a:lnTo>
                  <a:pt x="3999" y="11857"/>
                </a:lnTo>
                <a:lnTo>
                  <a:pt x="4282" y="11951"/>
                </a:lnTo>
                <a:lnTo>
                  <a:pt x="4564" y="12045"/>
                </a:lnTo>
                <a:lnTo>
                  <a:pt x="4870" y="12092"/>
                </a:lnTo>
                <a:lnTo>
                  <a:pt x="5176" y="12162"/>
                </a:lnTo>
                <a:lnTo>
                  <a:pt x="5482" y="12186"/>
                </a:lnTo>
                <a:lnTo>
                  <a:pt x="5787" y="12210"/>
                </a:lnTo>
                <a:lnTo>
                  <a:pt x="6093" y="12233"/>
                </a:lnTo>
                <a:lnTo>
                  <a:pt x="6422" y="12210"/>
                </a:lnTo>
                <a:lnTo>
                  <a:pt x="6728" y="12186"/>
                </a:lnTo>
                <a:lnTo>
                  <a:pt x="7034" y="12162"/>
                </a:lnTo>
                <a:lnTo>
                  <a:pt x="7340" y="12092"/>
                </a:lnTo>
                <a:lnTo>
                  <a:pt x="7622" y="12045"/>
                </a:lnTo>
                <a:lnTo>
                  <a:pt x="7905" y="11951"/>
                </a:lnTo>
                <a:lnTo>
                  <a:pt x="8210" y="11857"/>
                </a:lnTo>
                <a:lnTo>
                  <a:pt x="8469" y="11739"/>
                </a:lnTo>
                <a:lnTo>
                  <a:pt x="8751" y="11621"/>
                </a:lnTo>
                <a:lnTo>
                  <a:pt x="9010" y="11480"/>
                </a:lnTo>
                <a:lnTo>
                  <a:pt x="9269" y="11339"/>
                </a:lnTo>
                <a:lnTo>
                  <a:pt x="9504" y="11174"/>
                </a:lnTo>
                <a:lnTo>
                  <a:pt x="9975" y="10822"/>
                </a:lnTo>
                <a:lnTo>
                  <a:pt x="10422" y="10445"/>
                </a:lnTo>
                <a:lnTo>
                  <a:pt x="10822" y="9998"/>
                </a:lnTo>
                <a:lnTo>
                  <a:pt x="11174" y="9528"/>
                </a:lnTo>
                <a:lnTo>
                  <a:pt x="11316" y="9293"/>
                </a:lnTo>
                <a:lnTo>
                  <a:pt x="11480" y="9034"/>
                </a:lnTo>
                <a:lnTo>
                  <a:pt x="11598" y="8775"/>
                </a:lnTo>
                <a:lnTo>
                  <a:pt x="11715" y="8493"/>
                </a:lnTo>
                <a:lnTo>
                  <a:pt x="11833" y="8210"/>
                </a:lnTo>
                <a:lnTo>
                  <a:pt x="11927" y="7928"/>
                </a:lnTo>
                <a:lnTo>
                  <a:pt x="12021" y="7646"/>
                </a:lnTo>
                <a:lnTo>
                  <a:pt x="12092" y="7340"/>
                </a:lnTo>
                <a:lnTo>
                  <a:pt x="12139" y="7058"/>
                </a:lnTo>
                <a:lnTo>
                  <a:pt x="12186" y="6752"/>
                </a:lnTo>
                <a:lnTo>
                  <a:pt x="12209" y="6423"/>
                </a:lnTo>
                <a:lnTo>
                  <a:pt x="12209" y="6117"/>
                </a:lnTo>
                <a:lnTo>
                  <a:pt x="12209" y="5811"/>
                </a:lnTo>
                <a:lnTo>
                  <a:pt x="12186" y="5482"/>
                </a:lnTo>
                <a:lnTo>
                  <a:pt x="12139" y="5176"/>
                </a:lnTo>
                <a:lnTo>
                  <a:pt x="12092" y="4893"/>
                </a:lnTo>
                <a:lnTo>
                  <a:pt x="12021" y="4588"/>
                </a:lnTo>
                <a:lnTo>
                  <a:pt x="11927" y="4305"/>
                </a:lnTo>
                <a:lnTo>
                  <a:pt x="11833" y="4023"/>
                </a:lnTo>
                <a:lnTo>
                  <a:pt x="11715" y="3741"/>
                </a:lnTo>
                <a:lnTo>
                  <a:pt x="11598" y="3458"/>
                </a:lnTo>
                <a:lnTo>
                  <a:pt x="11480" y="3200"/>
                </a:lnTo>
                <a:lnTo>
                  <a:pt x="11316" y="2941"/>
                </a:lnTo>
                <a:lnTo>
                  <a:pt x="11174" y="2706"/>
                </a:lnTo>
                <a:lnTo>
                  <a:pt x="10822" y="2235"/>
                </a:lnTo>
                <a:lnTo>
                  <a:pt x="10422" y="1788"/>
                </a:lnTo>
                <a:lnTo>
                  <a:pt x="9975" y="1412"/>
                </a:lnTo>
                <a:lnTo>
                  <a:pt x="9504" y="1059"/>
                </a:lnTo>
                <a:lnTo>
                  <a:pt x="9269" y="894"/>
                </a:lnTo>
                <a:lnTo>
                  <a:pt x="9010" y="753"/>
                </a:lnTo>
                <a:lnTo>
                  <a:pt x="8751" y="612"/>
                </a:lnTo>
                <a:lnTo>
                  <a:pt x="8469" y="494"/>
                </a:lnTo>
                <a:lnTo>
                  <a:pt x="8210" y="377"/>
                </a:lnTo>
                <a:lnTo>
                  <a:pt x="7905" y="283"/>
                </a:lnTo>
                <a:lnTo>
                  <a:pt x="7622" y="212"/>
                </a:lnTo>
                <a:lnTo>
                  <a:pt x="7340" y="142"/>
                </a:lnTo>
                <a:lnTo>
                  <a:pt x="7034" y="71"/>
                </a:lnTo>
                <a:lnTo>
                  <a:pt x="6728" y="47"/>
                </a:lnTo>
                <a:lnTo>
                  <a:pt x="6422" y="24"/>
                </a:lnTo>
                <a:lnTo>
                  <a:pt x="6093" y="0"/>
                </a:lnTo>
                <a:close/>
              </a:path>
            </a:pathLst>
          </a:custGeom>
          <a:solidFill>
            <a:srgbClr val="E4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10"/>
          <p:cNvSpPr txBox="1"/>
          <p:nvPr>
            <p:ph idx="1" type="body"/>
          </p:nvPr>
        </p:nvSpPr>
        <p:spPr>
          <a:xfrm>
            <a:off x="713225" y="822950"/>
            <a:ext cx="77175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1pPr>
          </a:lstStyle>
          <a:p/>
        </p:txBody>
      </p:sp>
      <p:sp>
        <p:nvSpPr>
          <p:cNvPr id="147" name="Google Shape;147;p10"/>
          <p:cNvSpPr/>
          <p:nvPr/>
        </p:nvSpPr>
        <p:spPr>
          <a:xfrm flipH="1">
            <a:off x="713224" y="1737500"/>
            <a:ext cx="235754" cy="239179"/>
          </a:xfrm>
          <a:custGeom>
            <a:rect b="b" l="l" r="r" t="t"/>
            <a:pathLst>
              <a:path extrusionOk="0" h="4495" w="4517">
                <a:moveTo>
                  <a:pt x="2023" y="1"/>
                </a:moveTo>
                <a:lnTo>
                  <a:pt x="1812" y="48"/>
                </a:lnTo>
                <a:lnTo>
                  <a:pt x="1576" y="95"/>
                </a:lnTo>
                <a:lnTo>
                  <a:pt x="1388" y="166"/>
                </a:lnTo>
                <a:lnTo>
                  <a:pt x="1176" y="260"/>
                </a:lnTo>
                <a:lnTo>
                  <a:pt x="988" y="377"/>
                </a:lnTo>
                <a:lnTo>
                  <a:pt x="824" y="518"/>
                </a:lnTo>
                <a:lnTo>
                  <a:pt x="659" y="660"/>
                </a:lnTo>
                <a:lnTo>
                  <a:pt x="518" y="801"/>
                </a:lnTo>
                <a:lnTo>
                  <a:pt x="377" y="989"/>
                </a:lnTo>
                <a:lnTo>
                  <a:pt x="282" y="1177"/>
                </a:lnTo>
                <a:lnTo>
                  <a:pt x="188" y="1365"/>
                </a:lnTo>
                <a:lnTo>
                  <a:pt x="94" y="1577"/>
                </a:lnTo>
                <a:lnTo>
                  <a:pt x="47" y="1789"/>
                </a:lnTo>
                <a:lnTo>
                  <a:pt x="24" y="2024"/>
                </a:lnTo>
                <a:lnTo>
                  <a:pt x="0" y="2236"/>
                </a:lnTo>
                <a:lnTo>
                  <a:pt x="24" y="2471"/>
                </a:lnTo>
                <a:lnTo>
                  <a:pt x="47" y="2706"/>
                </a:lnTo>
                <a:lnTo>
                  <a:pt x="94" y="2918"/>
                </a:lnTo>
                <a:lnTo>
                  <a:pt x="188" y="3130"/>
                </a:lnTo>
                <a:lnTo>
                  <a:pt x="282" y="3318"/>
                </a:lnTo>
                <a:lnTo>
                  <a:pt x="377" y="3506"/>
                </a:lnTo>
                <a:lnTo>
                  <a:pt x="518" y="3671"/>
                </a:lnTo>
                <a:lnTo>
                  <a:pt x="659" y="3835"/>
                </a:lnTo>
                <a:lnTo>
                  <a:pt x="824" y="3977"/>
                </a:lnTo>
                <a:lnTo>
                  <a:pt x="988" y="4118"/>
                </a:lnTo>
                <a:lnTo>
                  <a:pt x="1176" y="4235"/>
                </a:lnTo>
                <a:lnTo>
                  <a:pt x="1388" y="4329"/>
                </a:lnTo>
                <a:lnTo>
                  <a:pt x="1576" y="4400"/>
                </a:lnTo>
                <a:lnTo>
                  <a:pt x="1812" y="4447"/>
                </a:lnTo>
                <a:lnTo>
                  <a:pt x="2023" y="4494"/>
                </a:lnTo>
                <a:lnTo>
                  <a:pt x="2494" y="4494"/>
                </a:lnTo>
                <a:lnTo>
                  <a:pt x="2705" y="4447"/>
                </a:lnTo>
                <a:lnTo>
                  <a:pt x="2917" y="4400"/>
                </a:lnTo>
                <a:lnTo>
                  <a:pt x="3129" y="4329"/>
                </a:lnTo>
                <a:lnTo>
                  <a:pt x="3341" y="4235"/>
                </a:lnTo>
                <a:lnTo>
                  <a:pt x="3505" y="4118"/>
                </a:lnTo>
                <a:lnTo>
                  <a:pt x="3693" y="3977"/>
                </a:lnTo>
                <a:lnTo>
                  <a:pt x="3858" y="3835"/>
                </a:lnTo>
                <a:lnTo>
                  <a:pt x="3999" y="3671"/>
                </a:lnTo>
                <a:lnTo>
                  <a:pt x="4117" y="3506"/>
                </a:lnTo>
                <a:lnTo>
                  <a:pt x="4235" y="3318"/>
                </a:lnTo>
                <a:lnTo>
                  <a:pt x="4329" y="3130"/>
                </a:lnTo>
                <a:lnTo>
                  <a:pt x="4399" y="2918"/>
                </a:lnTo>
                <a:lnTo>
                  <a:pt x="4470" y="2706"/>
                </a:lnTo>
                <a:lnTo>
                  <a:pt x="4493" y="2471"/>
                </a:lnTo>
                <a:lnTo>
                  <a:pt x="4517" y="2236"/>
                </a:lnTo>
                <a:lnTo>
                  <a:pt x="4493" y="2024"/>
                </a:lnTo>
                <a:lnTo>
                  <a:pt x="4470" y="1789"/>
                </a:lnTo>
                <a:lnTo>
                  <a:pt x="4399" y="1577"/>
                </a:lnTo>
                <a:lnTo>
                  <a:pt x="4329" y="1365"/>
                </a:lnTo>
                <a:lnTo>
                  <a:pt x="4235" y="1177"/>
                </a:lnTo>
                <a:lnTo>
                  <a:pt x="4117" y="989"/>
                </a:lnTo>
                <a:lnTo>
                  <a:pt x="3999" y="801"/>
                </a:lnTo>
                <a:lnTo>
                  <a:pt x="3858" y="660"/>
                </a:lnTo>
                <a:lnTo>
                  <a:pt x="3693" y="518"/>
                </a:lnTo>
                <a:lnTo>
                  <a:pt x="3505" y="377"/>
                </a:lnTo>
                <a:lnTo>
                  <a:pt x="3341" y="260"/>
                </a:lnTo>
                <a:lnTo>
                  <a:pt x="3129" y="166"/>
                </a:lnTo>
                <a:lnTo>
                  <a:pt x="2917" y="95"/>
                </a:lnTo>
                <a:lnTo>
                  <a:pt x="2705" y="48"/>
                </a:lnTo>
                <a:lnTo>
                  <a:pt x="2494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10"/>
          <p:cNvSpPr/>
          <p:nvPr/>
        </p:nvSpPr>
        <p:spPr>
          <a:xfrm flipH="1">
            <a:off x="6048694" y="1888139"/>
            <a:ext cx="287468" cy="291306"/>
          </a:xfrm>
          <a:custGeom>
            <a:rect b="b" l="l" r="r" t="t"/>
            <a:pathLst>
              <a:path extrusionOk="0" h="3953" w="3977">
                <a:moveTo>
                  <a:pt x="1788" y="1"/>
                </a:moveTo>
                <a:lnTo>
                  <a:pt x="1600" y="24"/>
                </a:lnTo>
                <a:lnTo>
                  <a:pt x="1388" y="95"/>
                </a:lnTo>
                <a:lnTo>
                  <a:pt x="1224" y="142"/>
                </a:lnTo>
                <a:lnTo>
                  <a:pt x="1036" y="236"/>
                </a:lnTo>
                <a:lnTo>
                  <a:pt x="894" y="330"/>
                </a:lnTo>
                <a:lnTo>
                  <a:pt x="730" y="448"/>
                </a:lnTo>
                <a:lnTo>
                  <a:pt x="589" y="565"/>
                </a:lnTo>
                <a:lnTo>
                  <a:pt x="471" y="706"/>
                </a:lnTo>
                <a:lnTo>
                  <a:pt x="353" y="871"/>
                </a:lnTo>
                <a:lnTo>
                  <a:pt x="259" y="1036"/>
                </a:lnTo>
                <a:lnTo>
                  <a:pt x="165" y="1200"/>
                </a:lnTo>
                <a:lnTo>
                  <a:pt x="95" y="1389"/>
                </a:lnTo>
                <a:lnTo>
                  <a:pt x="48" y="1577"/>
                </a:lnTo>
                <a:lnTo>
                  <a:pt x="24" y="1765"/>
                </a:lnTo>
                <a:lnTo>
                  <a:pt x="0" y="1977"/>
                </a:lnTo>
                <a:lnTo>
                  <a:pt x="24" y="2165"/>
                </a:lnTo>
                <a:lnTo>
                  <a:pt x="48" y="2377"/>
                </a:lnTo>
                <a:lnTo>
                  <a:pt x="95" y="2565"/>
                </a:lnTo>
                <a:lnTo>
                  <a:pt x="165" y="2753"/>
                </a:lnTo>
                <a:lnTo>
                  <a:pt x="259" y="2918"/>
                </a:lnTo>
                <a:lnTo>
                  <a:pt x="353" y="3082"/>
                </a:lnTo>
                <a:lnTo>
                  <a:pt x="471" y="3223"/>
                </a:lnTo>
                <a:lnTo>
                  <a:pt x="589" y="3365"/>
                </a:lnTo>
                <a:lnTo>
                  <a:pt x="730" y="3506"/>
                </a:lnTo>
                <a:lnTo>
                  <a:pt x="894" y="3623"/>
                </a:lnTo>
                <a:lnTo>
                  <a:pt x="1036" y="3717"/>
                </a:lnTo>
                <a:lnTo>
                  <a:pt x="1224" y="3788"/>
                </a:lnTo>
                <a:lnTo>
                  <a:pt x="1388" y="3859"/>
                </a:lnTo>
                <a:lnTo>
                  <a:pt x="1600" y="3906"/>
                </a:lnTo>
                <a:lnTo>
                  <a:pt x="1788" y="3929"/>
                </a:lnTo>
                <a:lnTo>
                  <a:pt x="1977" y="3953"/>
                </a:lnTo>
                <a:lnTo>
                  <a:pt x="2188" y="3929"/>
                </a:lnTo>
                <a:lnTo>
                  <a:pt x="2376" y="3906"/>
                </a:lnTo>
                <a:lnTo>
                  <a:pt x="2565" y="3859"/>
                </a:lnTo>
                <a:lnTo>
                  <a:pt x="2753" y="3788"/>
                </a:lnTo>
                <a:lnTo>
                  <a:pt x="2941" y="3717"/>
                </a:lnTo>
                <a:lnTo>
                  <a:pt x="3082" y="3623"/>
                </a:lnTo>
                <a:lnTo>
                  <a:pt x="3247" y="3506"/>
                </a:lnTo>
                <a:lnTo>
                  <a:pt x="3388" y="3365"/>
                </a:lnTo>
                <a:lnTo>
                  <a:pt x="3506" y="3223"/>
                </a:lnTo>
                <a:lnTo>
                  <a:pt x="3623" y="3082"/>
                </a:lnTo>
                <a:lnTo>
                  <a:pt x="3717" y="2918"/>
                </a:lnTo>
                <a:lnTo>
                  <a:pt x="3811" y="2753"/>
                </a:lnTo>
                <a:lnTo>
                  <a:pt x="3882" y="2565"/>
                </a:lnTo>
                <a:lnTo>
                  <a:pt x="3929" y="2377"/>
                </a:lnTo>
                <a:lnTo>
                  <a:pt x="3953" y="2165"/>
                </a:lnTo>
                <a:lnTo>
                  <a:pt x="3976" y="1977"/>
                </a:lnTo>
                <a:lnTo>
                  <a:pt x="3953" y="1765"/>
                </a:lnTo>
                <a:lnTo>
                  <a:pt x="3929" y="1577"/>
                </a:lnTo>
                <a:lnTo>
                  <a:pt x="3882" y="1389"/>
                </a:lnTo>
                <a:lnTo>
                  <a:pt x="3811" y="1200"/>
                </a:lnTo>
                <a:lnTo>
                  <a:pt x="3717" y="1036"/>
                </a:lnTo>
                <a:lnTo>
                  <a:pt x="3623" y="871"/>
                </a:lnTo>
                <a:lnTo>
                  <a:pt x="3506" y="706"/>
                </a:lnTo>
                <a:lnTo>
                  <a:pt x="3388" y="565"/>
                </a:lnTo>
                <a:lnTo>
                  <a:pt x="3247" y="448"/>
                </a:lnTo>
                <a:lnTo>
                  <a:pt x="3082" y="330"/>
                </a:lnTo>
                <a:lnTo>
                  <a:pt x="2941" y="236"/>
                </a:lnTo>
                <a:lnTo>
                  <a:pt x="2753" y="142"/>
                </a:lnTo>
                <a:lnTo>
                  <a:pt x="2565" y="95"/>
                </a:lnTo>
                <a:lnTo>
                  <a:pt x="2376" y="24"/>
                </a:lnTo>
                <a:lnTo>
                  <a:pt x="218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10"/>
          <p:cNvSpPr/>
          <p:nvPr/>
        </p:nvSpPr>
        <p:spPr>
          <a:xfrm flipH="1">
            <a:off x="8243133" y="886290"/>
            <a:ext cx="472080" cy="478402"/>
          </a:xfrm>
          <a:custGeom>
            <a:rect b="b" l="l" r="r" t="t"/>
            <a:pathLst>
              <a:path extrusionOk="0" h="3953" w="3977">
                <a:moveTo>
                  <a:pt x="1788" y="1"/>
                </a:moveTo>
                <a:lnTo>
                  <a:pt x="1600" y="24"/>
                </a:lnTo>
                <a:lnTo>
                  <a:pt x="1388" y="95"/>
                </a:lnTo>
                <a:lnTo>
                  <a:pt x="1224" y="142"/>
                </a:lnTo>
                <a:lnTo>
                  <a:pt x="1036" y="236"/>
                </a:lnTo>
                <a:lnTo>
                  <a:pt x="894" y="330"/>
                </a:lnTo>
                <a:lnTo>
                  <a:pt x="730" y="448"/>
                </a:lnTo>
                <a:lnTo>
                  <a:pt x="589" y="565"/>
                </a:lnTo>
                <a:lnTo>
                  <a:pt x="471" y="706"/>
                </a:lnTo>
                <a:lnTo>
                  <a:pt x="353" y="871"/>
                </a:lnTo>
                <a:lnTo>
                  <a:pt x="259" y="1036"/>
                </a:lnTo>
                <a:lnTo>
                  <a:pt x="165" y="1200"/>
                </a:lnTo>
                <a:lnTo>
                  <a:pt x="95" y="1389"/>
                </a:lnTo>
                <a:lnTo>
                  <a:pt x="48" y="1577"/>
                </a:lnTo>
                <a:lnTo>
                  <a:pt x="24" y="1765"/>
                </a:lnTo>
                <a:lnTo>
                  <a:pt x="0" y="1977"/>
                </a:lnTo>
                <a:lnTo>
                  <a:pt x="24" y="2165"/>
                </a:lnTo>
                <a:lnTo>
                  <a:pt x="48" y="2377"/>
                </a:lnTo>
                <a:lnTo>
                  <a:pt x="95" y="2565"/>
                </a:lnTo>
                <a:lnTo>
                  <a:pt x="165" y="2753"/>
                </a:lnTo>
                <a:lnTo>
                  <a:pt x="259" y="2918"/>
                </a:lnTo>
                <a:lnTo>
                  <a:pt x="353" y="3082"/>
                </a:lnTo>
                <a:lnTo>
                  <a:pt x="471" y="3223"/>
                </a:lnTo>
                <a:lnTo>
                  <a:pt x="589" y="3365"/>
                </a:lnTo>
                <a:lnTo>
                  <a:pt x="730" y="3506"/>
                </a:lnTo>
                <a:lnTo>
                  <a:pt x="894" y="3623"/>
                </a:lnTo>
                <a:lnTo>
                  <a:pt x="1036" y="3717"/>
                </a:lnTo>
                <a:lnTo>
                  <a:pt x="1224" y="3788"/>
                </a:lnTo>
                <a:lnTo>
                  <a:pt x="1388" y="3859"/>
                </a:lnTo>
                <a:lnTo>
                  <a:pt x="1600" y="3906"/>
                </a:lnTo>
                <a:lnTo>
                  <a:pt x="1788" y="3929"/>
                </a:lnTo>
                <a:lnTo>
                  <a:pt x="1977" y="3953"/>
                </a:lnTo>
                <a:lnTo>
                  <a:pt x="2188" y="3929"/>
                </a:lnTo>
                <a:lnTo>
                  <a:pt x="2376" y="3906"/>
                </a:lnTo>
                <a:lnTo>
                  <a:pt x="2565" y="3859"/>
                </a:lnTo>
                <a:lnTo>
                  <a:pt x="2753" y="3788"/>
                </a:lnTo>
                <a:lnTo>
                  <a:pt x="2941" y="3717"/>
                </a:lnTo>
                <a:lnTo>
                  <a:pt x="3082" y="3623"/>
                </a:lnTo>
                <a:lnTo>
                  <a:pt x="3247" y="3506"/>
                </a:lnTo>
                <a:lnTo>
                  <a:pt x="3388" y="3365"/>
                </a:lnTo>
                <a:lnTo>
                  <a:pt x="3506" y="3223"/>
                </a:lnTo>
                <a:lnTo>
                  <a:pt x="3623" y="3082"/>
                </a:lnTo>
                <a:lnTo>
                  <a:pt x="3717" y="2918"/>
                </a:lnTo>
                <a:lnTo>
                  <a:pt x="3811" y="2753"/>
                </a:lnTo>
                <a:lnTo>
                  <a:pt x="3882" y="2565"/>
                </a:lnTo>
                <a:lnTo>
                  <a:pt x="3929" y="2377"/>
                </a:lnTo>
                <a:lnTo>
                  <a:pt x="3953" y="2165"/>
                </a:lnTo>
                <a:lnTo>
                  <a:pt x="3976" y="1977"/>
                </a:lnTo>
                <a:lnTo>
                  <a:pt x="3953" y="1765"/>
                </a:lnTo>
                <a:lnTo>
                  <a:pt x="3929" y="1577"/>
                </a:lnTo>
                <a:lnTo>
                  <a:pt x="3882" y="1389"/>
                </a:lnTo>
                <a:lnTo>
                  <a:pt x="3811" y="1200"/>
                </a:lnTo>
                <a:lnTo>
                  <a:pt x="3717" y="1036"/>
                </a:lnTo>
                <a:lnTo>
                  <a:pt x="3623" y="871"/>
                </a:lnTo>
                <a:lnTo>
                  <a:pt x="3506" y="706"/>
                </a:lnTo>
                <a:lnTo>
                  <a:pt x="3388" y="565"/>
                </a:lnTo>
                <a:lnTo>
                  <a:pt x="3247" y="448"/>
                </a:lnTo>
                <a:lnTo>
                  <a:pt x="3082" y="330"/>
                </a:lnTo>
                <a:lnTo>
                  <a:pt x="2941" y="236"/>
                </a:lnTo>
                <a:lnTo>
                  <a:pt x="2753" y="142"/>
                </a:lnTo>
                <a:lnTo>
                  <a:pt x="2565" y="95"/>
                </a:lnTo>
                <a:lnTo>
                  <a:pt x="2376" y="24"/>
                </a:lnTo>
                <a:lnTo>
                  <a:pt x="218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10"/>
          <p:cNvSpPr/>
          <p:nvPr/>
        </p:nvSpPr>
        <p:spPr>
          <a:xfrm flipH="1">
            <a:off x="7362424" y="419913"/>
            <a:ext cx="235754" cy="239179"/>
          </a:xfrm>
          <a:custGeom>
            <a:rect b="b" l="l" r="r" t="t"/>
            <a:pathLst>
              <a:path extrusionOk="0" h="4495" w="4517">
                <a:moveTo>
                  <a:pt x="2023" y="1"/>
                </a:moveTo>
                <a:lnTo>
                  <a:pt x="1812" y="48"/>
                </a:lnTo>
                <a:lnTo>
                  <a:pt x="1576" y="95"/>
                </a:lnTo>
                <a:lnTo>
                  <a:pt x="1388" y="166"/>
                </a:lnTo>
                <a:lnTo>
                  <a:pt x="1176" y="260"/>
                </a:lnTo>
                <a:lnTo>
                  <a:pt x="988" y="377"/>
                </a:lnTo>
                <a:lnTo>
                  <a:pt x="824" y="518"/>
                </a:lnTo>
                <a:lnTo>
                  <a:pt x="659" y="660"/>
                </a:lnTo>
                <a:lnTo>
                  <a:pt x="518" y="801"/>
                </a:lnTo>
                <a:lnTo>
                  <a:pt x="377" y="989"/>
                </a:lnTo>
                <a:lnTo>
                  <a:pt x="282" y="1177"/>
                </a:lnTo>
                <a:lnTo>
                  <a:pt x="188" y="1365"/>
                </a:lnTo>
                <a:lnTo>
                  <a:pt x="94" y="1577"/>
                </a:lnTo>
                <a:lnTo>
                  <a:pt x="47" y="1789"/>
                </a:lnTo>
                <a:lnTo>
                  <a:pt x="24" y="2024"/>
                </a:lnTo>
                <a:lnTo>
                  <a:pt x="0" y="2236"/>
                </a:lnTo>
                <a:lnTo>
                  <a:pt x="24" y="2471"/>
                </a:lnTo>
                <a:lnTo>
                  <a:pt x="47" y="2706"/>
                </a:lnTo>
                <a:lnTo>
                  <a:pt x="94" y="2918"/>
                </a:lnTo>
                <a:lnTo>
                  <a:pt x="188" y="3130"/>
                </a:lnTo>
                <a:lnTo>
                  <a:pt x="282" y="3318"/>
                </a:lnTo>
                <a:lnTo>
                  <a:pt x="377" y="3506"/>
                </a:lnTo>
                <a:lnTo>
                  <a:pt x="518" y="3671"/>
                </a:lnTo>
                <a:lnTo>
                  <a:pt x="659" y="3835"/>
                </a:lnTo>
                <a:lnTo>
                  <a:pt x="824" y="3977"/>
                </a:lnTo>
                <a:lnTo>
                  <a:pt x="988" y="4118"/>
                </a:lnTo>
                <a:lnTo>
                  <a:pt x="1176" y="4235"/>
                </a:lnTo>
                <a:lnTo>
                  <a:pt x="1388" y="4329"/>
                </a:lnTo>
                <a:lnTo>
                  <a:pt x="1576" y="4400"/>
                </a:lnTo>
                <a:lnTo>
                  <a:pt x="1812" y="4447"/>
                </a:lnTo>
                <a:lnTo>
                  <a:pt x="2023" y="4494"/>
                </a:lnTo>
                <a:lnTo>
                  <a:pt x="2494" y="4494"/>
                </a:lnTo>
                <a:lnTo>
                  <a:pt x="2705" y="4447"/>
                </a:lnTo>
                <a:lnTo>
                  <a:pt x="2917" y="4400"/>
                </a:lnTo>
                <a:lnTo>
                  <a:pt x="3129" y="4329"/>
                </a:lnTo>
                <a:lnTo>
                  <a:pt x="3341" y="4235"/>
                </a:lnTo>
                <a:lnTo>
                  <a:pt x="3505" y="4118"/>
                </a:lnTo>
                <a:lnTo>
                  <a:pt x="3693" y="3977"/>
                </a:lnTo>
                <a:lnTo>
                  <a:pt x="3858" y="3835"/>
                </a:lnTo>
                <a:lnTo>
                  <a:pt x="3999" y="3671"/>
                </a:lnTo>
                <a:lnTo>
                  <a:pt x="4117" y="3506"/>
                </a:lnTo>
                <a:lnTo>
                  <a:pt x="4235" y="3318"/>
                </a:lnTo>
                <a:lnTo>
                  <a:pt x="4329" y="3130"/>
                </a:lnTo>
                <a:lnTo>
                  <a:pt x="4399" y="2918"/>
                </a:lnTo>
                <a:lnTo>
                  <a:pt x="4470" y="2706"/>
                </a:lnTo>
                <a:lnTo>
                  <a:pt x="4493" y="2471"/>
                </a:lnTo>
                <a:lnTo>
                  <a:pt x="4517" y="2236"/>
                </a:lnTo>
                <a:lnTo>
                  <a:pt x="4493" y="2024"/>
                </a:lnTo>
                <a:lnTo>
                  <a:pt x="4470" y="1789"/>
                </a:lnTo>
                <a:lnTo>
                  <a:pt x="4399" y="1577"/>
                </a:lnTo>
                <a:lnTo>
                  <a:pt x="4329" y="1365"/>
                </a:lnTo>
                <a:lnTo>
                  <a:pt x="4235" y="1177"/>
                </a:lnTo>
                <a:lnTo>
                  <a:pt x="4117" y="989"/>
                </a:lnTo>
                <a:lnTo>
                  <a:pt x="3999" y="801"/>
                </a:lnTo>
                <a:lnTo>
                  <a:pt x="3858" y="660"/>
                </a:lnTo>
                <a:lnTo>
                  <a:pt x="3693" y="518"/>
                </a:lnTo>
                <a:lnTo>
                  <a:pt x="3505" y="377"/>
                </a:lnTo>
                <a:lnTo>
                  <a:pt x="3341" y="260"/>
                </a:lnTo>
                <a:lnTo>
                  <a:pt x="3129" y="166"/>
                </a:lnTo>
                <a:lnTo>
                  <a:pt x="2917" y="95"/>
                </a:lnTo>
                <a:lnTo>
                  <a:pt x="2705" y="48"/>
                </a:lnTo>
                <a:lnTo>
                  <a:pt x="2494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10"/>
          <p:cNvSpPr/>
          <p:nvPr/>
        </p:nvSpPr>
        <p:spPr>
          <a:xfrm flipH="1">
            <a:off x="1069843" y="444800"/>
            <a:ext cx="405412" cy="411304"/>
          </a:xfrm>
          <a:custGeom>
            <a:rect b="b" l="l" r="r" t="t"/>
            <a:pathLst>
              <a:path extrusionOk="0" h="4495" w="4517">
                <a:moveTo>
                  <a:pt x="2023" y="1"/>
                </a:moveTo>
                <a:lnTo>
                  <a:pt x="1812" y="48"/>
                </a:lnTo>
                <a:lnTo>
                  <a:pt x="1576" y="95"/>
                </a:lnTo>
                <a:lnTo>
                  <a:pt x="1388" y="166"/>
                </a:lnTo>
                <a:lnTo>
                  <a:pt x="1176" y="260"/>
                </a:lnTo>
                <a:lnTo>
                  <a:pt x="988" y="377"/>
                </a:lnTo>
                <a:lnTo>
                  <a:pt x="824" y="518"/>
                </a:lnTo>
                <a:lnTo>
                  <a:pt x="659" y="660"/>
                </a:lnTo>
                <a:lnTo>
                  <a:pt x="518" y="801"/>
                </a:lnTo>
                <a:lnTo>
                  <a:pt x="377" y="989"/>
                </a:lnTo>
                <a:lnTo>
                  <a:pt x="282" y="1177"/>
                </a:lnTo>
                <a:lnTo>
                  <a:pt x="188" y="1365"/>
                </a:lnTo>
                <a:lnTo>
                  <a:pt x="94" y="1577"/>
                </a:lnTo>
                <a:lnTo>
                  <a:pt x="47" y="1789"/>
                </a:lnTo>
                <a:lnTo>
                  <a:pt x="24" y="2024"/>
                </a:lnTo>
                <a:lnTo>
                  <a:pt x="0" y="2236"/>
                </a:lnTo>
                <a:lnTo>
                  <a:pt x="24" y="2471"/>
                </a:lnTo>
                <a:lnTo>
                  <a:pt x="47" y="2706"/>
                </a:lnTo>
                <a:lnTo>
                  <a:pt x="94" y="2918"/>
                </a:lnTo>
                <a:lnTo>
                  <a:pt x="188" y="3130"/>
                </a:lnTo>
                <a:lnTo>
                  <a:pt x="282" y="3318"/>
                </a:lnTo>
                <a:lnTo>
                  <a:pt x="377" y="3506"/>
                </a:lnTo>
                <a:lnTo>
                  <a:pt x="518" y="3671"/>
                </a:lnTo>
                <a:lnTo>
                  <a:pt x="659" y="3835"/>
                </a:lnTo>
                <a:lnTo>
                  <a:pt x="824" y="3977"/>
                </a:lnTo>
                <a:lnTo>
                  <a:pt x="988" y="4118"/>
                </a:lnTo>
                <a:lnTo>
                  <a:pt x="1176" y="4235"/>
                </a:lnTo>
                <a:lnTo>
                  <a:pt x="1388" y="4329"/>
                </a:lnTo>
                <a:lnTo>
                  <a:pt x="1576" y="4400"/>
                </a:lnTo>
                <a:lnTo>
                  <a:pt x="1812" y="4447"/>
                </a:lnTo>
                <a:lnTo>
                  <a:pt x="2023" y="4494"/>
                </a:lnTo>
                <a:lnTo>
                  <a:pt x="2494" y="4494"/>
                </a:lnTo>
                <a:lnTo>
                  <a:pt x="2705" y="4447"/>
                </a:lnTo>
                <a:lnTo>
                  <a:pt x="2917" y="4400"/>
                </a:lnTo>
                <a:lnTo>
                  <a:pt x="3129" y="4329"/>
                </a:lnTo>
                <a:lnTo>
                  <a:pt x="3341" y="4235"/>
                </a:lnTo>
                <a:lnTo>
                  <a:pt x="3505" y="4118"/>
                </a:lnTo>
                <a:lnTo>
                  <a:pt x="3693" y="3977"/>
                </a:lnTo>
                <a:lnTo>
                  <a:pt x="3858" y="3835"/>
                </a:lnTo>
                <a:lnTo>
                  <a:pt x="3999" y="3671"/>
                </a:lnTo>
                <a:lnTo>
                  <a:pt x="4117" y="3506"/>
                </a:lnTo>
                <a:lnTo>
                  <a:pt x="4235" y="3318"/>
                </a:lnTo>
                <a:lnTo>
                  <a:pt x="4329" y="3130"/>
                </a:lnTo>
                <a:lnTo>
                  <a:pt x="4399" y="2918"/>
                </a:lnTo>
                <a:lnTo>
                  <a:pt x="4470" y="2706"/>
                </a:lnTo>
                <a:lnTo>
                  <a:pt x="4493" y="2471"/>
                </a:lnTo>
                <a:lnTo>
                  <a:pt x="4517" y="2236"/>
                </a:lnTo>
                <a:lnTo>
                  <a:pt x="4493" y="2024"/>
                </a:lnTo>
                <a:lnTo>
                  <a:pt x="4470" y="1789"/>
                </a:lnTo>
                <a:lnTo>
                  <a:pt x="4399" y="1577"/>
                </a:lnTo>
                <a:lnTo>
                  <a:pt x="4329" y="1365"/>
                </a:lnTo>
                <a:lnTo>
                  <a:pt x="4235" y="1177"/>
                </a:lnTo>
                <a:lnTo>
                  <a:pt x="4117" y="989"/>
                </a:lnTo>
                <a:lnTo>
                  <a:pt x="3999" y="801"/>
                </a:lnTo>
                <a:lnTo>
                  <a:pt x="3858" y="660"/>
                </a:lnTo>
                <a:lnTo>
                  <a:pt x="3693" y="518"/>
                </a:lnTo>
                <a:lnTo>
                  <a:pt x="3505" y="377"/>
                </a:lnTo>
                <a:lnTo>
                  <a:pt x="3341" y="260"/>
                </a:lnTo>
                <a:lnTo>
                  <a:pt x="3129" y="166"/>
                </a:lnTo>
                <a:lnTo>
                  <a:pt x="2917" y="95"/>
                </a:lnTo>
                <a:lnTo>
                  <a:pt x="2705" y="48"/>
                </a:lnTo>
                <a:lnTo>
                  <a:pt x="2494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11.xml"/><Relationship Id="rId22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13.xml"/><Relationship Id="rId24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rgbClr val="FFE599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"/>
              <a:buNone/>
              <a:defRPr b="1" sz="2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175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175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175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175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175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175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175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.png"/><Relationship Id="rId4" Type="http://schemas.openxmlformats.org/officeDocument/2006/relationships/image" Target="../media/image1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6.png"/><Relationship Id="rId4" Type="http://schemas.openxmlformats.org/officeDocument/2006/relationships/image" Target="../media/image14.png"/><Relationship Id="rId5" Type="http://schemas.openxmlformats.org/officeDocument/2006/relationships/image" Target="../media/image25.png"/><Relationship Id="rId6" Type="http://schemas.openxmlformats.org/officeDocument/2006/relationships/image" Target="../media/image20.png"/><Relationship Id="rId7" Type="http://schemas.openxmlformats.org/officeDocument/2006/relationships/image" Target="../media/image15.png"/><Relationship Id="rId8" Type="http://schemas.openxmlformats.org/officeDocument/2006/relationships/image" Target="../media/image1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9.png"/><Relationship Id="rId4" Type="http://schemas.openxmlformats.org/officeDocument/2006/relationships/image" Target="../media/image19.png"/><Relationship Id="rId5" Type="http://schemas.openxmlformats.org/officeDocument/2006/relationships/image" Target="../media/image24.png"/><Relationship Id="rId6" Type="http://schemas.openxmlformats.org/officeDocument/2006/relationships/image" Target="../media/image2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2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2.jpg"/><Relationship Id="rId4" Type="http://schemas.openxmlformats.org/officeDocument/2006/relationships/image" Target="../media/image27.jpg"/><Relationship Id="rId5" Type="http://schemas.openxmlformats.org/officeDocument/2006/relationships/image" Target="../media/image31.jpg"/><Relationship Id="rId6" Type="http://schemas.openxmlformats.org/officeDocument/2006/relationships/image" Target="../media/image23.jpg"/><Relationship Id="rId7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5"/>
          <p:cNvSpPr txBox="1"/>
          <p:nvPr>
            <p:ph type="ctrTitle"/>
          </p:nvPr>
        </p:nvSpPr>
        <p:spPr>
          <a:xfrm>
            <a:off x="730350" y="1404450"/>
            <a:ext cx="4363200" cy="2593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700">
              <a:solidFill>
                <a:srgbClr val="BF9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700">
              <a:solidFill>
                <a:srgbClr val="BF9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700">
              <a:solidFill>
                <a:srgbClr val="BF9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700">
              <a:solidFill>
                <a:srgbClr val="BF9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700">
              <a:solidFill>
                <a:srgbClr val="BF9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700">
              <a:solidFill>
                <a:srgbClr val="BF9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700">
                <a:solidFill>
                  <a:srgbClr val="BF9000"/>
                </a:solidFill>
              </a:rPr>
              <a:t>Waste to Wealth</a:t>
            </a:r>
            <a:endParaRPr sz="7700">
              <a:solidFill>
                <a:srgbClr val="BF9000"/>
              </a:solidFill>
            </a:endParaRPr>
          </a:p>
        </p:txBody>
      </p:sp>
      <p:grpSp>
        <p:nvGrpSpPr>
          <p:cNvPr id="454" name="Google Shape;454;p25"/>
          <p:cNvGrpSpPr/>
          <p:nvPr/>
        </p:nvGrpSpPr>
        <p:grpSpPr>
          <a:xfrm>
            <a:off x="5093538" y="916716"/>
            <a:ext cx="422520" cy="343289"/>
            <a:chOff x="3841846" y="433450"/>
            <a:chExt cx="462124" cy="363000"/>
          </a:xfrm>
        </p:grpSpPr>
        <p:sp>
          <p:nvSpPr>
            <p:cNvPr id="455" name="Google Shape;455;p25"/>
            <p:cNvSpPr/>
            <p:nvPr/>
          </p:nvSpPr>
          <p:spPr>
            <a:xfrm>
              <a:off x="4142261" y="577850"/>
              <a:ext cx="155646" cy="123025"/>
            </a:xfrm>
            <a:custGeom>
              <a:rect b="b" l="l" r="r" t="t"/>
              <a:pathLst>
                <a:path extrusionOk="0" h="4921" w="24415">
                  <a:moveTo>
                    <a:pt x="4333" y="0"/>
                  </a:moveTo>
                  <a:lnTo>
                    <a:pt x="1" y="3200"/>
                  </a:lnTo>
                  <a:lnTo>
                    <a:pt x="4783" y="2619"/>
                  </a:lnTo>
                  <a:lnTo>
                    <a:pt x="11093" y="4921"/>
                  </a:lnTo>
                  <a:lnTo>
                    <a:pt x="24414" y="4921"/>
                  </a:lnTo>
                  <a:lnTo>
                    <a:pt x="14774" y="1399"/>
                  </a:lnTo>
                  <a:lnTo>
                    <a:pt x="19607" y="813"/>
                  </a:lnTo>
                  <a:lnTo>
                    <a:pt x="4333" y="0"/>
                  </a:ln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6" name="Google Shape;456;p25"/>
            <p:cNvSpPr/>
            <p:nvPr/>
          </p:nvSpPr>
          <p:spPr>
            <a:xfrm>
              <a:off x="4166843" y="577850"/>
              <a:ext cx="131064" cy="123025"/>
            </a:xfrm>
            <a:custGeom>
              <a:rect b="b" l="l" r="r" t="t"/>
              <a:pathLst>
                <a:path extrusionOk="0" h="4921" w="20559">
                  <a:moveTo>
                    <a:pt x="477" y="0"/>
                  </a:moveTo>
                  <a:lnTo>
                    <a:pt x="1" y="354"/>
                  </a:lnTo>
                  <a:lnTo>
                    <a:pt x="8640" y="813"/>
                  </a:lnTo>
                  <a:lnTo>
                    <a:pt x="3782" y="1399"/>
                  </a:lnTo>
                  <a:lnTo>
                    <a:pt x="13422" y="4921"/>
                  </a:lnTo>
                  <a:lnTo>
                    <a:pt x="20558" y="4921"/>
                  </a:lnTo>
                  <a:lnTo>
                    <a:pt x="10918" y="1399"/>
                  </a:lnTo>
                  <a:lnTo>
                    <a:pt x="15751" y="813"/>
                  </a:lnTo>
                  <a:lnTo>
                    <a:pt x="477" y="0"/>
                  </a:ln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7" name="Google Shape;457;p25"/>
            <p:cNvSpPr/>
            <p:nvPr/>
          </p:nvSpPr>
          <p:spPr>
            <a:xfrm>
              <a:off x="3890532" y="671550"/>
              <a:ext cx="191397" cy="119225"/>
            </a:xfrm>
            <a:custGeom>
              <a:rect b="b" l="l" r="r" t="t"/>
              <a:pathLst>
                <a:path extrusionOk="0" h="4769" w="30023">
                  <a:moveTo>
                    <a:pt x="19056" y="1"/>
                  </a:moveTo>
                  <a:lnTo>
                    <a:pt x="19056" y="1173"/>
                  </a:lnTo>
                  <a:lnTo>
                    <a:pt x="6636" y="1173"/>
                  </a:lnTo>
                  <a:lnTo>
                    <a:pt x="1" y="3601"/>
                  </a:lnTo>
                  <a:lnTo>
                    <a:pt x="19056" y="3601"/>
                  </a:lnTo>
                  <a:lnTo>
                    <a:pt x="19056" y="4768"/>
                  </a:lnTo>
                  <a:lnTo>
                    <a:pt x="30023" y="2382"/>
                  </a:lnTo>
                  <a:lnTo>
                    <a:pt x="19056" y="1"/>
                  </a:ln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8" name="Google Shape;458;p25"/>
            <p:cNvSpPr/>
            <p:nvPr/>
          </p:nvSpPr>
          <p:spPr>
            <a:xfrm>
              <a:off x="4000832" y="671550"/>
              <a:ext cx="81096" cy="119225"/>
            </a:xfrm>
            <a:custGeom>
              <a:rect b="b" l="l" r="r" t="t"/>
              <a:pathLst>
                <a:path extrusionOk="0" h="4769" w="12721">
                  <a:moveTo>
                    <a:pt x="1754" y="1"/>
                  </a:moveTo>
                  <a:lnTo>
                    <a:pt x="1754" y="1173"/>
                  </a:lnTo>
                  <a:lnTo>
                    <a:pt x="26" y="1173"/>
                  </a:lnTo>
                  <a:lnTo>
                    <a:pt x="5610" y="2382"/>
                  </a:lnTo>
                  <a:lnTo>
                    <a:pt x="1" y="3601"/>
                  </a:lnTo>
                  <a:lnTo>
                    <a:pt x="1754" y="3601"/>
                  </a:lnTo>
                  <a:lnTo>
                    <a:pt x="1754" y="4768"/>
                  </a:lnTo>
                  <a:lnTo>
                    <a:pt x="12721" y="2382"/>
                  </a:lnTo>
                  <a:lnTo>
                    <a:pt x="1754" y="1"/>
                  </a:ln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9" name="Google Shape;459;p25"/>
            <p:cNvSpPr/>
            <p:nvPr/>
          </p:nvSpPr>
          <p:spPr>
            <a:xfrm>
              <a:off x="4030208" y="439400"/>
              <a:ext cx="149736" cy="123025"/>
            </a:xfrm>
            <a:custGeom>
              <a:rect b="b" l="l" r="r" t="t"/>
              <a:pathLst>
                <a:path extrusionOk="0" h="4921" w="23488">
                  <a:moveTo>
                    <a:pt x="0" y="0"/>
                  </a:moveTo>
                  <a:lnTo>
                    <a:pt x="13496" y="4921"/>
                  </a:lnTo>
                  <a:lnTo>
                    <a:pt x="23487" y="3706"/>
                  </a:lnTo>
                  <a:lnTo>
                    <a:pt x="13321" y="0"/>
                  </a:ln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0" name="Google Shape;460;p25"/>
            <p:cNvSpPr/>
            <p:nvPr/>
          </p:nvSpPr>
          <p:spPr>
            <a:xfrm>
              <a:off x="4069797" y="439400"/>
              <a:ext cx="110147" cy="123025"/>
            </a:xfrm>
            <a:custGeom>
              <a:rect b="b" l="l" r="r" t="t"/>
              <a:pathLst>
                <a:path extrusionOk="0" h="4921" w="17278">
                  <a:moveTo>
                    <a:pt x="0" y="0"/>
                  </a:moveTo>
                  <a:lnTo>
                    <a:pt x="10141" y="3706"/>
                  </a:lnTo>
                  <a:lnTo>
                    <a:pt x="5509" y="4271"/>
                  </a:lnTo>
                  <a:lnTo>
                    <a:pt x="7286" y="4921"/>
                  </a:lnTo>
                  <a:lnTo>
                    <a:pt x="17277" y="3706"/>
                  </a:lnTo>
                  <a:lnTo>
                    <a:pt x="7111" y="0"/>
                  </a:ln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1" name="Google Shape;461;p25"/>
            <p:cNvSpPr/>
            <p:nvPr/>
          </p:nvSpPr>
          <p:spPr>
            <a:xfrm>
              <a:off x="3938580" y="439125"/>
              <a:ext cx="134092" cy="153125"/>
            </a:xfrm>
            <a:custGeom>
              <a:rect b="b" l="l" r="r" t="t"/>
              <a:pathLst>
                <a:path extrusionOk="0" h="6125" w="21034">
                  <a:moveTo>
                    <a:pt x="14373" y="1"/>
                  </a:moveTo>
                  <a:lnTo>
                    <a:pt x="4783" y="3511"/>
                  </a:lnTo>
                  <a:lnTo>
                    <a:pt x="1" y="2925"/>
                  </a:lnTo>
                  <a:lnTo>
                    <a:pt x="1" y="2925"/>
                  </a:lnTo>
                  <a:lnTo>
                    <a:pt x="4307" y="6125"/>
                  </a:lnTo>
                  <a:lnTo>
                    <a:pt x="19606" y="5312"/>
                  </a:lnTo>
                  <a:lnTo>
                    <a:pt x="14774" y="4726"/>
                  </a:lnTo>
                  <a:lnTo>
                    <a:pt x="21034" y="2429"/>
                  </a:lnTo>
                  <a:lnTo>
                    <a:pt x="14373" y="1"/>
                  </a:ln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2" name="Google Shape;462;p25"/>
            <p:cNvSpPr/>
            <p:nvPr/>
          </p:nvSpPr>
          <p:spPr>
            <a:xfrm>
              <a:off x="3963003" y="439125"/>
              <a:ext cx="109669" cy="153125"/>
            </a:xfrm>
            <a:custGeom>
              <a:rect b="b" l="l" r="r" t="t"/>
              <a:pathLst>
                <a:path extrusionOk="0" h="6125" w="17203">
                  <a:moveTo>
                    <a:pt x="10542" y="1"/>
                  </a:moveTo>
                  <a:lnTo>
                    <a:pt x="6987" y="1299"/>
                  </a:lnTo>
                  <a:lnTo>
                    <a:pt x="10092" y="2429"/>
                  </a:lnTo>
                  <a:lnTo>
                    <a:pt x="3807" y="4726"/>
                  </a:lnTo>
                  <a:lnTo>
                    <a:pt x="8639" y="5312"/>
                  </a:lnTo>
                  <a:lnTo>
                    <a:pt x="1" y="5771"/>
                  </a:lnTo>
                  <a:lnTo>
                    <a:pt x="476" y="6125"/>
                  </a:lnTo>
                  <a:lnTo>
                    <a:pt x="15775" y="5312"/>
                  </a:lnTo>
                  <a:lnTo>
                    <a:pt x="10918" y="4726"/>
                  </a:lnTo>
                  <a:lnTo>
                    <a:pt x="17203" y="2429"/>
                  </a:lnTo>
                  <a:lnTo>
                    <a:pt x="10542" y="1"/>
                  </a:ln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3" name="Google Shape;463;p25"/>
            <p:cNvSpPr/>
            <p:nvPr/>
          </p:nvSpPr>
          <p:spPr>
            <a:xfrm>
              <a:off x="3847596" y="608075"/>
              <a:ext cx="128342" cy="153400"/>
            </a:xfrm>
            <a:custGeom>
              <a:rect b="b" l="l" r="r" t="t"/>
              <a:pathLst>
                <a:path extrusionOk="0" h="6136" w="20132">
                  <a:moveTo>
                    <a:pt x="10141" y="0"/>
                  </a:moveTo>
                  <a:lnTo>
                    <a:pt x="0" y="3707"/>
                  </a:lnTo>
                  <a:lnTo>
                    <a:pt x="6661" y="6135"/>
                  </a:lnTo>
                  <a:lnTo>
                    <a:pt x="20132" y="1215"/>
                  </a:lnTo>
                  <a:lnTo>
                    <a:pt x="10141" y="0"/>
                  </a:ln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4" name="Google Shape;464;p25"/>
            <p:cNvSpPr/>
            <p:nvPr/>
          </p:nvSpPr>
          <p:spPr>
            <a:xfrm>
              <a:off x="3867390" y="608075"/>
              <a:ext cx="108547" cy="153400"/>
            </a:xfrm>
            <a:custGeom>
              <a:rect b="b" l="l" r="r" t="t"/>
              <a:pathLst>
                <a:path extrusionOk="0" h="6136" w="17027">
                  <a:moveTo>
                    <a:pt x="7036" y="0"/>
                  </a:moveTo>
                  <a:lnTo>
                    <a:pt x="5258" y="650"/>
                  </a:lnTo>
                  <a:lnTo>
                    <a:pt x="9916" y="1215"/>
                  </a:lnTo>
                  <a:lnTo>
                    <a:pt x="0" y="4836"/>
                  </a:lnTo>
                  <a:lnTo>
                    <a:pt x="3556" y="6135"/>
                  </a:lnTo>
                  <a:lnTo>
                    <a:pt x="17027" y="1215"/>
                  </a:lnTo>
                  <a:lnTo>
                    <a:pt x="7036" y="0"/>
                  </a:ln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5" name="Google Shape;465;p25"/>
            <p:cNvSpPr/>
            <p:nvPr/>
          </p:nvSpPr>
          <p:spPr>
            <a:xfrm>
              <a:off x="4126139" y="700850"/>
              <a:ext cx="171609" cy="60750"/>
            </a:xfrm>
            <a:custGeom>
              <a:rect b="b" l="l" r="r" t="t"/>
              <a:pathLst>
                <a:path extrusionOk="0" h="2430" w="26919">
                  <a:moveTo>
                    <a:pt x="1" y="1"/>
                  </a:moveTo>
                  <a:lnTo>
                    <a:pt x="1" y="2429"/>
                  </a:lnTo>
                  <a:lnTo>
                    <a:pt x="20258" y="2429"/>
                  </a:lnTo>
                  <a:lnTo>
                    <a:pt x="26918" y="1"/>
                  </a:ln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6" name="Google Shape;466;p25"/>
            <p:cNvSpPr/>
            <p:nvPr/>
          </p:nvSpPr>
          <p:spPr>
            <a:xfrm>
              <a:off x="4210104" y="700850"/>
              <a:ext cx="87643" cy="60750"/>
            </a:xfrm>
            <a:custGeom>
              <a:rect b="b" l="l" r="r" t="t"/>
              <a:pathLst>
                <a:path extrusionOk="0" h="2430" w="13748">
                  <a:moveTo>
                    <a:pt x="6636" y="1"/>
                  </a:moveTo>
                  <a:lnTo>
                    <a:pt x="1" y="2429"/>
                  </a:lnTo>
                  <a:lnTo>
                    <a:pt x="7112" y="2429"/>
                  </a:lnTo>
                  <a:lnTo>
                    <a:pt x="13747" y="1"/>
                  </a:ln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7" name="Google Shape;467;p25"/>
            <p:cNvSpPr/>
            <p:nvPr/>
          </p:nvSpPr>
          <p:spPr>
            <a:xfrm>
              <a:off x="3841846" y="602400"/>
              <a:ext cx="246789" cy="194050"/>
            </a:xfrm>
            <a:custGeom>
              <a:rect b="b" l="l" r="r" t="t"/>
              <a:pathLst>
                <a:path extrusionOk="0" h="7762" w="38712">
                  <a:moveTo>
                    <a:pt x="11444" y="534"/>
                  </a:moveTo>
                  <a:lnTo>
                    <a:pt x="19582" y="1526"/>
                  </a:lnTo>
                  <a:lnTo>
                    <a:pt x="7563" y="5913"/>
                  </a:lnTo>
                  <a:lnTo>
                    <a:pt x="2129" y="3934"/>
                  </a:lnTo>
                  <a:lnTo>
                    <a:pt x="11444" y="534"/>
                  </a:lnTo>
                  <a:close/>
                  <a:moveTo>
                    <a:pt x="11118" y="0"/>
                  </a:moveTo>
                  <a:lnTo>
                    <a:pt x="10918" y="6"/>
                  </a:lnTo>
                  <a:lnTo>
                    <a:pt x="10718" y="21"/>
                  </a:lnTo>
                  <a:lnTo>
                    <a:pt x="10542" y="43"/>
                  </a:lnTo>
                  <a:lnTo>
                    <a:pt x="10392" y="74"/>
                  </a:lnTo>
                  <a:lnTo>
                    <a:pt x="10267" y="111"/>
                  </a:lnTo>
                  <a:lnTo>
                    <a:pt x="126" y="3812"/>
                  </a:lnTo>
                  <a:lnTo>
                    <a:pt x="76" y="3839"/>
                  </a:lnTo>
                  <a:lnTo>
                    <a:pt x="26" y="3865"/>
                  </a:lnTo>
                  <a:lnTo>
                    <a:pt x="1" y="3897"/>
                  </a:lnTo>
                  <a:lnTo>
                    <a:pt x="1" y="3923"/>
                  </a:lnTo>
                  <a:lnTo>
                    <a:pt x="1" y="3955"/>
                  </a:lnTo>
                  <a:lnTo>
                    <a:pt x="26" y="3981"/>
                  </a:lnTo>
                  <a:lnTo>
                    <a:pt x="76" y="4007"/>
                  </a:lnTo>
                  <a:lnTo>
                    <a:pt x="126" y="4034"/>
                  </a:lnTo>
                  <a:lnTo>
                    <a:pt x="6786" y="6462"/>
                  </a:lnTo>
                  <a:lnTo>
                    <a:pt x="6862" y="6489"/>
                  </a:lnTo>
                  <a:lnTo>
                    <a:pt x="6962" y="6510"/>
                  </a:lnTo>
                  <a:lnTo>
                    <a:pt x="7062" y="6531"/>
                  </a:lnTo>
                  <a:lnTo>
                    <a:pt x="7162" y="6547"/>
                  </a:lnTo>
                  <a:lnTo>
                    <a:pt x="7287" y="6557"/>
                  </a:lnTo>
                  <a:lnTo>
                    <a:pt x="7437" y="6568"/>
                  </a:lnTo>
                  <a:lnTo>
                    <a:pt x="7563" y="6573"/>
                  </a:lnTo>
                  <a:lnTo>
                    <a:pt x="16477" y="6573"/>
                  </a:lnTo>
                  <a:lnTo>
                    <a:pt x="16727" y="6568"/>
                  </a:lnTo>
                  <a:lnTo>
                    <a:pt x="16927" y="6557"/>
                  </a:lnTo>
                  <a:lnTo>
                    <a:pt x="17128" y="6531"/>
                  </a:lnTo>
                  <a:lnTo>
                    <a:pt x="17278" y="6499"/>
                  </a:lnTo>
                  <a:lnTo>
                    <a:pt x="17403" y="6462"/>
                  </a:lnTo>
                  <a:lnTo>
                    <a:pt x="17503" y="6420"/>
                  </a:lnTo>
                  <a:lnTo>
                    <a:pt x="17553" y="6373"/>
                  </a:lnTo>
                  <a:lnTo>
                    <a:pt x="17553" y="6325"/>
                  </a:lnTo>
                  <a:lnTo>
                    <a:pt x="17503" y="6283"/>
                  </a:lnTo>
                  <a:lnTo>
                    <a:pt x="17428" y="6246"/>
                  </a:lnTo>
                  <a:lnTo>
                    <a:pt x="17303" y="6209"/>
                  </a:lnTo>
                  <a:lnTo>
                    <a:pt x="17178" y="6183"/>
                  </a:lnTo>
                  <a:lnTo>
                    <a:pt x="17002" y="6156"/>
                  </a:lnTo>
                  <a:lnTo>
                    <a:pt x="16827" y="6140"/>
                  </a:lnTo>
                  <a:lnTo>
                    <a:pt x="16652" y="6130"/>
                  </a:lnTo>
                  <a:lnTo>
                    <a:pt x="16452" y="6125"/>
                  </a:lnTo>
                  <a:lnTo>
                    <a:pt x="9390" y="6125"/>
                  </a:lnTo>
                  <a:lnTo>
                    <a:pt x="14824" y="4150"/>
                  </a:lnTo>
                  <a:lnTo>
                    <a:pt x="26618" y="4150"/>
                  </a:lnTo>
                  <a:lnTo>
                    <a:pt x="26843" y="4145"/>
                  </a:lnTo>
                  <a:lnTo>
                    <a:pt x="27043" y="4129"/>
                  </a:lnTo>
                  <a:lnTo>
                    <a:pt x="27219" y="4108"/>
                  </a:lnTo>
                  <a:lnTo>
                    <a:pt x="27369" y="4081"/>
                  </a:lnTo>
                  <a:lnTo>
                    <a:pt x="27494" y="4050"/>
                  </a:lnTo>
                  <a:lnTo>
                    <a:pt x="27594" y="4013"/>
                  </a:lnTo>
                  <a:lnTo>
                    <a:pt x="27669" y="3971"/>
                  </a:lnTo>
                  <a:lnTo>
                    <a:pt x="27694" y="3923"/>
                  </a:lnTo>
                  <a:lnTo>
                    <a:pt x="27694" y="3305"/>
                  </a:lnTo>
                  <a:lnTo>
                    <a:pt x="36108" y="5137"/>
                  </a:lnTo>
                  <a:lnTo>
                    <a:pt x="27694" y="6964"/>
                  </a:lnTo>
                  <a:lnTo>
                    <a:pt x="27694" y="6352"/>
                  </a:lnTo>
                  <a:lnTo>
                    <a:pt x="27669" y="6304"/>
                  </a:lnTo>
                  <a:lnTo>
                    <a:pt x="27594" y="6262"/>
                  </a:lnTo>
                  <a:lnTo>
                    <a:pt x="27494" y="6225"/>
                  </a:lnTo>
                  <a:lnTo>
                    <a:pt x="27369" y="6193"/>
                  </a:lnTo>
                  <a:lnTo>
                    <a:pt x="27219" y="6167"/>
                  </a:lnTo>
                  <a:lnTo>
                    <a:pt x="27043" y="6146"/>
                  </a:lnTo>
                  <a:lnTo>
                    <a:pt x="26843" y="6130"/>
                  </a:lnTo>
                  <a:lnTo>
                    <a:pt x="26618" y="6125"/>
                  </a:lnTo>
                  <a:lnTo>
                    <a:pt x="21134" y="6125"/>
                  </a:lnTo>
                  <a:lnTo>
                    <a:pt x="20984" y="6146"/>
                  </a:lnTo>
                  <a:lnTo>
                    <a:pt x="20808" y="6167"/>
                  </a:lnTo>
                  <a:lnTo>
                    <a:pt x="20608" y="6198"/>
                  </a:lnTo>
                  <a:lnTo>
                    <a:pt x="20408" y="6235"/>
                  </a:lnTo>
                  <a:lnTo>
                    <a:pt x="20233" y="6272"/>
                  </a:lnTo>
                  <a:lnTo>
                    <a:pt x="20182" y="6299"/>
                  </a:lnTo>
                  <a:lnTo>
                    <a:pt x="20132" y="6320"/>
                  </a:lnTo>
                  <a:lnTo>
                    <a:pt x="20082" y="6341"/>
                  </a:lnTo>
                  <a:lnTo>
                    <a:pt x="20082" y="6362"/>
                  </a:lnTo>
                  <a:lnTo>
                    <a:pt x="20107" y="6410"/>
                  </a:lnTo>
                  <a:lnTo>
                    <a:pt x="20157" y="6452"/>
                  </a:lnTo>
                  <a:lnTo>
                    <a:pt x="20258" y="6489"/>
                  </a:lnTo>
                  <a:lnTo>
                    <a:pt x="20383" y="6521"/>
                  </a:lnTo>
                  <a:lnTo>
                    <a:pt x="20558" y="6547"/>
                  </a:lnTo>
                  <a:lnTo>
                    <a:pt x="20733" y="6568"/>
                  </a:lnTo>
                  <a:lnTo>
                    <a:pt x="20934" y="6573"/>
                  </a:lnTo>
                  <a:lnTo>
                    <a:pt x="25566" y="6573"/>
                  </a:lnTo>
                  <a:lnTo>
                    <a:pt x="25566" y="7534"/>
                  </a:lnTo>
                  <a:lnTo>
                    <a:pt x="25591" y="7566"/>
                  </a:lnTo>
                  <a:lnTo>
                    <a:pt x="25616" y="7598"/>
                  </a:lnTo>
                  <a:lnTo>
                    <a:pt x="25691" y="7629"/>
                  </a:lnTo>
                  <a:lnTo>
                    <a:pt x="25766" y="7661"/>
                  </a:lnTo>
                  <a:lnTo>
                    <a:pt x="25866" y="7687"/>
                  </a:lnTo>
                  <a:lnTo>
                    <a:pt x="25992" y="7708"/>
                  </a:lnTo>
                  <a:lnTo>
                    <a:pt x="26117" y="7730"/>
                  </a:lnTo>
                  <a:lnTo>
                    <a:pt x="26267" y="7740"/>
                  </a:lnTo>
                  <a:lnTo>
                    <a:pt x="26417" y="7751"/>
                  </a:lnTo>
                  <a:lnTo>
                    <a:pt x="26568" y="7756"/>
                  </a:lnTo>
                  <a:lnTo>
                    <a:pt x="26718" y="7761"/>
                  </a:lnTo>
                  <a:lnTo>
                    <a:pt x="26868" y="7756"/>
                  </a:lnTo>
                  <a:lnTo>
                    <a:pt x="27018" y="7745"/>
                  </a:lnTo>
                  <a:lnTo>
                    <a:pt x="27143" y="7730"/>
                  </a:lnTo>
                  <a:lnTo>
                    <a:pt x="27294" y="7714"/>
                  </a:lnTo>
                  <a:lnTo>
                    <a:pt x="27419" y="7693"/>
                  </a:lnTo>
                  <a:lnTo>
                    <a:pt x="38411" y="5306"/>
                  </a:lnTo>
                  <a:lnTo>
                    <a:pt x="38536" y="5269"/>
                  </a:lnTo>
                  <a:lnTo>
                    <a:pt x="38637" y="5232"/>
                  </a:lnTo>
                  <a:lnTo>
                    <a:pt x="38687" y="5190"/>
                  </a:lnTo>
                  <a:lnTo>
                    <a:pt x="38712" y="5148"/>
                  </a:lnTo>
                  <a:lnTo>
                    <a:pt x="38687" y="5106"/>
                  </a:lnTo>
                  <a:lnTo>
                    <a:pt x="38637" y="5063"/>
                  </a:lnTo>
                  <a:lnTo>
                    <a:pt x="38536" y="5026"/>
                  </a:lnTo>
                  <a:lnTo>
                    <a:pt x="38411" y="4989"/>
                  </a:lnTo>
                  <a:lnTo>
                    <a:pt x="27419" y="2603"/>
                  </a:lnTo>
                  <a:lnTo>
                    <a:pt x="27319" y="2582"/>
                  </a:lnTo>
                  <a:lnTo>
                    <a:pt x="27168" y="2561"/>
                  </a:lnTo>
                  <a:lnTo>
                    <a:pt x="27043" y="2550"/>
                  </a:lnTo>
                  <a:lnTo>
                    <a:pt x="26893" y="2540"/>
                  </a:lnTo>
                  <a:lnTo>
                    <a:pt x="26718" y="2534"/>
                  </a:lnTo>
                  <a:lnTo>
                    <a:pt x="26568" y="2534"/>
                  </a:lnTo>
                  <a:lnTo>
                    <a:pt x="26417" y="2540"/>
                  </a:lnTo>
                  <a:lnTo>
                    <a:pt x="26267" y="2550"/>
                  </a:lnTo>
                  <a:lnTo>
                    <a:pt x="26117" y="2571"/>
                  </a:lnTo>
                  <a:lnTo>
                    <a:pt x="25992" y="2598"/>
                  </a:lnTo>
                  <a:lnTo>
                    <a:pt x="25917" y="2635"/>
                  </a:lnTo>
                  <a:lnTo>
                    <a:pt x="25816" y="2666"/>
                  </a:lnTo>
                  <a:lnTo>
                    <a:pt x="25741" y="2730"/>
                  </a:lnTo>
                  <a:lnTo>
                    <a:pt x="25691" y="2761"/>
                  </a:lnTo>
                  <a:lnTo>
                    <a:pt x="25691" y="3696"/>
                  </a:lnTo>
                  <a:lnTo>
                    <a:pt x="16201" y="3696"/>
                  </a:lnTo>
                  <a:lnTo>
                    <a:pt x="22085" y="1547"/>
                  </a:lnTo>
                  <a:lnTo>
                    <a:pt x="22161" y="1505"/>
                  </a:lnTo>
                  <a:lnTo>
                    <a:pt x="22211" y="1463"/>
                  </a:lnTo>
                  <a:lnTo>
                    <a:pt x="22211" y="1420"/>
                  </a:lnTo>
                  <a:lnTo>
                    <a:pt x="22186" y="1378"/>
                  </a:lnTo>
                  <a:lnTo>
                    <a:pt x="22111" y="1341"/>
                  </a:lnTo>
                  <a:lnTo>
                    <a:pt x="22010" y="1304"/>
                  </a:lnTo>
                  <a:lnTo>
                    <a:pt x="21885" y="1273"/>
                  </a:lnTo>
                  <a:lnTo>
                    <a:pt x="21685" y="1241"/>
                  </a:lnTo>
                  <a:lnTo>
                    <a:pt x="11719" y="27"/>
                  </a:lnTo>
                  <a:lnTo>
                    <a:pt x="11519" y="11"/>
                  </a:lnTo>
                  <a:lnTo>
                    <a:pt x="11319" y="0"/>
                  </a:ln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8" name="Google Shape;468;p25"/>
            <p:cNvSpPr/>
            <p:nvPr/>
          </p:nvSpPr>
          <p:spPr>
            <a:xfrm>
              <a:off x="3930439" y="433450"/>
              <a:ext cx="256205" cy="164350"/>
            </a:xfrm>
            <a:custGeom>
              <a:rect b="b" l="l" r="r" t="t"/>
              <a:pathLst>
                <a:path extrusionOk="0" h="6574" w="40189">
                  <a:moveTo>
                    <a:pt x="28370" y="449"/>
                  </a:moveTo>
                  <a:lnTo>
                    <a:pt x="37660" y="3849"/>
                  </a:lnTo>
                  <a:lnTo>
                    <a:pt x="29522" y="4837"/>
                  </a:lnTo>
                  <a:lnTo>
                    <a:pt x="17503" y="449"/>
                  </a:lnTo>
                  <a:close/>
                  <a:moveTo>
                    <a:pt x="15525" y="0"/>
                  </a:moveTo>
                  <a:lnTo>
                    <a:pt x="15375" y="6"/>
                  </a:lnTo>
                  <a:lnTo>
                    <a:pt x="15250" y="16"/>
                  </a:lnTo>
                  <a:lnTo>
                    <a:pt x="15124" y="27"/>
                  </a:lnTo>
                  <a:lnTo>
                    <a:pt x="14999" y="48"/>
                  </a:lnTo>
                  <a:lnTo>
                    <a:pt x="14899" y="64"/>
                  </a:lnTo>
                  <a:lnTo>
                    <a:pt x="14824" y="85"/>
                  </a:lnTo>
                  <a:lnTo>
                    <a:pt x="14724" y="111"/>
                  </a:lnTo>
                  <a:lnTo>
                    <a:pt x="11193" y="1405"/>
                  </a:lnTo>
                  <a:lnTo>
                    <a:pt x="11118" y="1442"/>
                  </a:lnTo>
                  <a:lnTo>
                    <a:pt x="11068" y="1479"/>
                  </a:lnTo>
                  <a:lnTo>
                    <a:pt x="11043" y="1516"/>
                  </a:lnTo>
                  <a:lnTo>
                    <a:pt x="11043" y="1553"/>
                  </a:lnTo>
                  <a:lnTo>
                    <a:pt x="11093" y="1590"/>
                  </a:lnTo>
                  <a:lnTo>
                    <a:pt x="11143" y="1627"/>
                  </a:lnTo>
                  <a:lnTo>
                    <a:pt x="11243" y="1658"/>
                  </a:lnTo>
                  <a:lnTo>
                    <a:pt x="11368" y="1690"/>
                  </a:lnTo>
                  <a:lnTo>
                    <a:pt x="11569" y="1722"/>
                  </a:lnTo>
                  <a:lnTo>
                    <a:pt x="11794" y="1743"/>
                  </a:lnTo>
                  <a:lnTo>
                    <a:pt x="12045" y="1748"/>
                  </a:lnTo>
                  <a:lnTo>
                    <a:pt x="12270" y="1748"/>
                  </a:lnTo>
                  <a:lnTo>
                    <a:pt x="12495" y="1732"/>
                  </a:lnTo>
                  <a:lnTo>
                    <a:pt x="12696" y="1711"/>
                  </a:lnTo>
                  <a:lnTo>
                    <a:pt x="12871" y="1679"/>
                  </a:lnTo>
                  <a:lnTo>
                    <a:pt x="13021" y="1637"/>
                  </a:lnTo>
                  <a:lnTo>
                    <a:pt x="15650" y="676"/>
                  </a:lnTo>
                  <a:lnTo>
                    <a:pt x="21084" y="2656"/>
                  </a:lnTo>
                  <a:lnTo>
                    <a:pt x="15099" y="4837"/>
                  </a:lnTo>
                  <a:lnTo>
                    <a:pt x="15024" y="4884"/>
                  </a:lnTo>
                  <a:lnTo>
                    <a:pt x="14974" y="4926"/>
                  </a:lnTo>
                  <a:lnTo>
                    <a:pt x="14974" y="4969"/>
                  </a:lnTo>
                  <a:lnTo>
                    <a:pt x="14999" y="5011"/>
                  </a:lnTo>
                  <a:lnTo>
                    <a:pt x="15074" y="5048"/>
                  </a:lnTo>
                  <a:lnTo>
                    <a:pt x="15174" y="5079"/>
                  </a:lnTo>
                  <a:lnTo>
                    <a:pt x="15325" y="5116"/>
                  </a:lnTo>
                  <a:lnTo>
                    <a:pt x="15500" y="5143"/>
                  </a:lnTo>
                  <a:lnTo>
                    <a:pt x="18054" y="5454"/>
                  </a:lnTo>
                  <a:lnTo>
                    <a:pt x="6336" y="6077"/>
                  </a:lnTo>
                  <a:lnTo>
                    <a:pt x="3030" y="3628"/>
                  </a:lnTo>
                  <a:lnTo>
                    <a:pt x="5509" y="3928"/>
                  </a:lnTo>
                  <a:lnTo>
                    <a:pt x="5710" y="3950"/>
                  </a:lnTo>
                  <a:lnTo>
                    <a:pt x="5910" y="3960"/>
                  </a:lnTo>
                  <a:lnTo>
                    <a:pt x="6135" y="3960"/>
                  </a:lnTo>
                  <a:lnTo>
                    <a:pt x="6336" y="3950"/>
                  </a:lnTo>
                  <a:lnTo>
                    <a:pt x="6511" y="3939"/>
                  </a:lnTo>
                  <a:lnTo>
                    <a:pt x="6686" y="3913"/>
                  </a:lnTo>
                  <a:lnTo>
                    <a:pt x="6861" y="3886"/>
                  </a:lnTo>
                  <a:lnTo>
                    <a:pt x="6987" y="3844"/>
                  </a:lnTo>
                  <a:lnTo>
                    <a:pt x="10342" y="2619"/>
                  </a:lnTo>
                  <a:lnTo>
                    <a:pt x="10442" y="2572"/>
                  </a:lnTo>
                  <a:lnTo>
                    <a:pt x="10467" y="2529"/>
                  </a:lnTo>
                  <a:lnTo>
                    <a:pt x="10467" y="2482"/>
                  </a:lnTo>
                  <a:lnTo>
                    <a:pt x="10417" y="2434"/>
                  </a:lnTo>
                  <a:lnTo>
                    <a:pt x="10342" y="2392"/>
                  </a:lnTo>
                  <a:lnTo>
                    <a:pt x="10192" y="2355"/>
                  </a:lnTo>
                  <a:lnTo>
                    <a:pt x="10041" y="2323"/>
                  </a:lnTo>
                  <a:lnTo>
                    <a:pt x="9816" y="2297"/>
                  </a:lnTo>
                  <a:lnTo>
                    <a:pt x="9641" y="2287"/>
                  </a:lnTo>
                  <a:lnTo>
                    <a:pt x="9440" y="2281"/>
                  </a:lnTo>
                  <a:lnTo>
                    <a:pt x="9240" y="2287"/>
                  </a:lnTo>
                  <a:lnTo>
                    <a:pt x="9065" y="2297"/>
                  </a:lnTo>
                  <a:lnTo>
                    <a:pt x="8890" y="2313"/>
                  </a:lnTo>
                  <a:lnTo>
                    <a:pt x="8714" y="2334"/>
                  </a:lnTo>
                  <a:lnTo>
                    <a:pt x="8589" y="2366"/>
                  </a:lnTo>
                  <a:lnTo>
                    <a:pt x="8464" y="2403"/>
                  </a:lnTo>
                  <a:lnTo>
                    <a:pt x="5660" y="3427"/>
                  </a:lnTo>
                  <a:lnTo>
                    <a:pt x="1803" y="2957"/>
                  </a:lnTo>
                  <a:lnTo>
                    <a:pt x="1653" y="2941"/>
                  </a:lnTo>
                  <a:lnTo>
                    <a:pt x="1503" y="2931"/>
                  </a:lnTo>
                  <a:lnTo>
                    <a:pt x="1353" y="2925"/>
                  </a:lnTo>
                  <a:lnTo>
                    <a:pt x="1202" y="2925"/>
                  </a:lnTo>
                  <a:lnTo>
                    <a:pt x="1052" y="2931"/>
                  </a:lnTo>
                  <a:lnTo>
                    <a:pt x="902" y="2941"/>
                  </a:lnTo>
                  <a:lnTo>
                    <a:pt x="752" y="2957"/>
                  </a:lnTo>
                  <a:lnTo>
                    <a:pt x="602" y="2973"/>
                  </a:lnTo>
                  <a:lnTo>
                    <a:pt x="526" y="2957"/>
                  </a:lnTo>
                  <a:lnTo>
                    <a:pt x="401" y="2946"/>
                  </a:lnTo>
                  <a:lnTo>
                    <a:pt x="301" y="2946"/>
                  </a:lnTo>
                  <a:lnTo>
                    <a:pt x="176" y="2957"/>
                  </a:lnTo>
                  <a:lnTo>
                    <a:pt x="101" y="2968"/>
                  </a:lnTo>
                  <a:lnTo>
                    <a:pt x="26" y="2989"/>
                  </a:lnTo>
                  <a:lnTo>
                    <a:pt x="1" y="3015"/>
                  </a:lnTo>
                  <a:lnTo>
                    <a:pt x="1" y="3042"/>
                  </a:lnTo>
                  <a:lnTo>
                    <a:pt x="4558" y="6410"/>
                  </a:lnTo>
                  <a:lnTo>
                    <a:pt x="4683" y="6457"/>
                  </a:lnTo>
                  <a:lnTo>
                    <a:pt x="4808" y="6494"/>
                  </a:lnTo>
                  <a:lnTo>
                    <a:pt x="4958" y="6526"/>
                  </a:lnTo>
                  <a:lnTo>
                    <a:pt x="5134" y="6552"/>
                  </a:lnTo>
                  <a:lnTo>
                    <a:pt x="5284" y="6568"/>
                  </a:lnTo>
                  <a:lnTo>
                    <a:pt x="5459" y="6574"/>
                  </a:lnTo>
                  <a:lnTo>
                    <a:pt x="5660" y="6574"/>
                  </a:lnTo>
                  <a:lnTo>
                    <a:pt x="5835" y="6568"/>
                  </a:lnTo>
                  <a:lnTo>
                    <a:pt x="21134" y="5755"/>
                  </a:lnTo>
                  <a:lnTo>
                    <a:pt x="21334" y="5745"/>
                  </a:lnTo>
                  <a:lnTo>
                    <a:pt x="21509" y="5724"/>
                  </a:lnTo>
                  <a:lnTo>
                    <a:pt x="21660" y="5697"/>
                  </a:lnTo>
                  <a:lnTo>
                    <a:pt x="21760" y="5660"/>
                  </a:lnTo>
                  <a:lnTo>
                    <a:pt x="21860" y="5623"/>
                  </a:lnTo>
                  <a:lnTo>
                    <a:pt x="21910" y="5586"/>
                  </a:lnTo>
                  <a:lnTo>
                    <a:pt x="21935" y="5544"/>
                  </a:lnTo>
                  <a:lnTo>
                    <a:pt x="21935" y="5496"/>
                  </a:lnTo>
                  <a:lnTo>
                    <a:pt x="21860" y="5449"/>
                  </a:lnTo>
                  <a:lnTo>
                    <a:pt x="21735" y="5407"/>
                  </a:lnTo>
                  <a:lnTo>
                    <a:pt x="21585" y="5370"/>
                  </a:lnTo>
                  <a:lnTo>
                    <a:pt x="21384" y="5338"/>
                  </a:lnTo>
                  <a:lnTo>
                    <a:pt x="17503" y="4868"/>
                  </a:lnTo>
                  <a:lnTo>
                    <a:pt x="22311" y="3105"/>
                  </a:lnTo>
                  <a:lnTo>
                    <a:pt x="28220" y="5259"/>
                  </a:lnTo>
                  <a:lnTo>
                    <a:pt x="28345" y="5296"/>
                  </a:lnTo>
                  <a:lnTo>
                    <a:pt x="28495" y="5328"/>
                  </a:lnTo>
                  <a:lnTo>
                    <a:pt x="28671" y="5349"/>
                  </a:lnTo>
                  <a:lnTo>
                    <a:pt x="28871" y="5364"/>
                  </a:lnTo>
                  <a:lnTo>
                    <a:pt x="29071" y="5370"/>
                  </a:lnTo>
                  <a:lnTo>
                    <a:pt x="29272" y="5370"/>
                  </a:lnTo>
                  <a:lnTo>
                    <a:pt x="29472" y="5359"/>
                  </a:lnTo>
                  <a:lnTo>
                    <a:pt x="29672" y="5343"/>
                  </a:lnTo>
                  <a:lnTo>
                    <a:pt x="39663" y="4124"/>
                  </a:lnTo>
                  <a:lnTo>
                    <a:pt x="39838" y="4097"/>
                  </a:lnTo>
                  <a:lnTo>
                    <a:pt x="39989" y="4060"/>
                  </a:lnTo>
                  <a:lnTo>
                    <a:pt x="40089" y="4029"/>
                  </a:lnTo>
                  <a:lnTo>
                    <a:pt x="40164" y="3992"/>
                  </a:lnTo>
                  <a:lnTo>
                    <a:pt x="40189" y="3950"/>
                  </a:lnTo>
                  <a:lnTo>
                    <a:pt x="40189" y="3907"/>
                  </a:lnTo>
                  <a:lnTo>
                    <a:pt x="40139" y="3865"/>
                  </a:lnTo>
                  <a:lnTo>
                    <a:pt x="40064" y="3818"/>
                  </a:lnTo>
                  <a:lnTo>
                    <a:pt x="29898" y="111"/>
                  </a:lnTo>
                  <a:lnTo>
                    <a:pt x="29823" y="85"/>
                  </a:lnTo>
                  <a:lnTo>
                    <a:pt x="29722" y="64"/>
                  </a:lnTo>
                  <a:lnTo>
                    <a:pt x="29622" y="43"/>
                  </a:lnTo>
                  <a:lnTo>
                    <a:pt x="29522" y="27"/>
                  </a:lnTo>
                  <a:lnTo>
                    <a:pt x="29397" y="16"/>
                  </a:lnTo>
                  <a:lnTo>
                    <a:pt x="29247" y="6"/>
                  </a:lnTo>
                  <a:lnTo>
                    <a:pt x="29121" y="0"/>
                  </a:ln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9" name="Google Shape;469;p25"/>
            <p:cNvSpPr/>
            <p:nvPr/>
          </p:nvSpPr>
          <p:spPr>
            <a:xfrm>
              <a:off x="4118961" y="572175"/>
              <a:ext cx="185009" cy="194575"/>
            </a:xfrm>
            <a:custGeom>
              <a:rect b="b" l="l" r="r" t="t"/>
              <a:pathLst>
                <a:path extrusionOk="0" h="7783" w="29021">
                  <a:moveTo>
                    <a:pt x="8739" y="497"/>
                  </a:moveTo>
                  <a:lnTo>
                    <a:pt x="20432" y="1120"/>
                  </a:lnTo>
                  <a:lnTo>
                    <a:pt x="17878" y="1431"/>
                  </a:lnTo>
                  <a:lnTo>
                    <a:pt x="17703" y="1463"/>
                  </a:lnTo>
                  <a:lnTo>
                    <a:pt x="17553" y="1494"/>
                  </a:lnTo>
                  <a:lnTo>
                    <a:pt x="17453" y="1531"/>
                  </a:lnTo>
                  <a:lnTo>
                    <a:pt x="17378" y="1568"/>
                  </a:lnTo>
                  <a:lnTo>
                    <a:pt x="17352" y="1605"/>
                  </a:lnTo>
                  <a:lnTo>
                    <a:pt x="17378" y="1647"/>
                  </a:lnTo>
                  <a:lnTo>
                    <a:pt x="17403" y="1690"/>
                  </a:lnTo>
                  <a:lnTo>
                    <a:pt x="17503" y="1737"/>
                  </a:lnTo>
                  <a:lnTo>
                    <a:pt x="26166" y="4905"/>
                  </a:lnTo>
                  <a:lnTo>
                    <a:pt x="22986" y="4905"/>
                  </a:lnTo>
                  <a:lnTo>
                    <a:pt x="22761" y="4910"/>
                  </a:lnTo>
                  <a:lnTo>
                    <a:pt x="22536" y="4926"/>
                  </a:lnTo>
                  <a:lnTo>
                    <a:pt x="22360" y="4952"/>
                  </a:lnTo>
                  <a:lnTo>
                    <a:pt x="22185" y="4984"/>
                  </a:lnTo>
                  <a:lnTo>
                    <a:pt x="22060" y="5021"/>
                  </a:lnTo>
                  <a:lnTo>
                    <a:pt x="21960" y="5063"/>
                  </a:lnTo>
                  <a:lnTo>
                    <a:pt x="21935" y="5111"/>
                  </a:lnTo>
                  <a:lnTo>
                    <a:pt x="21935" y="5158"/>
                  </a:lnTo>
                  <a:lnTo>
                    <a:pt x="21960" y="5201"/>
                  </a:lnTo>
                  <a:lnTo>
                    <a:pt x="22060" y="5238"/>
                  </a:lnTo>
                  <a:lnTo>
                    <a:pt x="22160" y="5275"/>
                  </a:lnTo>
                  <a:lnTo>
                    <a:pt x="22285" y="5301"/>
                  </a:lnTo>
                  <a:lnTo>
                    <a:pt x="22461" y="5327"/>
                  </a:lnTo>
                  <a:lnTo>
                    <a:pt x="22636" y="5343"/>
                  </a:lnTo>
                  <a:lnTo>
                    <a:pt x="22836" y="5354"/>
                  </a:lnTo>
                  <a:lnTo>
                    <a:pt x="23036" y="5359"/>
                  </a:lnTo>
                  <a:lnTo>
                    <a:pt x="26141" y="5359"/>
                  </a:lnTo>
                  <a:lnTo>
                    <a:pt x="20708" y="7334"/>
                  </a:lnTo>
                  <a:lnTo>
                    <a:pt x="2129" y="7334"/>
                  </a:lnTo>
                  <a:lnTo>
                    <a:pt x="2129" y="5359"/>
                  </a:lnTo>
                  <a:lnTo>
                    <a:pt x="18329" y="5359"/>
                  </a:lnTo>
                  <a:lnTo>
                    <a:pt x="18579" y="5354"/>
                  </a:lnTo>
                  <a:lnTo>
                    <a:pt x="18780" y="5338"/>
                  </a:lnTo>
                  <a:lnTo>
                    <a:pt x="18980" y="5311"/>
                  </a:lnTo>
                  <a:lnTo>
                    <a:pt x="19130" y="5280"/>
                  </a:lnTo>
                  <a:lnTo>
                    <a:pt x="19255" y="5243"/>
                  </a:lnTo>
                  <a:lnTo>
                    <a:pt x="19356" y="5201"/>
                  </a:lnTo>
                  <a:lnTo>
                    <a:pt x="19406" y="5153"/>
                  </a:lnTo>
                  <a:lnTo>
                    <a:pt x="19406" y="5106"/>
                  </a:lnTo>
                  <a:lnTo>
                    <a:pt x="19356" y="5063"/>
                  </a:lnTo>
                  <a:lnTo>
                    <a:pt x="19281" y="5026"/>
                  </a:lnTo>
                  <a:lnTo>
                    <a:pt x="19155" y="4989"/>
                  </a:lnTo>
                  <a:lnTo>
                    <a:pt x="19030" y="4963"/>
                  </a:lnTo>
                  <a:lnTo>
                    <a:pt x="18880" y="4942"/>
                  </a:lnTo>
                  <a:lnTo>
                    <a:pt x="18680" y="4921"/>
                  </a:lnTo>
                  <a:lnTo>
                    <a:pt x="18504" y="4910"/>
                  </a:lnTo>
                  <a:lnTo>
                    <a:pt x="18304" y="4905"/>
                  </a:lnTo>
                  <a:lnTo>
                    <a:pt x="15374" y="4905"/>
                  </a:lnTo>
                  <a:lnTo>
                    <a:pt x="9390" y="2725"/>
                  </a:lnTo>
                  <a:lnTo>
                    <a:pt x="9240" y="2688"/>
                  </a:lnTo>
                  <a:lnTo>
                    <a:pt x="9089" y="2656"/>
                  </a:lnTo>
                  <a:lnTo>
                    <a:pt x="8914" y="2635"/>
                  </a:lnTo>
                  <a:lnTo>
                    <a:pt x="8739" y="2619"/>
                  </a:lnTo>
                  <a:lnTo>
                    <a:pt x="8539" y="2614"/>
                  </a:lnTo>
                  <a:lnTo>
                    <a:pt x="8363" y="2614"/>
                  </a:lnTo>
                  <a:lnTo>
                    <a:pt x="8138" y="2624"/>
                  </a:lnTo>
                  <a:lnTo>
                    <a:pt x="7938" y="2640"/>
                  </a:lnTo>
                  <a:lnTo>
                    <a:pt x="5459" y="2946"/>
                  </a:lnTo>
                  <a:lnTo>
                    <a:pt x="8739" y="497"/>
                  </a:lnTo>
                  <a:close/>
                  <a:moveTo>
                    <a:pt x="7762" y="0"/>
                  </a:moveTo>
                  <a:lnTo>
                    <a:pt x="7562" y="11"/>
                  </a:lnTo>
                  <a:lnTo>
                    <a:pt x="7387" y="27"/>
                  </a:lnTo>
                  <a:lnTo>
                    <a:pt x="7237" y="53"/>
                  </a:lnTo>
                  <a:lnTo>
                    <a:pt x="7086" y="85"/>
                  </a:lnTo>
                  <a:lnTo>
                    <a:pt x="6961" y="122"/>
                  </a:lnTo>
                  <a:lnTo>
                    <a:pt x="6886" y="159"/>
                  </a:lnTo>
                  <a:lnTo>
                    <a:pt x="2604" y="3353"/>
                  </a:lnTo>
                  <a:lnTo>
                    <a:pt x="2554" y="3395"/>
                  </a:lnTo>
                  <a:lnTo>
                    <a:pt x="2554" y="3437"/>
                  </a:lnTo>
                  <a:lnTo>
                    <a:pt x="2604" y="3479"/>
                  </a:lnTo>
                  <a:lnTo>
                    <a:pt x="2654" y="3516"/>
                  </a:lnTo>
                  <a:lnTo>
                    <a:pt x="2780" y="3548"/>
                  </a:lnTo>
                  <a:lnTo>
                    <a:pt x="2905" y="3580"/>
                  </a:lnTo>
                  <a:lnTo>
                    <a:pt x="3080" y="3606"/>
                  </a:lnTo>
                  <a:lnTo>
                    <a:pt x="3255" y="3627"/>
                  </a:lnTo>
                  <a:lnTo>
                    <a:pt x="3506" y="3638"/>
                  </a:lnTo>
                  <a:lnTo>
                    <a:pt x="3731" y="3638"/>
                  </a:lnTo>
                  <a:lnTo>
                    <a:pt x="3956" y="3627"/>
                  </a:lnTo>
                  <a:lnTo>
                    <a:pt x="4182" y="3606"/>
                  </a:lnTo>
                  <a:lnTo>
                    <a:pt x="7988" y="3142"/>
                  </a:lnTo>
                  <a:lnTo>
                    <a:pt x="12820" y="4905"/>
                  </a:lnTo>
                  <a:lnTo>
                    <a:pt x="1052" y="4905"/>
                  </a:lnTo>
                  <a:lnTo>
                    <a:pt x="852" y="4910"/>
                  </a:lnTo>
                  <a:lnTo>
                    <a:pt x="651" y="4926"/>
                  </a:lnTo>
                  <a:lnTo>
                    <a:pt x="476" y="4947"/>
                  </a:lnTo>
                  <a:lnTo>
                    <a:pt x="301" y="4974"/>
                  </a:lnTo>
                  <a:lnTo>
                    <a:pt x="175" y="5005"/>
                  </a:lnTo>
                  <a:lnTo>
                    <a:pt x="75" y="5048"/>
                  </a:lnTo>
                  <a:lnTo>
                    <a:pt x="25" y="5090"/>
                  </a:lnTo>
                  <a:lnTo>
                    <a:pt x="0" y="5132"/>
                  </a:lnTo>
                  <a:lnTo>
                    <a:pt x="0" y="7561"/>
                  </a:lnTo>
                  <a:lnTo>
                    <a:pt x="25" y="7603"/>
                  </a:lnTo>
                  <a:lnTo>
                    <a:pt x="75" y="7645"/>
                  </a:lnTo>
                  <a:lnTo>
                    <a:pt x="175" y="7687"/>
                  </a:lnTo>
                  <a:lnTo>
                    <a:pt x="301" y="7719"/>
                  </a:lnTo>
                  <a:lnTo>
                    <a:pt x="476" y="7745"/>
                  </a:lnTo>
                  <a:lnTo>
                    <a:pt x="651" y="7766"/>
                  </a:lnTo>
                  <a:lnTo>
                    <a:pt x="852" y="7782"/>
                  </a:lnTo>
                  <a:lnTo>
                    <a:pt x="21459" y="7782"/>
                  </a:lnTo>
                  <a:lnTo>
                    <a:pt x="21609" y="7777"/>
                  </a:lnTo>
                  <a:lnTo>
                    <a:pt x="21734" y="7766"/>
                  </a:lnTo>
                  <a:lnTo>
                    <a:pt x="21860" y="7756"/>
                  </a:lnTo>
                  <a:lnTo>
                    <a:pt x="21960" y="7740"/>
                  </a:lnTo>
                  <a:lnTo>
                    <a:pt x="22085" y="7719"/>
                  </a:lnTo>
                  <a:lnTo>
                    <a:pt x="22160" y="7698"/>
                  </a:lnTo>
                  <a:lnTo>
                    <a:pt x="22235" y="7671"/>
                  </a:lnTo>
                  <a:lnTo>
                    <a:pt x="28896" y="5243"/>
                  </a:lnTo>
                  <a:lnTo>
                    <a:pt x="28946" y="5216"/>
                  </a:lnTo>
                  <a:lnTo>
                    <a:pt x="28996" y="5190"/>
                  </a:lnTo>
                  <a:lnTo>
                    <a:pt x="29021" y="5164"/>
                  </a:lnTo>
                  <a:lnTo>
                    <a:pt x="29021" y="5132"/>
                  </a:lnTo>
                  <a:lnTo>
                    <a:pt x="29021" y="5106"/>
                  </a:lnTo>
                  <a:lnTo>
                    <a:pt x="28996" y="5074"/>
                  </a:lnTo>
                  <a:lnTo>
                    <a:pt x="28946" y="5048"/>
                  </a:lnTo>
                  <a:lnTo>
                    <a:pt x="28896" y="5021"/>
                  </a:lnTo>
                  <a:lnTo>
                    <a:pt x="19806" y="1706"/>
                  </a:lnTo>
                  <a:lnTo>
                    <a:pt x="23687" y="1230"/>
                  </a:lnTo>
                  <a:lnTo>
                    <a:pt x="23888" y="1199"/>
                  </a:lnTo>
                  <a:lnTo>
                    <a:pt x="24038" y="1167"/>
                  </a:lnTo>
                  <a:lnTo>
                    <a:pt x="24163" y="1120"/>
                  </a:lnTo>
                  <a:lnTo>
                    <a:pt x="24238" y="1072"/>
                  </a:lnTo>
                  <a:lnTo>
                    <a:pt x="24238" y="1030"/>
                  </a:lnTo>
                  <a:lnTo>
                    <a:pt x="24238" y="988"/>
                  </a:lnTo>
                  <a:lnTo>
                    <a:pt x="24163" y="945"/>
                  </a:lnTo>
                  <a:lnTo>
                    <a:pt x="24063" y="908"/>
                  </a:lnTo>
                  <a:lnTo>
                    <a:pt x="23963" y="877"/>
                  </a:lnTo>
                  <a:lnTo>
                    <a:pt x="23813" y="850"/>
                  </a:lnTo>
                  <a:lnTo>
                    <a:pt x="23637" y="829"/>
                  </a:lnTo>
                  <a:lnTo>
                    <a:pt x="23437" y="813"/>
                  </a:lnTo>
                  <a:lnTo>
                    <a:pt x="8188" y="6"/>
                  </a:lnTo>
                  <a:lnTo>
                    <a:pt x="7963" y="0"/>
                  </a:ln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70" name="Google Shape;470;p25"/>
          <p:cNvGrpSpPr/>
          <p:nvPr/>
        </p:nvGrpSpPr>
        <p:grpSpPr>
          <a:xfrm>
            <a:off x="596240" y="985339"/>
            <a:ext cx="8114036" cy="3755772"/>
            <a:chOff x="596240" y="985339"/>
            <a:chExt cx="8114036" cy="3755772"/>
          </a:xfrm>
        </p:grpSpPr>
        <p:grpSp>
          <p:nvGrpSpPr>
            <p:cNvPr id="471" name="Google Shape;471;p25"/>
            <p:cNvGrpSpPr/>
            <p:nvPr/>
          </p:nvGrpSpPr>
          <p:grpSpPr>
            <a:xfrm>
              <a:off x="5790407" y="1062825"/>
              <a:ext cx="433844" cy="259857"/>
              <a:chOff x="10242197" y="1232814"/>
              <a:chExt cx="506946" cy="303642"/>
            </a:xfrm>
          </p:grpSpPr>
          <p:sp>
            <p:nvSpPr>
              <p:cNvPr id="472" name="Google Shape;472;p25"/>
              <p:cNvSpPr/>
              <p:nvPr/>
            </p:nvSpPr>
            <p:spPr>
              <a:xfrm>
                <a:off x="10280600" y="1271217"/>
                <a:ext cx="430020" cy="226836"/>
              </a:xfrm>
              <a:custGeom>
                <a:rect b="b" l="l" r="r" t="t"/>
                <a:pathLst>
                  <a:path extrusionOk="0" h="7596" w="14400">
                    <a:moveTo>
                      <a:pt x="9450" y="0"/>
                    </a:moveTo>
                    <a:cubicBezTo>
                      <a:pt x="8178" y="0"/>
                      <a:pt x="7069" y="688"/>
                      <a:pt x="6464" y="1708"/>
                    </a:cubicBezTo>
                    <a:cubicBezTo>
                      <a:pt x="5950" y="1297"/>
                      <a:pt x="5300" y="1048"/>
                      <a:pt x="4593" y="1048"/>
                    </a:cubicBezTo>
                    <a:cubicBezTo>
                      <a:pt x="2943" y="1048"/>
                      <a:pt x="1606" y="2385"/>
                      <a:pt x="1606" y="4035"/>
                    </a:cubicBezTo>
                    <a:cubicBezTo>
                      <a:pt x="1606" y="4355"/>
                      <a:pt x="1657" y="4661"/>
                      <a:pt x="1749" y="4950"/>
                    </a:cubicBezTo>
                    <a:lnTo>
                      <a:pt x="1324" y="4950"/>
                    </a:lnTo>
                    <a:cubicBezTo>
                      <a:pt x="592" y="4950"/>
                      <a:pt x="0" y="5542"/>
                      <a:pt x="0" y="6273"/>
                    </a:cubicBezTo>
                    <a:cubicBezTo>
                      <a:pt x="0" y="7004"/>
                      <a:pt x="592" y="7596"/>
                      <a:pt x="1324" y="7596"/>
                    </a:cubicBezTo>
                    <a:lnTo>
                      <a:pt x="13077" y="7596"/>
                    </a:lnTo>
                    <a:cubicBezTo>
                      <a:pt x="13808" y="7596"/>
                      <a:pt x="14400" y="7004"/>
                      <a:pt x="14400" y="6273"/>
                    </a:cubicBezTo>
                    <a:cubicBezTo>
                      <a:pt x="14400" y="5542"/>
                      <a:pt x="13808" y="4950"/>
                      <a:pt x="13077" y="4950"/>
                    </a:cubicBezTo>
                    <a:lnTo>
                      <a:pt x="12593" y="4950"/>
                    </a:lnTo>
                    <a:cubicBezTo>
                      <a:pt x="12804" y="4501"/>
                      <a:pt x="12923" y="4004"/>
                      <a:pt x="12923" y="3477"/>
                    </a:cubicBezTo>
                    <a:cubicBezTo>
                      <a:pt x="12923" y="1559"/>
                      <a:pt x="11369" y="0"/>
                      <a:pt x="945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3" name="Google Shape;473;p25"/>
              <p:cNvSpPr/>
              <p:nvPr/>
            </p:nvSpPr>
            <p:spPr>
              <a:xfrm>
                <a:off x="10280600" y="1435072"/>
                <a:ext cx="430020" cy="62890"/>
              </a:xfrm>
              <a:custGeom>
                <a:rect b="b" l="l" r="r" t="t"/>
                <a:pathLst>
                  <a:path extrusionOk="0" h="2106" w="14400">
                    <a:moveTo>
                      <a:pt x="256" y="0"/>
                    </a:moveTo>
                    <a:cubicBezTo>
                      <a:pt x="93" y="221"/>
                      <a:pt x="0" y="493"/>
                      <a:pt x="0" y="786"/>
                    </a:cubicBezTo>
                    <a:cubicBezTo>
                      <a:pt x="0" y="1517"/>
                      <a:pt x="592" y="2106"/>
                      <a:pt x="1320" y="2106"/>
                    </a:cubicBezTo>
                    <a:lnTo>
                      <a:pt x="13080" y="2106"/>
                    </a:lnTo>
                    <a:cubicBezTo>
                      <a:pt x="13804" y="2106"/>
                      <a:pt x="14400" y="1517"/>
                      <a:pt x="14400" y="786"/>
                    </a:cubicBezTo>
                    <a:cubicBezTo>
                      <a:pt x="14400" y="493"/>
                      <a:pt x="14308" y="221"/>
                      <a:pt x="14144" y="0"/>
                    </a:cubicBezTo>
                    <a:cubicBezTo>
                      <a:pt x="13900" y="327"/>
                      <a:pt x="13512" y="541"/>
                      <a:pt x="13080" y="541"/>
                    </a:cubicBezTo>
                    <a:lnTo>
                      <a:pt x="1320" y="541"/>
                    </a:lnTo>
                    <a:cubicBezTo>
                      <a:pt x="889" y="541"/>
                      <a:pt x="501" y="327"/>
                      <a:pt x="256" y="0"/>
                    </a:cubicBezTo>
                    <a:close/>
                  </a:path>
                </a:pathLst>
              </a:custGeom>
              <a:solidFill>
                <a:srgbClr val="E4ECF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4" name="Google Shape;474;p25"/>
              <p:cNvSpPr/>
              <p:nvPr/>
            </p:nvSpPr>
            <p:spPr>
              <a:xfrm>
                <a:off x="10242197" y="1232814"/>
                <a:ext cx="506946" cy="303642"/>
              </a:xfrm>
              <a:custGeom>
                <a:rect b="b" l="l" r="r" t="t"/>
                <a:pathLst>
                  <a:path extrusionOk="0" h="10168" w="16976">
                    <a:moveTo>
                      <a:pt x="10736" y="1286"/>
                    </a:moveTo>
                    <a:cubicBezTo>
                      <a:pt x="12655" y="1286"/>
                      <a:pt x="14209" y="2845"/>
                      <a:pt x="14209" y="4763"/>
                    </a:cubicBezTo>
                    <a:cubicBezTo>
                      <a:pt x="14209" y="5290"/>
                      <a:pt x="14090" y="5787"/>
                      <a:pt x="13879" y="6236"/>
                    </a:cubicBezTo>
                    <a:lnTo>
                      <a:pt x="14363" y="6236"/>
                    </a:lnTo>
                    <a:cubicBezTo>
                      <a:pt x="15094" y="6236"/>
                      <a:pt x="15686" y="6828"/>
                      <a:pt x="15686" y="7559"/>
                    </a:cubicBezTo>
                    <a:cubicBezTo>
                      <a:pt x="15686" y="8290"/>
                      <a:pt x="15094" y="8882"/>
                      <a:pt x="14363" y="8882"/>
                    </a:cubicBezTo>
                    <a:lnTo>
                      <a:pt x="2610" y="8882"/>
                    </a:lnTo>
                    <a:cubicBezTo>
                      <a:pt x="1878" y="8882"/>
                      <a:pt x="1286" y="8290"/>
                      <a:pt x="1286" y="7559"/>
                    </a:cubicBezTo>
                    <a:cubicBezTo>
                      <a:pt x="1286" y="6828"/>
                      <a:pt x="1878" y="6236"/>
                      <a:pt x="2610" y="6236"/>
                    </a:cubicBezTo>
                    <a:lnTo>
                      <a:pt x="3035" y="6236"/>
                    </a:lnTo>
                    <a:cubicBezTo>
                      <a:pt x="2943" y="5947"/>
                      <a:pt x="2892" y="5641"/>
                      <a:pt x="2892" y="5321"/>
                    </a:cubicBezTo>
                    <a:cubicBezTo>
                      <a:pt x="2892" y="3671"/>
                      <a:pt x="4229" y="2334"/>
                      <a:pt x="5879" y="2334"/>
                    </a:cubicBezTo>
                    <a:cubicBezTo>
                      <a:pt x="6586" y="2334"/>
                      <a:pt x="7236" y="2583"/>
                      <a:pt x="7750" y="2994"/>
                    </a:cubicBezTo>
                    <a:cubicBezTo>
                      <a:pt x="8355" y="1974"/>
                      <a:pt x="9464" y="1286"/>
                      <a:pt x="10736" y="1286"/>
                    </a:cubicBezTo>
                    <a:close/>
                    <a:moveTo>
                      <a:pt x="10736" y="0"/>
                    </a:moveTo>
                    <a:cubicBezTo>
                      <a:pt x="9494" y="0"/>
                      <a:pt x="8311" y="493"/>
                      <a:pt x="7433" y="1341"/>
                    </a:cubicBezTo>
                    <a:cubicBezTo>
                      <a:pt x="6940" y="1147"/>
                      <a:pt x="6412" y="1049"/>
                      <a:pt x="5879" y="1049"/>
                    </a:cubicBezTo>
                    <a:cubicBezTo>
                      <a:pt x="3579" y="1049"/>
                      <a:pt x="1698" y="2872"/>
                      <a:pt x="1606" y="5147"/>
                    </a:cubicBezTo>
                    <a:cubicBezTo>
                      <a:pt x="664" y="5542"/>
                      <a:pt x="0" y="6474"/>
                      <a:pt x="0" y="7559"/>
                    </a:cubicBezTo>
                    <a:cubicBezTo>
                      <a:pt x="0" y="8998"/>
                      <a:pt x="1170" y="10168"/>
                      <a:pt x="2610" y="10168"/>
                    </a:cubicBezTo>
                    <a:lnTo>
                      <a:pt x="14363" y="10168"/>
                    </a:lnTo>
                    <a:cubicBezTo>
                      <a:pt x="15801" y="10168"/>
                      <a:pt x="16975" y="8998"/>
                      <a:pt x="16975" y="7559"/>
                    </a:cubicBezTo>
                    <a:cubicBezTo>
                      <a:pt x="16975" y="6518"/>
                      <a:pt x="16363" y="5616"/>
                      <a:pt x="15478" y="5198"/>
                    </a:cubicBezTo>
                    <a:cubicBezTo>
                      <a:pt x="15492" y="5055"/>
                      <a:pt x="15498" y="4909"/>
                      <a:pt x="15498" y="4763"/>
                    </a:cubicBezTo>
                    <a:cubicBezTo>
                      <a:pt x="15498" y="2137"/>
                      <a:pt x="13362" y="0"/>
                      <a:pt x="107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75" name="Google Shape;475;p25"/>
            <p:cNvGrpSpPr/>
            <p:nvPr/>
          </p:nvGrpSpPr>
          <p:grpSpPr>
            <a:xfrm>
              <a:off x="1680865" y="4599406"/>
              <a:ext cx="433831" cy="141705"/>
              <a:chOff x="9676187" y="1960261"/>
              <a:chExt cx="477052" cy="155823"/>
            </a:xfrm>
          </p:grpSpPr>
          <p:sp>
            <p:nvSpPr>
              <p:cNvPr id="476" name="Google Shape;476;p25"/>
              <p:cNvSpPr/>
              <p:nvPr/>
            </p:nvSpPr>
            <p:spPr>
              <a:xfrm>
                <a:off x="9714560" y="1998664"/>
                <a:ext cx="227373" cy="79016"/>
              </a:xfrm>
              <a:custGeom>
                <a:rect b="b" l="l" r="r" t="t"/>
                <a:pathLst>
                  <a:path extrusionOk="0" h="2646" w="7614">
                    <a:moveTo>
                      <a:pt x="1328" y="0"/>
                    </a:moveTo>
                    <a:cubicBezTo>
                      <a:pt x="960" y="0"/>
                      <a:pt x="627" y="149"/>
                      <a:pt x="389" y="388"/>
                    </a:cubicBezTo>
                    <a:cubicBezTo>
                      <a:pt x="283" y="490"/>
                      <a:pt x="202" y="612"/>
                      <a:pt x="137" y="741"/>
                    </a:cubicBezTo>
                    <a:cubicBezTo>
                      <a:pt x="46" y="922"/>
                      <a:pt x="1" y="1112"/>
                      <a:pt x="1" y="1319"/>
                    </a:cubicBezTo>
                    <a:cubicBezTo>
                      <a:pt x="1" y="2054"/>
                      <a:pt x="593" y="2646"/>
                      <a:pt x="1328" y="2646"/>
                    </a:cubicBezTo>
                    <a:lnTo>
                      <a:pt x="6287" y="2646"/>
                    </a:lnTo>
                    <a:cubicBezTo>
                      <a:pt x="6655" y="2646"/>
                      <a:pt x="6985" y="2497"/>
                      <a:pt x="7230" y="2258"/>
                    </a:cubicBezTo>
                    <a:cubicBezTo>
                      <a:pt x="7468" y="2013"/>
                      <a:pt x="7614" y="1687"/>
                      <a:pt x="7614" y="1319"/>
                    </a:cubicBezTo>
                    <a:cubicBezTo>
                      <a:pt x="7614" y="1112"/>
                      <a:pt x="7570" y="922"/>
                      <a:pt x="7478" y="741"/>
                    </a:cubicBezTo>
                    <a:cubicBezTo>
                      <a:pt x="7267" y="303"/>
                      <a:pt x="6818" y="0"/>
                      <a:pt x="6287" y="0"/>
                    </a:cubicBezTo>
                    <a:close/>
                  </a:path>
                </a:pathLst>
              </a:custGeom>
              <a:solidFill>
                <a:srgbClr val="E4ECF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7" name="Google Shape;477;p25"/>
              <p:cNvSpPr/>
              <p:nvPr/>
            </p:nvSpPr>
            <p:spPr>
              <a:xfrm>
                <a:off x="9718651" y="1998664"/>
                <a:ext cx="219250" cy="44197"/>
              </a:xfrm>
              <a:custGeom>
                <a:rect b="b" l="l" r="r" t="t"/>
                <a:pathLst>
                  <a:path extrusionOk="0" h="1480" w="7342">
                    <a:moveTo>
                      <a:pt x="1191" y="0"/>
                    </a:moveTo>
                    <a:cubicBezTo>
                      <a:pt x="823" y="0"/>
                      <a:pt x="490" y="149"/>
                      <a:pt x="252" y="388"/>
                    </a:cubicBezTo>
                    <a:cubicBezTo>
                      <a:pt x="146" y="490"/>
                      <a:pt x="65" y="612"/>
                      <a:pt x="0" y="741"/>
                    </a:cubicBezTo>
                    <a:cubicBezTo>
                      <a:pt x="211" y="1176"/>
                      <a:pt x="664" y="1479"/>
                      <a:pt x="1191" y="1479"/>
                    </a:cubicBezTo>
                    <a:lnTo>
                      <a:pt x="6150" y="1479"/>
                    </a:lnTo>
                    <a:cubicBezTo>
                      <a:pt x="6518" y="1479"/>
                      <a:pt x="6848" y="1333"/>
                      <a:pt x="7093" y="1095"/>
                    </a:cubicBezTo>
                    <a:cubicBezTo>
                      <a:pt x="7195" y="993"/>
                      <a:pt x="7277" y="870"/>
                      <a:pt x="7341" y="741"/>
                    </a:cubicBezTo>
                    <a:cubicBezTo>
                      <a:pt x="7130" y="303"/>
                      <a:pt x="6681" y="0"/>
                      <a:pt x="615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8" name="Google Shape;478;p25"/>
              <p:cNvSpPr/>
              <p:nvPr/>
            </p:nvSpPr>
            <p:spPr>
              <a:xfrm>
                <a:off x="9676187" y="1960261"/>
                <a:ext cx="304150" cy="155823"/>
              </a:xfrm>
              <a:custGeom>
                <a:rect b="b" l="l" r="r" t="t"/>
                <a:pathLst>
                  <a:path extrusionOk="0" h="5218" w="10185">
                    <a:moveTo>
                      <a:pt x="7572" y="1286"/>
                    </a:moveTo>
                    <a:cubicBezTo>
                      <a:pt x="8103" y="1286"/>
                      <a:pt x="8552" y="1589"/>
                      <a:pt x="8763" y="2027"/>
                    </a:cubicBezTo>
                    <a:cubicBezTo>
                      <a:pt x="8855" y="2208"/>
                      <a:pt x="8899" y="2398"/>
                      <a:pt x="8899" y="2605"/>
                    </a:cubicBezTo>
                    <a:cubicBezTo>
                      <a:pt x="8899" y="2973"/>
                      <a:pt x="8753" y="3299"/>
                      <a:pt x="8515" y="3544"/>
                    </a:cubicBezTo>
                    <a:cubicBezTo>
                      <a:pt x="8270" y="3783"/>
                      <a:pt x="7940" y="3932"/>
                      <a:pt x="7572" y="3932"/>
                    </a:cubicBezTo>
                    <a:lnTo>
                      <a:pt x="2613" y="3932"/>
                    </a:lnTo>
                    <a:cubicBezTo>
                      <a:pt x="1878" y="3932"/>
                      <a:pt x="1286" y="3340"/>
                      <a:pt x="1286" y="2605"/>
                    </a:cubicBezTo>
                    <a:cubicBezTo>
                      <a:pt x="1286" y="2398"/>
                      <a:pt x="1331" y="2208"/>
                      <a:pt x="1422" y="2027"/>
                    </a:cubicBezTo>
                    <a:cubicBezTo>
                      <a:pt x="1487" y="1898"/>
                      <a:pt x="1568" y="1776"/>
                      <a:pt x="1674" y="1674"/>
                    </a:cubicBezTo>
                    <a:cubicBezTo>
                      <a:pt x="1912" y="1435"/>
                      <a:pt x="2245" y="1286"/>
                      <a:pt x="2613" y="1286"/>
                    </a:cubicBezTo>
                    <a:close/>
                    <a:moveTo>
                      <a:pt x="2613" y="0"/>
                    </a:moveTo>
                    <a:cubicBezTo>
                      <a:pt x="1923" y="0"/>
                      <a:pt x="1249" y="279"/>
                      <a:pt x="763" y="762"/>
                    </a:cubicBezTo>
                    <a:cubicBezTo>
                      <a:pt x="568" y="959"/>
                      <a:pt x="402" y="1191"/>
                      <a:pt x="273" y="1453"/>
                    </a:cubicBezTo>
                    <a:cubicBezTo>
                      <a:pt x="92" y="1809"/>
                      <a:pt x="0" y="2197"/>
                      <a:pt x="0" y="2605"/>
                    </a:cubicBezTo>
                    <a:cubicBezTo>
                      <a:pt x="0" y="4048"/>
                      <a:pt x="1171" y="5218"/>
                      <a:pt x="2613" y="5218"/>
                    </a:cubicBezTo>
                    <a:lnTo>
                      <a:pt x="7572" y="5218"/>
                    </a:lnTo>
                    <a:cubicBezTo>
                      <a:pt x="8263" y="5218"/>
                      <a:pt x="8913" y="4953"/>
                      <a:pt x="9413" y="4467"/>
                    </a:cubicBezTo>
                    <a:cubicBezTo>
                      <a:pt x="9420" y="4459"/>
                      <a:pt x="9426" y="4453"/>
                      <a:pt x="9437" y="4442"/>
                    </a:cubicBezTo>
                    <a:cubicBezTo>
                      <a:pt x="9919" y="3946"/>
                      <a:pt x="10185" y="3293"/>
                      <a:pt x="10185" y="2605"/>
                    </a:cubicBezTo>
                    <a:cubicBezTo>
                      <a:pt x="10185" y="2197"/>
                      <a:pt x="10096" y="1809"/>
                      <a:pt x="9916" y="1453"/>
                    </a:cubicBezTo>
                    <a:cubicBezTo>
                      <a:pt x="9484" y="561"/>
                      <a:pt x="8583" y="0"/>
                      <a:pt x="7572" y="0"/>
                    </a:cubicBezTo>
                    <a:close/>
                  </a:path>
                </a:pathLst>
              </a:custGeom>
              <a:solidFill>
                <a:srgbClr val="5D5D6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9" name="Google Shape;479;p25"/>
              <p:cNvSpPr/>
              <p:nvPr/>
            </p:nvSpPr>
            <p:spPr>
              <a:xfrm>
                <a:off x="10011212" y="1998664"/>
                <a:ext cx="103623" cy="79016"/>
              </a:xfrm>
              <a:custGeom>
                <a:rect b="b" l="l" r="r" t="t"/>
                <a:pathLst>
                  <a:path extrusionOk="0" h="2646" w="3470">
                    <a:moveTo>
                      <a:pt x="1327" y="0"/>
                    </a:moveTo>
                    <a:cubicBezTo>
                      <a:pt x="959" y="0"/>
                      <a:pt x="626" y="149"/>
                      <a:pt x="388" y="388"/>
                    </a:cubicBezTo>
                    <a:cubicBezTo>
                      <a:pt x="283" y="490"/>
                      <a:pt x="201" y="612"/>
                      <a:pt x="136" y="741"/>
                    </a:cubicBezTo>
                    <a:cubicBezTo>
                      <a:pt x="44" y="922"/>
                      <a:pt x="0" y="1112"/>
                      <a:pt x="0" y="1319"/>
                    </a:cubicBezTo>
                    <a:cubicBezTo>
                      <a:pt x="0" y="2054"/>
                      <a:pt x="592" y="2646"/>
                      <a:pt x="1327" y="2646"/>
                    </a:cubicBezTo>
                    <a:lnTo>
                      <a:pt x="2143" y="2646"/>
                    </a:lnTo>
                    <a:cubicBezTo>
                      <a:pt x="2510" y="2646"/>
                      <a:pt x="2837" y="2497"/>
                      <a:pt x="3082" y="2258"/>
                    </a:cubicBezTo>
                    <a:cubicBezTo>
                      <a:pt x="3320" y="2013"/>
                      <a:pt x="3470" y="1687"/>
                      <a:pt x="3470" y="1319"/>
                    </a:cubicBezTo>
                    <a:cubicBezTo>
                      <a:pt x="3470" y="1112"/>
                      <a:pt x="3422" y="922"/>
                      <a:pt x="3333" y="741"/>
                    </a:cubicBezTo>
                    <a:cubicBezTo>
                      <a:pt x="3123" y="303"/>
                      <a:pt x="2670" y="0"/>
                      <a:pt x="2143" y="0"/>
                    </a:cubicBezTo>
                    <a:close/>
                  </a:path>
                </a:pathLst>
              </a:custGeom>
              <a:solidFill>
                <a:srgbClr val="E4ECF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0" name="Google Shape;480;p25"/>
              <p:cNvSpPr/>
              <p:nvPr/>
            </p:nvSpPr>
            <p:spPr>
              <a:xfrm>
                <a:off x="10015273" y="1998664"/>
                <a:ext cx="95500" cy="44197"/>
              </a:xfrm>
              <a:custGeom>
                <a:rect b="b" l="l" r="r" t="t"/>
                <a:pathLst>
                  <a:path extrusionOk="0" h="1480" w="3198">
                    <a:moveTo>
                      <a:pt x="1191" y="0"/>
                    </a:moveTo>
                    <a:cubicBezTo>
                      <a:pt x="823" y="0"/>
                      <a:pt x="490" y="149"/>
                      <a:pt x="252" y="388"/>
                    </a:cubicBezTo>
                    <a:cubicBezTo>
                      <a:pt x="147" y="490"/>
                      <a:pt x="65" y="612"/>
                      <a:pt x="0" y="741"/>
                    </a:cubicBezTo>
                    <a:cubicBezTo>
                      <a:pt x="211" y="1176"/>
                      <a:pt x="663" y="1479"/>
                      <a:pt x="1191" y="1479"/>
                    </a:cubicBezTo>
                    <a:lnTo>
                      <a:pt x="2007" y="1479"/>
                    </a:lnTo>
                    <a:cubicBezTo>
                      <a:pt x="2374" y="1479"/>
                      <a:pt x="2701" y="1333"/>
                      <a:pt x="2946" y="1095"/>
                    </a:cubicBezTo>
                    <a:cubicBezTo>
                      <a:pt x="3048" y="993"/>
                      <a:pt x="3133" y="870"/>
                      <a:pt x="3197" y="741"/>
                    </a:cubicBezTo>
                    <a:cubicBezTo>
                      <a:pt x="2987" y="303"/>
                      <a:pt x="2534" y="0"/>
                      <a:pt x="200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1" name="Google Shape;481;p25"/>
              <p:cNvSpPr/>
              <p:nvPr/>
            </p:nvSpPr>
            <p:spPr>
              <a:xfrm>
                <a:off x="9972809" y="1960261"/>
                <a:ext cx="180429" cy="155823"/>
              </a:xfrm>
              <a:custGeom>
                <a:rect b="b" l="l" r="r" t="t"/>
                <a:pathLst>
                  <a:path extrusionOk="0" h="5218" w="6042">
                    <a:moveTo>
                      <a:pt x="3429" y="1286"/>
                    </a:moveTo>
                    <a:cubicBezTo>
                      <a:pt x="3956" y="1286"/>
                      <a:pt x="4409" y="1589"/>
                      <a:pt x="4619" y="2027"/>
                    </a:cubicBezTo>
                    <a:cubicBezTo>
                      <a:pt x="4708" y="2208"/>
                      <a:pt x="4756" y="2398"/>
                      <a:pt x="4756" y="2605"/>
                    </a:cubicBezTo>
                    <a:cubicBezTo>
                      <a:pt x="4756" y="2973"/>
                      <a:pt x="4606" y="3299"/>
                      <a:pt x="4368" y="3544"/>
                    </a:cubicBezTo>
                    <a:cubicBezTo>
                      <a:pt x="4123" y="3783"/>
                      <a:pt x="3796" y="3932"/>
                      <a:pt x="3429" y="3932"/>
                    </a:cubicBezTo>
                    <a:lnTo>
                      <a:pt x="2613" y="3932"/>
                    </a:lnTo>
                    <a:cubicBezTo>
                      <a:pt x="1878" y="3932"/>
                      <a:pt x="1286" y="3340"/>
                      <a:pt x="1286" y="2605"/>
                    </a:cubicBezTo>
                    <a:cubicBezTo>
                      <a:pt x="1286" y="2398"/>
                      <a:pt x="1330" y="2208"/>
                      <a:pt x="1422" y="2027"/>
                    </a:cubicBezTo>
                    <a:cubicBezTo>
                      <a:pt x="1487" y="1898"/>
                      <a:pt x="1569" y="1776"/>
                      <a:pt x="1674" y="1674"/>
                    </a:cubicBezTo>
                    <a:cubicBezTo>
                      <a:pt x="1912" y="1435"/>
                      <a:pt x="2245" y="1286"/>
                      <a:pt x="2613" y="1286"/>
                    </a:cubicBezTo>
                    <a:close/>
                    <a:moveTo>
                      <a:pt x="2613" y="0"/>
                    </a:moveTo>
                    <a:cubicBezTo>
                      <a:pt x="1922" y="0"/>
                      <a:pt x="1248" y="279"/>
                      <a:pt x="762" y="762"/>
                    </a:cubicBezTo>
                    <a:cubicBezTo>
                      <a:pt x="568" y="959"/>
                      <a:pt x="402" y="1191"/>
                      <a:pt x="272" y="1453"/>
                    </a:cubicBezTo>
                    <a:cubicBezTo>
                      <a:pt x="92" y="1809"/>
                      <a:pt x="0" y="2197"/>
                      <a:pt x="0" y="2605"/>
                    </a:cubicBezTo>
                    <a:cubicBezTo>
                      <a:pt x="0" y="4048"/>
                      <a:pt x="1170" y="5218"/>
                      <a:pt x="2613" y="5218"/>
                    </a:cubicBezTo>
                    <a:lnTo>
                      <a:pt x="3429" y="5218"/>
                    </a:lnTo>
                    <a:cubicBezTo>
                      <a:pt x="4117" y="5218"/>
                      <a:pt x="4770" y="4953"/>
                      <a:pt x="5266" y="4467"/>
                    </a:cubicBezTo>
                    <a:cubicBezTo>
                      <a:pt x="5277" y="4459"/>
                      <a:pt x="5283" y="4453"/>
                      <a:pt x="5290" y="4442"/>
                    </a:cubicBezTo>
                    <a:cubicBezTo>
                      <a:pt x="5776" y="3946"/>
                      <a:pt x="6042" y="3293"/>
                      <a:pt x="6042" y="2605"/>
                    </a:cubicBezTo>
                    <a:cubicBezTo>
                      <a:pt x="6042" y="2197"/>
                      <a:pt x="5950" y="1809"/>
                      <a:pt x="5770" y="1453"/>
                    </a:cubicBezTo>
                    <a:cubicBezTo>
                      <a:pt x="5338" y="561"/>
                      <a:pt x="4440" y="0"/>
                      <a:pt x="3429" y="0"/>
                    </a:cubicBezTo>
                    <a:close/>
                  </a:path>
                </a:pathLst>
              </a:custGeom>
              <a:solidFill>
                <a:srgbClr val="5D5D6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82" name="Google Shape;482;p25"/>
            <p:cNvGrpSpPr/>
            <p:nvPr/>
          </p:nvGrpSpPr>
          <p:grpSpPr>
            <a:xfrm>
              <a:off x="596240" y="985339"/>
              <a:ext cx="574370" cy="343996"/>
              <a:chOff x="10242197" y="1232814"/>
              <a:chExt cx="506946" cy="303642"/>
            </a:xfrm>
          </p:grpSpPr>
          <p:sp>
            <p:nvSpPr>
              <p:cNvPr id="483" name="Google Shape;483;p25"/>
              <p:cNvSpPr/>
              <p:nvPr/>
            </p:nvSpPr>
            <p:spPr>
              <a:xfrm>
                <a:off x="10280600" y="1271217"/>
                <a:ext cx="430020" cy="226836"/>
              </a:xfrm>
              <a:custGeom>
                <a:rect b="b" l="l" r="r" t="t"/>
                <a:pathLst>
                  <a:path extrusionOk="0" h="7596" w="14400">
                    <a:moveTo>
                      <a:pt x="9450" y="0"/>
                    </a:moveTo>
                    <a:cubicBezTo>
                      <a:pt x="8178" y="0"/>
                      <a:pt x="7069" y="688"/>
                      <a:pt x="6464" y="1708"/>
                    </a:cubicBezTo>
                    <a:cubicBezTo>
                      <a:pt x="5950" y="1297"/>
                      <a:pt x="5300" y="1048"/>
                      <a:pt x="4593" y="1048"/>
                    </a:cubicBezTo>
                    <a:cubicBezTo>
                      <a:pt x="2943" y="1048"/>
                      <a:pt x="1606" y="2385"/>
                      <a:pt x="1606" y="4035"/>
                    </a:cubicBezTo>
                    <a:cubicBezTo>
                      <a:pt x="1606" y="4355"/>
                      <a:pt x="1657" y="4661"/>
                      <a:pt x="1749" y="4950"/>
                    </a:cubicBezTo>
                    <a:lnTo>
                      <a:pt x="1324" y="4950"/>
                    </a:lnTo>
                    <a:cubicBezTo>
                      <a:pt x="592" y="4950"/>
                      <a:pt x="0" y="5542"/>
                      <a:pt x="0" y="6273"/>
                    </a:cubicBezTo>
                    <a:cubicBezTo>
                      <a:pt x="0" y="7004"/>
                      <a:pt x="592" y="7596"/>
                      <a:pt x="1324" y="7596"/>
                    </a:cubicBezTo>
                    <a:lnTo>
                      <a:pt x="13077" y="7596"/>
                    </a:lnTo>
                    <a:cubicBezTo>
                      <a:pt x="13808" y="7596"/>
                      <a:pt x="14400" y="7004"/>
                      <a:pt x="14400" y="6273"/>
                    </a:cubicBezTo>
                    <a:cubicBezTo>
                      <a:pt x="14400" y="5542"/>
                      <a:pt x="13808" y="4950"/>
                      <a:pt x="13077" y="4950"/>
                    </a:cubicBezTo>
                    <a:lnTo>
                      <a:pt x="12593" y="4950"/>
                    </a:lnTo>
                    <a:cubicBezTo>
                      <a:pt x="12804" y="4501"/>
                      <a:pt x="12923" y="4004"/>
                      <a:pt x="12923" y="3477"/>
                    </a:cubicBezTo>
                    <a:cubicBezTo>
                      <a:pt x="12923" y="1559"/>
                      <a:pt x="11369" y="0"/>
                      <a:pt x="945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4" name="Google Shape;484;p25"/>
              <p:cNvSpPr/>
              <p:nvPr/>
            </p:nvSpPr>
            <p:spPr>
              <a:xfrm>
                <a:off x="10280600" y="1435072"/>
                <a:ext cx="430020" cy="62890"/>
              </a:xfrm>
              <a:custGeom>
                <a:rect b="b" l="l" r="r" t="t"/>
                <a:pathLst>
                  <a:path extrusionOk="0" h="2106" w="14400">
                    <a:moveTo>
                      <a:pt x="256" y="0"/>
                    </a:moveTo>
                    <a:cubicBezTo>
                      <a:pt x="93" y="221"/>
                      <a:pt x="0" y="493"/>
                      <a:pt x="0" y="786"/>
                    </a:cubicBezTo>
                    <a:cubicBezTo>
                      <a:pt x="0" y="1517"/>
                      <a:pt x="592" y="2106"/>
                      <a:pt x="1320" y="2106"/>
                    </a:cubicBezTo>
                    <a:lnTo>
                      <a:pt x="13080" y="2106"/>
                    </a:lnTo>
                    <a:cubicBezTo>
                      <a:pt x="13804" y="2106"/>
                      <a:pt x="14400" y="1517"/>
                      <a:pt x="14400" y="786"/>
                    </a:cubicBezTo>
                    <a:cubicBezTo>
                      <a:pt x="14400" y="493"/>
                      <a:pt x="14308" y="221"/>
                      <a:pt x="14144" y="0"/>
                    </a:cubicBezTo>
                    <a:cubicBezTo>
                      <a:pt x="13900" y="327"/>
                      <a:pt x="13512" y="541"/>
                      <a:pt x="13080" y="541"/>
                    </a:cubicBezTo>
                    <a:lnTo>
                      <a:pt x="1320" y="541"/>
                    </a:lnTo>
                    <a:cubicBezTo>
                      <a:pt x="889" y="541"/>
                      <a:pt x="501" y="327"/>
                      <a:pt x="2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5" name="Google Shape;485;p25"/>
              <p:cNvSpPr/>
              <p:nvPr/>
            </p:nvSpPr>
            <p:spPr>
              <a:xfrm>
                <a:off x="10242197" y="1232814"/>
                <a:ext cx="506946" cy="303642"/>
              </a:xfrm>
              <a:custGeom>
                <a:rect b="b" l="l" r="r" t="t"/>
                <a:pathLst>
                  <a:path extrusionOk="0" h="10168" w="16976">
                    <a:moveTo>
                      <a:pt x="10736" y="1286"/>
                    </a:moveTo>
                    <a:cubicBezTo>
                      <a:pt x="12655" y="1286"/>
                      <a:pt x="14209" y="2845"/>
                      <a:pt x="14209" y="4763"/>
                    </a:cubicBezTo>
                    <a:cubicBezTo>
                      <a:pt x="14209" y="5290"/>
                      <a:pt x="14090" y="5787"/>
                      <a:pt x="13879" y="6236"/>
                    </a:cubicBezTo>
                    <a:lnTo>
                      <a:pt x="14363" y="6236"/>
                    </a:lnTo>
                    <a:cubicBezTo>
                      <a:pt x="15094" y="6236"/>
                      <a:pt x="15686" y="6828"/>
                      <a:pt x="15686" y="7559"/>
                    </a:cubicBezTo>
                    <a:cubicBezTo>
                      <a:pt x="15686" y="8290"/>
                      <a:pt x="15094" y="8882"/>
                      <a:pt x="14363" y="8882"/>
                    </a:cubicBezTo>
                    <a:lnTo>
                      <a:pt x="2610" y="8882"/>
                    </a:lnTo>
                    <a:cubicBezTo>
                      <a:pt x="1878" y="8882"/>
                      <a:pt x="1286" y="8290"/>
                      <a:pt x="1286" y="7559"/>
                    </a:cubicBezTo>
                    <a:cubicBezTo>
                      <a:pt x="1286" y="6828"/>
                      <a:pt x="1878" y="6236"/>
                      <a:pt x="2610" y="6236"/>
                    </a:cubicBezTo>
                    <a:lnTo>
                      <a:pt x="3035" y="6236"/>
                    </a:lnTo>
                    <a:cubicBezTo>
                      <a:pt x="2943" y="5947"/>
                      <a:pt x="2892" y="5641"/>
                      <a:pt x="2892" y="5321"/>
                    </a:cubicBezTo>
                    <a:cubicBezTo>
                      <a:pt x="2892" y="3671"/>
                      <a:pt x="4229" y="2334"/>
                      <a:pt x="5879" y="2334"/>
                    </a:cubicBezTo>
                    <a:cubicBezTo>
                      <a:pt x="6586" y="2334"/>
                      <a:pt x="7236" y="2583"/>
                      <a:pt x="7750" y="2994"/>
                    </a:cubicBezTo>
                    <a:cubicBezTo>
                      <a:pt x="8355" y="1974"/>
                      <a:pt x="9464" y="1286"/>
                      <a:pt x="10736" y="1286"/>
                    </a:cubicBezTo>
                    <a:close/>
                    <a:moveTo>
                      <a:pt x="10736" y="0"/>
                    </a:moveTo>
                    <a:cubicBezTo>
                      <a:pt x="9494" y="0"/>
                      <a:pt x="8311" y="493"/>
                      <a:pt x="7433" y="1341"/>
                    </a:cubicBezTo>
                    <a:cubicBezTo>
                      <a:pt x="6940" y="1147"/>
                      <a:pt x="6412" y="1049"/>
                      <a:pt x="5879" y="1049"/>
                    </a:cubicBezTo>
                    <a:cubicBezTo>
                      <a:pt x="3579" y="1049"/>
                      <a:pt x="1698" y="2872"/>
                      <a:pt x="1606" y="5147"/>
                    </a:cubicBezTo>
                    <a:cubicBezTo>
                      <a:pt x="664" y="5542"/>
                      <a:pt x="0" y="6474"/>
                      <a:pt x="0" y="7559"/>
                    </a:cubicBezTo>
                    <a:cubicBezTo>
                      <a:pt x="0" y="8998"/>
                      <a:pt x="1170" y="10168"/>
                      <a:pt x="2610" y="10168"/>
                    </a:cubicBezTo>
                    <a:lnTo>
                      <a:pt x="14363" y="10168"/>
                    </a:lnTo>
                    <a:cubicBezTo>
                      <a:pt x="15801" y="10168"/>
                      <a:pt x="16975" y="8998"/>
                      <a:pt x="16975" y="7559"/>
                    </a:cubicBezTo>
                    <a:cubicBezTo>
                      <a:pt x="16975" y="6518"/>
                      <a:pt x="16363" y="5616"/>
                      <a:pt x="15478" y="5198"/>
                    </a:cubicBezTo>
                    <a:cubicBezTo>
                      <a:pt x="15492" y="5055"/>
                      <a:pt x="15498" y="4909"/>
                      <a:pt x="15498" y="4763"/>
                    </a:cubicBezTo>
                    <a:cubicBezTo>
                      <a:pt x="15498" y="2137"/>
                      <a:pt x="13362" y="0"/>
                      <a:pt x="107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86" name="Google Shape;486;p25"/>
            <p:cNvGrpSpPr/>
            <p:nvPr/>
          </p:nvGrpSpPr>
          <p:grpSpPr>
            <a:xfrm>
              <a:off x="7253135" y="1190463"/>
              <a:ext cx="394096" cy="111855"/>
              <a:chOff x="7170123" y="1190417"/>
              <a:chExt cx="477171" cy="155852"/>
            </a:xfrm>
          </p:grpSpPr>
          <p:sp>
            <p:nvSpPr>
              <p:cNvPr id="487" name="Google Shape;487;p25"/>
              <p:cNvSpPr/>
              <p:nvPr/>
            </p:nvSpPr>
            <p:spPr>
              <a:xfrm>
                <a:off x="7208615" y="1228910"/>
                <a:ext cx="227373" cy="78956"/>
              </a:xfrm>
              <a:custGeom>
                <a:rect b="b" l="l" r="r" t="t"/>
                <a:pathLst>
                  <a:path extrusionOk="0" h="2644" w="7614">
                    <a:moveTo>
                      <a:pt x="1324" y="1"/>
                    </a:moveTo>
                    <a:cubicBezTo>
                      <a:pt x="960" y="1"/>
                      <a:pt x="624" y="147"/>
                      <a:pt x="386" y="385"/>
                    </a:cubicBezTo>
                    <a:cubicBezTo>
                      <a:pt x="283" y="487"/>
                      <a:pt x="199" y="610"/>
                      <a:pt x="134" y="739"/>
                    </a:cubicBezTo>
                    <a:cubicBezTo>
                      <a:pt x="45" y="919"/>
                      <a:pt x="1" y="1112"/>
                      <a:pt x="1" y="1317"/>
                    </a:cubicBezTo>
                    <a:cubicBezTo>
                      <a:pt x="1" y="2051"/>
                      <a:pt x="593" y="2643"/>
                      <a:pt x="1324" y="2643"/>
                    </a:cubicBezTo>
                    <a:lnTo>
                      <a:pt x="6287" y="2643"/>
                    </a:lnTo>
                    <a:cubicBezTo>
                      <a:pt x="6655" y="2643"/>
                      <a:pt x="6981" y="2497"/>
                      <a:pt x="7226" y="2259"/>
                    </a:cubicBezTo>
                    <a:cubicBezTo>
                      <a:pt x="7465" y="2014"/>
                      <a:pt x="7614" y="1684"/>
                      <a:pt x="7614" y="1317"/>
                    </a:cubicBezTo>
                    <a:cubicBezTo>
                      <a:pt x="7614" y="1112"/>
                      <a:pt x="7567" y="919"/>
                      <a:pt x="7478" y="739"/>
                    </a:cubicBezTo>
                    <a:cubicBezTo>
                      <a:pt x="7264" y="299"/>
                      <a:pt x="6815" y="1"/>
                      <a:pt x="6287" y="1"/>
                    </a:cubicBezTo>
                    <a:close/>
                  </a:path>
                </a:pathLst>
              </a:custGeom>
              <a:solidFill>
                <a:srgbClr val="E4ECF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8" name="Google Shape;488;p25"/>
              <p:cNvSpPr/>
              <p:nvPr/>
            </p:nvSpPr>
            <p:spPr>
              <a:xfrm>
                <a:off x="7212617" y="1228910"/>
                <a:ext cx="219310" cy="44197"/>
              </a:xfrm>
              <a:custGeom>
                <a:rect b="b" l="l" r="r" t="t"/>
                <a:pathLst>
                  <a:path extrusionOk="0" h="1480" w="7344">
                    <a:moveTo>
                      <a:pt x="1190" y="1"/>
                    </a:moveTo>
                    <a:cubicBezTo>
                      <a:pt x="826" y="1"/>
                      <a:pt x="490" y="147"/>
                      <a:pt x="252" y="385"/>
                    </a:cubicBezTo>
                    <a:cubicBezTo>
                      <a:pt x="149" y="487"/>
                      <a:pt x="65" y="610"/>
                      <a:pt x="0" y="739"/>
                    </a:cubicBezTo>
                    <a:cubicBezTo>
                      <a:pt x="214" y="1177"/>
                      <a:pt x="663" y="1480"/>
                      <a:pt x="1190" y="1480"/>
                    </a:cubicBezTo>
                    <a:lnTo>
                      <a:pt x="6153" y="1480"/>
                    </a:lnTo>
                    <a:cubicBezTo>
                      <a:pt x="6521" y="1480"/>
                      <a:pt x="6847" y="1330"/>
                      <a:pt x="7092" y="1092"/>
                    </a:cubicBezTo>
                    <a:cubicBezTo>
                      <a:pt x="7194" y="990"/>
                      <a:pt x="7279" y="868"/>
                      <a:pt x="7344" y="739"/>
                    </a:cubicBezTo>
                    <a:cubicBezTo>
                      <a:pt x="7130" y="299"/>
                      <a:pt x="6681" y="1"/>
                      <a:pt x="61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9" name="Google Shape;489;p25"/>
              <p:cNvSpPr/>
              <p:nvPr/>
            </p:nvSpPr>
            <p:spPr>
              <a:xfrm>
                <a:off x="7170123" y="1190417"/>
                <a:ext cx="304269" cy="155852"/>
              </a:xfrm>
              <a:custGeom>
                <a:rect b="b" l="l" r="r" t="t"/>
                <a:pathLst>
                  <a:path extrusionOk="0" h="5219" w="10189">
                    <a:moveTo>
                      <a:pt x="7576" y="1290"/>
                    </a:moveTo>
                    <a:cubicBezTo>
                      <a:pt x="8104" y="1290"/>
                      <a:pt x="8553" y="1588"/>
                      <a:pt x="8767" y="2028"/>
                    </a:cubicBezTo>
                    <a:cubicBezTo>
                      <a:pt x="8856" y="2208"/>
                      <a:pt x="8903" y="2401"/>
                      <a:pt x="8903" y="2606"/>
                    </a:cubicBezTo>
                    <a:cubicBezTo>
                      <a:pt x="8903" y="2973"/>
                      <a:pt x="8754" y="3303"/>
                      <a:pt x="8515" y="3548"/>
                    </a:cubicBezTo>
                    <a:cubicBezTo>
                      <a:pt x="8270" y="3786"/>
                      <a:pt x="7944" y="3932"/>
                      <a:pt x="7576" y="3932"/>
                    </a:cubicBezTo>
                    <a:lnTo>
                      <a:pt x="2613" y="3932"/>
                    </a:lnTo>
                    <a:cubicBezTo>
                      <a:pt x="1882" y="3932"/>
                      <a:pt x="1290" y="3340"/>
                      <a:pt x="1290" y="2606"/>
                    </a:cubicBezTo>
                    <a:cubicBezTo>
                      <a:pt x="1290" y="2401"/>
                      <a:pt x="1334" y="2208"/>
                      <a:pt x="1423" y="2028"/>
                    </a:cubicBezTo>
                    <a:cubicBezTo>
                      <a:pt x="1488" y="1899"/>
                      <a:pt x="1572" y="1776"/>
                      <a:pt x="1675" y="1674"/>
                    </a:cubicBezTo>
                    <a:cubicBezTo>
                      <a:pt x="1913" y="1436"/>
                      <a:pt x="2249" y="1290"/>
                      <a:pt x="2613" y="1290"/>
                    </a:cubicBezTo>
                    <a:close/>
                    <a:moveTo>
                      <a:pt x="2613" y="0"/>
                    </a:moveTo>
                    <a:cubicBezTo>
                      <a:pt x="1923" y="0"/>
                      <a:pt x="1249" y="279"/>
                      <a:pt x="766" y="765"/>
                    </a:cubicBezTo>
                    <a:cubicBezTo>
                      <a:pt x="569" y="960"/>
                      <a:pt x="403" y="1191"/>
                      <a:pt x="273" y="1453"/>
                    </a:cubicBezTo>
                    <a:cubicBezTo>
                      <a:pt x="92" y="1813"/>
                      <a:pt x="1" y="2201"/>
                      <a:pt x="1" y="2606"/>
                    </a:cubicBezTo>
                    <a:cubicBezTo>
                      <a:pt x="1" y="4048"/>
                      <a:pt x="1174" y="5218"/>
                      <a:pt x="2613" y="5218"/>
                    </a:cubicBezTo>
                    <a:lnTo>
                      <a:pt x="7576" y="5218"/>
                    </a:lnTo>
                    <a:cubicBezTo>
                      <a:pt x="8264" y="5218"/>
                      <a:pt x="8917" y="4953"/>
                      <a:pt x="9413" y="4470"/>
                    </a:cubicBezTo>
                    <a:cubicBezTo>
                      <a:pt x="9420" y="4460"/>
                      <a:pt x="9430" y="4453"/>
                      <a:pt x="9437" y="4446"/>
                    </a:cubicBezTo>
                    <a:cubicBezTo>
                      <a:pt x="9923" y="3946"/>
                      <a:pt x="10189" y="3293"/>
                      <a:pt x="10189" y="2606"/>
                    </a:cubicBezTo>
                    <a:cubicBezTo>
                      <a:pt x="10189" y="2201"/>
                      <a:pt x="10097" y="1813"/>
                      <a:pt x="9917" y="1453"/>
                    </a:cubicBezTo>
                    <a:cubicBezTo>
                      <a:pt x="9485" y="561"/>
                      <a:pt x="8587" y="0"/>
                      <a:pt x="7576" y="0"/>
                    </a:cubicBezTo>
                    <a:close/>
                  </a:path>
                </a:pathLst>
              </a:custGeom>
              <a:solidFill>
                <a:srgbClr val="5D5D6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0" name="Google Shape;490;p25"/>
              <p:cNvSpPr/>
              <p:nvPr/>
            </p:nvSpPr>
            <p:spPr>
              <a:xfrm>
                <a:off x="7505268" y="1228910"/>
                <a:ext cx="103533" cy="78956"/>
              </a:xfrm>
              <a:custGeom>
                <a:rect b="b" l="l" r="r" t="t"/>
                <a:pathLst>
                  <a:path extrusionOk="0" h="2644" w="3467">
                    <a:moveTo>
                      <a:pt x="1324" y="1"/>
                    </a:moveTo>
                    <a:cubicBezTo>
                      <a:pt x="959" y="1"/>
                      <a:pt x="622" y="147"/>
                      <a:pt x="385" y="385"/>
                    </a:cubicBezTo>
                    <a:cubicBezTo>
                      <a:pt x="283" y="487"/>
                      <a:pt x="197" y="610"/>
                      <a:pt x="132" y="739"/>
                    </a:cubicBezTo>
                    <a:cubicBezTo>
                      <a:pt x="44" y="919"/>
                      <a:pt x="0" y="1112"/>
                      <a:pt x="0" y="1317"/>
                    </a:cubicBezTo>
                    <a:cubicBezTo>
                      <a:pt x="0" y="2051"/>
                      <a:pt x="592" y="2643"/>
                      <a:pt x="1324" y="2643"/>
                    </a:cubicBezTo>
                    <a:lnTo>
                      <a:pt x="2140" y="2643"/>
                    </a:lnTo>
                    <a:cubicBezTo>
                      <a:pt x="2507" y="2643"/>
                      <a:pt x="2837" y="2497"/>
                      <a:pt x="3082" y="2259"/>
                    </a:cubicBezTo>
                    <a:cubicBezTo>
                      <a:pt x="3320" y="2014"/>
                      <a:pt x="3467" y="1684"/>
                      <a:pt x="3467" y="1317"/>
                    </a:cubicBezTo>
                    <a:cubicBezTo>
                      <a:pt x="3467" y="1112"/>
                      <a:pt x="3422" y="919"/>
                      <a:pt x="3330" y="739"/>
                    </a:cubicBezTo>
                    <a:cubicBezTo>
                      <a:pt x="3120" y="299"/>
                      <a:pt x="2671" y="1"/>
                      <a:pt x="2140" y="1"/>
                    </a:cubicBezTo>
                    <a:close/>
                  </a:path>
                </a:pathLst>
              </a:custGeom>
              <a:solidFill>
                <a:srgbClr val="E4ECF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1" name="Google Shape;491;p25"/>
              <p:cNvSpPr/>
              <p:nvPr/>
            </p:nvSpPr>
            <p:spPr>
              <a:xfrm>
                <a:off x="7509209" y="1228910"/>
                <a:ext cx="95530" cy="44197"/>
              </a:xfrm>
              <a:custGeom>
                <a:rect b="b" l="l" r="r" t="t"/>
                <a:pathLst>
                  <a:path extrusionOk="0" h="1480" w="3199">
                    <a:moveTo>
                      <a:pt x="1192" y="1"/>
                    </a:moveTo>
                    <a:cubicBezTo>
                      <a:pt x="827" y="1"/>
                      <a:pt x="490" y="147"/>
                      <a:pt x="253" y="385"/>
                    </a:cubicBezTo>
                    <a:cubicBezTo>
                      <a:pt x="151" y="487"/>
                      <a:pt x="65" y="610"/>
                      <a:pt x="0" y="739"/>
                    </a:cubicBezTo>
                    <a:cubicBezTo>
                      <a:pt x="215" y="1177"/>
                      <a:pt x="664" y="1480"/>
                      <a:pt x="1192" y="1480"/>
                    </a:cubicBezTo>
                    <a:lnTo>
                      <a:pt x="2008" y="1480"/>
                    </a:lnTo>
                    <a:cubicBezTo>
                      <a:pt x="2375" y="1480"/>
                      <a:pt x="2705" y="1330"/>
                      <a:pt x="2950" y="1092"/>
                    </a:cubicBezTo>
                    <a:cubicBezTo>
                      <a:pt x="3052" y="990"/>
                      <a:pt x="3137" y="868"/>
                      <a:pt x="3198" y="739"/>
                    </a:cubicBezTo>
                    <a:cubicBezTo>
                      <a:pt x="2988" y="299"/>
                      <a:pt x="2539" y="1"/>
                      <a:pt x="20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2" name="Google Shape;492;p25"/>
              <p:cNvSpPr/>
              <p:nvPr/>
            </p:nvSpPr>
            <p:spPr>
              <a:xfrm>
                <a:off x="7466775" y="1190417"/>
                <a:ext cx="180519" cy="155852"/>
              </a:xfrm>
              <a:custGeom>
                <a:rect b="b" l="l" r="r" t="t"/>
                <a:pathLst>
                  <a:path extrusionOk="0" h="5219" w="6045">
                    <a:moveTo>
                      <a:pt x="3429" y="1290"/>
                    </a:moveTo>
                    <a:cubicBezTo>
                      <a:pt x="3960" y="1290"/>
                      <a:pt x="4409" y="1588"/>
                      <a:pt x="4619" y="2028"/>
                    </a:cubicBezTo>
                    <a:cubicBezTo>
                      <a:pt x="4711" y="2208"/>
                      <a:pt x="4756" y="2401"/>
                      <a:pt x="4756" y="2606"/>
                    </a:cubicBezTo>
                    <a:cubicBezTo>
                      <a:pt x="4756" y="2973"/>
                      <a:pt x="4609" y="3303"/>
                      <a:pt x="4371" y="3548"/>
                    </a:cubicBezTo>
                    <a:cubicBezTo>
                      <a:pt x="4126" y="3786"/>
                      <a:pt x="3796" y="3932"/>
                      <a:pt x="3429" y="3932"/>
                    </a:cubicBezTo>
                    <a:lnTo>
                      <a:pt x="2613" y="3932"/>
                    </a:lnTo>
                    <a:cubicBezTo>
                      <a:pt x="1881" y="3932"/>
                      <a:pt x="1289" y="3340"/>
                      <a:pt x="1289" y="2606"/>
                    </a:cubicBezTo>
                    <a:cubicBezTo>
                      <a:pt x="1289" y="2401"/>
                      <a:pt x="1333" y="2208"/>
                      <a:pt x="1421" y="2028"/>
                    </a:cubicBezTo>
                    <a:cubicBezTo>
                      <a:pt x="1486" y="1899"/>
                      <a:pt x="1572" y="1776"/>
                      <a:pt x="1674" y="1674"/>
                    </a:cubicBezTo>
                    <a:cubicBezTo>
                      <a:pt x="1911" y="1436"/>
                      <a:pt x="2248" y="1290"/>
                      <a:pt x="2613" y="1290"/>
                    </a:cubicBezTo>
                    <a:close/>
                    <a:moveTo>
                      <a:pt x="2613" y="0"/>
                    </a:moveTo>
                    <a:cubicBezTo>
                      <a:pt x="1922" y="0"/>
                      <a:pt x="1248" y="279"/>
                      <a:pt x="765" y="765"/>
                    </a:cubicBezTo>
                    <a:cubicBezTo>
                      <a:pt x="567" y="960"/>
                      <a:pt x="401" y="1191"/>
                      <a:pt x="272" y="1453"/>
                    </a:cubicBezTo>
                    <a:cubicBezTo>
                      <a:pt x="91" y="1813"/>
                      <a:pt x="0" y="2201"/>
                      <a:pt x="0" y="2606"/>
                    </a:cubicBezTo>
                    <a:cubicBezTo>
                      <a:pt x="0" y="4048"/>
                      <a:pt x="1173" y="5218"/>
                      <a:pt x="2613" y="5218"/>
                    </a:cubicBezTo>
                    <a:lnTo>
                      <a:pt x="3429" y="5218"/>
                    </a:lnTo>
                    <a:cubicBezTo>
                      <a:pt x="4119" y="5218"/>
                      <a:pt x="4769" y="4953"/>
                      <a:pt x="5269" y="4470"/>
                    </a:cubicBezTo>
                    <a:cubicBezTo>
                      <a:pt x="5276" y="4460"/>
                      <a:pt x="5282" y="4453"/>
                      <a:pt x="5293" y="4446"/>
                    </a:cubicBezTo>
                    <a:cubicBezTo>
                      <a:pt x="5776" y="3946"/>
                      <a:pt x="6045" y="3293"/>
                      <a:pt x="6045" y="2606"/>
                    </a:cubicBezTo>
                    <a:cubicBezTo>
                      <a:pt x="6045" y="2201"/>
                      <a:pt x="5952" y="1813"/>
                      <a:pt x="5772" y="1453"/>
                    </a:cubicBezTo>
                    <a:cubicBezTo>
                      <a:pt x="5340" y="561"/>
                      <a:pt x="4439" y="0"/>
                      <a:pt x="3429" y="0"/>
                    </a:cubicBezTo>
                    <a:close/>
                  </a:path>
                </a:pathLst>
              </a:custGeom>
              <a:solidFill>
                <a:srgbClr val="5D5D6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93" name="Google Shape;493;p25"/>
            <p:cNvGrpSpPr/>
            <p:nvPr/>
          </p:nvGrpSpPr>
          <p:grpSpPr>
            <a:xfrm>
              <a:off x="4923190" y="1790083"/>
              <a:ext cx="342094" cy="111847"/>
              <a:chOff x="12533549" y="2535854"/>
              <a:chExt cx="477052" cy="155972"/>
            </a:xfrm>
          </p:grpSpPr>
          <p:sp>
            <p:nvSpPr>
              <p:cNvPr id="494" name="Google Shape;494;p25"/>
              <p:cNvSpPr/>
              <p:nvPr/>
            </p:nvSpPr>
            <p:spPr>
              <a:xfrm>
                <a:off x="12571952" y="2574347"/>
                <a:ext cx="227373" cy="78986"/>
              </a:xfrm>
              <a:custGeom>
                <a:rect b="b" l="l" r="r" t="t"/>
                <a:pathLst>
                  <a:path extrusionOk="0" h="2645" w="7614">
                    <a:moveTo>
                      <a:pt x="1327" y="1"/>
                    </a:moveTo>
                    <a:cubicBezTo>
                      <a:pt x="960" y="1"/>
                      <a:pt x="626" y="148"/>
                      <a:pt x="389" y="385"/>
                    </a:cubicBezTo>
                    <a:cubicBezTo>
                      <a:pt x="283" y="491"/>
                      <a:pt x="202" y="610"/>
                      <a:pt x="136" y="740"/>
                    </a:cubicBezTo>
                    <a:cubicBezTo>
                      <a:pt x="45" y="919"/>
                      <a:pt x="1" y="1114"/>
                      <a:pt x="1" y="1321"/>
                    </a:cubicBezTo>
                    <a:cubicBezTo>
                      <a:pt x="1" y="2053"/>
                      <a:pt x="593" y="2644"/>
                      <a:pt x="1327" y="2644"/>
                    </a:cubicBezTo>
                    <a:lnTo>
                      <a:pt x="6287" y="2644"/>
                    </a:lnTo>
                    <a:cubicBezTo>
                      <a:pt x="6654" y="2644"/>
                      <a:pt x="6984" y="2498"/>
                      <a:pt x="7229" y="2260"/>
                    </a:cubicBezTo>
                    <a:cubicBezTo>
                      <a:pt x="7468" y="2015"/>
                      <a:pt x="7614" y="1685"/>
                      <a:pt x="7614" y="1321"/>
                    </a:cubicBezTo>
                    <a:cubicBezTo>
                      <a:pt x="7614" y="1114"/>
                      <a:pt x="7570" y="919"/>
                      <a:pt x="7477" y="740"/>
                    </a:cubicBezTo>
                    <a:cubicBezTo>
                      <a:pt x="7267" y="304"/>
                      <a:pt x="6814" y="1"/>
                      <a:pt x="6287" y="1"/>
                    </a:cubicBezTo>
                    <a:close/>
                  </a:path>
                </a:pathLst>
              </a:custGeom>
              <a:solidFill>
                <a:srgbClr val="E4ECF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5" name="Google Shape;495;p25"/>
              <p:cNvSpPr/>
              <p:nvPr/>
            </p:nvSpPr>
            <p:spPr>
              <a:xfrm>
                <a:off x="12576014" y="2574347"/>
                <a:ext cx="219250" cy="44256"/>
              </a:xfrm>
              <a:custGeom>
                <a:rect b="b" l="l" r="r" t="t"/>
                <a:pathLst>
                  <a:path extrusionOk="0" h="1482" w="7342">
                    <a:moveTo>
                      <a:pt x="1191" y="1"/>
                    </a:moveTo>
                    <a:cubicBezTo>
                      <a:pt x="824" y="1"/>
                      <a:pt x="490" y="148"/>
                      <a:pt x="253" y="385"/>
                    </a:cubicBezTo>
                    <a:cubicBezTo>
                      <a:pt x="147" y="491"/>
                      <a:pt x="66" y="610"/>
                      <a:pt x="0" y="740"/>
                    </a:cubicBezTo>
                    <a:cubicBezTo>
                      <a:pt x="212" y="1178"/>
                      <a:pt x="664" y="1481"/>
                      <a:pt x="1191" y="1481"/>
                    </a:cubicBezTo>
                    <a:lnTo>
                      <a:pt x="6151" y="1481"/>
                    </a:lnTo>
                    <a:cubicBezTo>
                      <a:pt x="6518" y="1481"/>
                      <a:pt x="6848" y="1332"/>
                      <a:pt x="7093" y="1093"/>
                    </a:cubicBezTo>
                    <a:cubicBezTo>
                      <a:pt x="7195" y="991"/>
                      <a:pt x="7277" y="869"/>
                      <a:pt x="7341" y="740"/>
                    </a:cubicBezTo>
                    <a:cubicBezTo>
                      <a:pt x="7131" y="304"/>
                      <a:pt x="6678" y="1"/>
                      <a:pt x="615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6" name="Google Shape;496;p25"/>
              <p:cNvSpPr/>
              <p:nvPr/>
            </p:nvSpPr>
            <p:spPr>
              <a:xfrm>
                <a:off x="12533549" y="2535854"/>
                <a:ext cx="304179" cy="155972"/>
              </a:xfrm>
              <a:custGeom>
                <a:rect b="b" l="l" r="r" t="t"/>
                <a:pathLst>
                  <a:path extrusionOk="0" h="5223" w="10186">
                    <a:moveTo>
                      <a:pt x="7573" y="1290"/>
                    </a:moveTo>
                    <a:cubicBezTo>
                      <a:pt x="8100" y="1290"/>
                      <a:pt x="8553" y="1593"/>
                      <a:pt x="8763" y="2029"/>
                    </a:cubicBezTo>
                    <a:cubicBezTo>
                      <a:pt x="8856" y="2208"/>
                      <a:pt x="8900" y="2403"/>
                      <a:pt x="8900" y="2610"/>
                    </a:cubicBezTo>
                    <a:cubicBezTo>
                      <a:pt x="8900" y="2974"/>
                      <a:pt x="8754" y="3304"/>
                      <a:pt x="8515" y="3549"/>
                    </a:cubicBezTo>
                    <a:cubicBezTo>
                      <a:pt x="8270" y="3787"/>
                      <a:pt x="7940" y="3933"/>
                      <a:pt x="7573" y="3933"/>
                    </a:cubicBezTo>
                    <a:lnTo>
                      <a:pt x="2613" y="3933"/>
                    </a:lnTo>
                    <a:cubicBezTo>
                      <a:pt x="1879" y="3933"/>
                      <a:pt x="1287" y="3342"/>
                      <a:pt x="1287" y="2610"/>
                    </a:cubicBezTo>
                    <a:cubicBezTo>
                      <a:pt x="1287" y="2403"/>
                      <a:pt x="1331" y="2208"/>
                      <a:pt x="1422" y="2029"/>
                    </a:cubicBezTo>
                    <a:cubicBezTo>
                      <a:pt x="1488" y="1899"/>
                      <a:pt x="1569" y="1780"/>
                      <a:pt x="1675" y="1674"/>
                    </a:cubicBezTo>
                    <a:cubicBezTo>
                      <a:pt x="1912" y="1437"/>
                      <a:pt x="2246" y="1290"/>
                      <a:pt x="2613" y="1290"/>
                    </a:cubicBezTo>
                    <a:close/>
                    <a:moveTo>
                      <a:pt x="2613" y="1"/>
                    </a:moveTo>
                    <a:cubicBezTo>
                      <a:pt x="1923" y="1"/>
                      <a:pt x="1249" y="280"/>
                      <a:pt x="763" y="767"/>
                    </a:cubicBezTo>
                    <a:cubicBezTo>
                      <a:pt x="565" y="960"/>
                      <a:pt x="402" y="1192"/>
                      <a:pt x="269" y="1453"/>
                    </a:cubicBezTo>
                    <a:cubicBezTo>
                      <a:pt x="92" y="1814"/>
                      <a:pt x="1" y="2202"/>
                      <a:pt x="1" y="2610"/>
                    </a:cubicBezTo>
                    <a:cubicBezTo>
                      <a:pt x="1" y="4049"/>
                      <a:pt x="1171" y="5223"/>
                      <a:pt x="2613" y="5223"/>
                    </a:cubicBezTo>
                    <a:lnTo>
                      <a:pt x="7573" y="5223"/>
                    </a:lnTo>
                    <a:cubicBezTo>
                      <a:pt x="8260" y="5223"/>
                      <a:pt x="8913" y="4954"/>
                      <a:pt x="9410" y="4471"/>
                    </a:cubicBezTo>
                    <a:cubicBezTo>
                      <a:pt x="9420" y="4461"/>
                      <a:pt x="9427" y="4454"/>
                      <a:pt x="9437" y="4447"/>
                    </a:cubicBezTo>
                    <a:cubicBezTo>
                      <a:pt x="9920" y="3947"/>
                      <a:pt x="10185" y="3297"/>
                      <a:pt x="10185" y="2610"/>
                    </a:cubicBezTo>
                    <a:cubicBezTo>
                      <a:pt x="10185" y="2202"/>
                      <a:pt x="10097" y="1814"/>
                      <a:pt x="9917" y="1453"/>
                    </a:cubicBezTo>
                    <a:cubicBezTo>
                      <a:pt x="9484" y="563"/>
                      <a:pt x="8583" y="1"/>
                      <a:pt x="7573" y="1"/>
                    </a:cubicBezTo>
                    <a:close/>
                  </a:path>
                </a:pathLst>
              </a:custGeom>
              <a:solidFill>
                <a:srgbClr val="5D5D6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7" name="Google Shape;497;p25"/>
              <p:cNvSpPr/>
              <p:nvPr/>
            </p:nvSpPr>
            <p:spPr>
              <a:xfrm>
                <a:off x="12868575" y="2574347"/>
                <a:ext cx="103623" cy="78986"/>
              </a:xfrm>
              <a:custGeom>
                <a:rect b="b" l="l" r="r" t="t"/>
                <a:pathLst>
                  <a:path extrusionOk="0" h="2645" w="3470">
                    <a:moveTo>
                      <a:pt x="1327" y="1"/>
                    </a:moveTo>
                    <a:cubicBezTo>
                      <a:pt x="959" y="1"/>
                      <a:pt x="626" y="148"/>
                      <a:pt x="388" y="385"/>
                    </a:cubicBezTo>
                    <a:cubicBezTo>
                      <a:pt x="283" y="491"/>
                      <a:pt x="201" y="610"/>
                      <a:pt x="136" y="740"/>
                    </a:cubicBezTo>
                    <a:cubicBezTo>
                      <a:pt x="45" y="919"/>
                      <a:pt x="0" y="1114"/>
                      <a:pt x="0" y="1321"/>
                    </a:cubicBezTo>
                    <a:cubicBezTo>
                      <a:pt x="0" y="2053"/>
                      <a:pt x="592" y="2644"/>
                      <a:pt x="1327" y="2644"/>
                    </a:cubicBezTo>
                    <a:lnTo>
                      <a:pt x="2143" y="2644"/>
                    </a:lnTo>
                    <a:cubicBezTo>
                      <a:pt x="2510" y="2644"/>
                      <a:pt x="2837" y="2498"/>
                      <a:pt x="3082" y="2260"/>
                    </a:cubicBezTo>
                    <a:cubicBezTo>
                      <a:pt x="3320" y="2015"/>
                      <a:pt x="3470" y="1685"/>
                      <a:pt x="3470" y="1321"/>
                    </a:cubicBezTo>
                    <a:cubicBezTo>
                      <a:pt x="3470" y="1114"/>
                      <a:pt x="3422" y="919"/>
                      <a:pt x="3334" y="740"/>
                    </a:cubicBezTo>
                    <a:cubicBezTo>
                      <a:pt x="3120" y="304"/>
                      <a:pt x="2671" y="1"/>
                      <a:pt x="2143" y="1"/>
                    </a:cubicBezTo>
                    <a:close/>
                  </a:path>
                </a:pathLst>
              </a:custGeom>
              <a:solidFill>
                <a:srgbClr val="E4ECF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8" name="Google Shape;498;p25"/>
              <p:cNvSpPr/>
              <p:nvPr/>
            </p:nvSpPr>
            <p:spPr>
              <a:xfrm>
                <a:off x="12872636" y="2574347"/>
                <a:ext cx="95530" cy="44256"/>
              </a:xfrm>
              <a:custGeom>
                <a:rect b="b" l="l" r="r" t="t"/>
                <a:pathLst>
                  <a:path extrusionOk="0" h="1482" w="3199">
                    <a:moveTo>
                      <a:pt x="1191" y="1"/>
                    </a:moveTo>
                    <a:cubicBezTo>
                      <a:pt x="823" y="1"/>
                      <a:pt x="490" y="148"/>
                      <a:pt x="252" y="385"/>
                    </a:cubicBezTo>
                    <a:cubicBezTo>
                      <a:pt x="147" y="491"/>
                      <a:pt x="65" y="610"/>
                      <a:pt x="0" y="740"/>
                    </a:cubicBezTo>
                    <a:cubicBezTo>
                      <a:pt x="211" y="1178"/>
                      <a:pt x="664" y="1481"/>
                      <a:pt x="1191" y="1481"/>
                    </a:cubicBezTo>
                    <a:lnTo>
                      <a:pt x="2007" y="1481"/>
                    </a:lnTo>
                    <a:cubicBezTo>
                      <a:pt x="2374" y="1481"/>
                      <a:pt x="2701" y="1332"/>
                      <a:pt x="2946" y="1093"/>
                    </a:cubicBezTo>
                    <a:cubicBezTo>
                      <a:pt x="3048" y="991"/>
                      <a:pt x="3134" y="869"/>
                      <a:pt x="3198" y="740"/>
                    </a:cubicBezTo>
                    <a:cubicBezTo>
                      <a:pt x="2984" y="304"/>
                      <a:pt x="2535" y="1"/>
                      <a:pt x="20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9" name="Google Shape;499;p25"/>
              <p:cNvSpPr/>
              <p:nvPr/>
            </p:nvSpPr>
            <p:spPr>
              <a:xfrm>
                <a:off x="12830172" y="2535854"/>
                <a:ext cx="180429" cy="155972"/>
              </a:xfrm>
              <a:custGeom>
                <a:rect b="b" l="l" r="r" t="t"/>
                <a:pathLst>
                  <a:path extrusionOk="0" h="5223" w="6042">
                    <a:moveTo>
                      <a:pt x="3429" y="1290"/>
                    </a:moveTo>
                    <a:cubicBezTo>
                      <a:pt x="3957" y="1290"/>
                      <a:pt x="4406" y="1593"/>
                      <a:pt x="4620" y="2029"/>
                    </a:cubicBezTo>
                    <a:cubicBezTo>
                      <a:pt x="4708" y="2208"/>
                      <a:pt x="4756" y="2403"/>
                      <a:pt x="4756" y="2610"/>
                    </a:cubicBezTo>
                    <a:cubicBezTo>
                      <a:pt x="4756" y="2974"/>
                      <a:pt x="4606" y="3304"/>
                      <a:pt x="4368" y="3549"/>
                    </a:cubicBezTo>
                    <a:cubicBezTo>
                      <a:pt x="4123" y="3787"/>
                      <a:pt x="3796" y="3933"/>
                      <a:pt x="3429" y="3933"/>
                    </a:cubicBezTo>
                    <a:lnTo>
                      <a:pt x="2613" y="3933"/>
                    </a:lnTo>
                    <a:cubicBezTo>
                      <a:pt x="1878" y="3933"/>
                      <a:pt x="1286" y="3342"/>
                      <a:pt x="1286" y="2610"/>
                    </a:cubicBezTo>
                    <a:cubicBezTo>
                      <a:pt x="1286" y="2403"/>
                      <a:pt x="1331" y="2208"/>
                      <a:pt x="1422" y="2029"/>
                    </a:cubicBezTo>
                    <a:cubicBezTo>
                      <a:pt x="1487" y="1899"/>
                      <a:pt x="1569" y="1780"/>
                      <a:pt x="1674" y="1674"/>
                    </a:cubicBezTo>
                    <a:cubicBezTo>
                      <a:pt x="1912" y="1437"/>
                      <a:pt x="2245" y="1290"/>
                      <a:pt x="2613" y="1290"/>
                    </a:cubicBezTo>
                    <a:close/>
                    <a:moveTo>
                      <a:pt x="2613" y="1"/>
                    </a:moveTo>
                    <a:cubicBezTo>
                      <a:pt x="1923" y="1"/>
                      <a:pt x="1249" y="280"/>
                      <a:pt x="763" y="767"/>
                    </a:cubicBezTo>
                    <a:cubicBezTo>
                      <a:pt x="565" y="960"/>
                      <a:pt x="402" y="1192"/>
                      <a:pt x="270" y="1453"/>
                    </a:cubicBezTo>
                    <a:cubicBezTo>
                      <a:pt x="92" y="1814"/>
                      <a:pt x="0" y="2202"/>
                      <a:pt x="0" y="2610"/>
                    </a:cubicBezTo>
                    <a:cubicBezTo>
                      <a:pt x="0" y="4049"/>
                      <a:pt x="1171" y="5223"/>
                      <a:pt x="2613" y="5223"/>
                    </a:cubicBezTo>
                    <a:lnTo>
                      <a:pt x="3429" y="5223"/>
                    </a:lnTo>
                    <a:cubicBezTo>
                      <a:pt x="4117" y="5223"/>
                      <a:pt x="4770" y="4954"/>
                      <a:pt x="5266" y="4471"/>
                    </a:cubicBezTo>
                    <a:cubicBezTo>
                      <a:pt x="5273" y="4461"/>
                      <a:pt x="5283" y="4454"/>
                      <a:pt x="5291" y="4447"/>
                    </a:cubicBezTo>
                    <a:cubicBezTo>
                      <a:pt x="5776" y="3947"/>
                      <a:pt x="6042" y="3297"/>
                      <a:pt x="6042" y="2610"/>
                    </a:cubicBezTo>
                    <a:cubicBezTo>
                      <a:pt x="6042" y="2202"/>
                      <a:pt x="5950" y="1814"/>
                      <a:pt x="5770" y="1453"/>
                    </a:cubicBezTo>
                    <a:cubicBezTo>
                      <a:pt x="5338" y="563"/>
                      <a:pt x="4440" y="1"/>
                      <a:pt x="3429" y="1"/>
                    </a:cubicBezTo>
                    <a:close/>
                  </a:path>
                </a:pathLst>
              </a:custGeom>
              <a:solidFill>
                <a:srgbClr val="5D5D6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500" name="Google Shape;500;p25"/>
            <p:cNvSpPr/>
            <p:nvPr/>
          </p:nvSpPr>
          <p:spPr>
            <a:xfrm>
              <a:off x="6818478" y="2445233"/>
              <a:ext cx="134829" cy="228478"/>
            </a:xfrm>
            <a:custGeom>
              <a:rect b="b" l="l" r="r" t="t"/>
              <a:pathLst>
                <a:path extrusionOk="0" h="7651" w="4515">
                  <a:moveTo>
                    <a:pt x="1" y="0"/>
                  </a:moveTo>
                  <a:lnTo>
                    <a:pt x="1" y="7603"/>
                  </a:lnTo>
                  <a:cubicBezTo>
                    <a:pt x="1" y="7631"/>
                    <a:pt x="21" y="7651"/>
                    <a:pt x="48" y="7651"/>
                  </a:cubicBezTo>
                  <a:lnTo>
                    <a:pt x="4467" y="7651"/>
                  </a:lnTo>
                  <a:cubicBezTo>
                    <a:pt x="4494" y="7651"/>
                    <a:pt x="4515" y="7631"/>
                    <a:pt x="4515" y="7603"/>
                  </a:cubicBezTo>
                  <a:lnTo>
                    <a:pt x="451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1" name="Google Shape;501;p25"/>
            <p:cNvSpPr/>
            <p:nvPr/>
          </p:nvSpPr>
          <p:spPr>
            <a:xfrm>
              <a:off x="6787481" y="2414355"/>
              <a:ext cx="196824" cy="290353"/>
            </a:xfrm>
            <a:custGeom>
              <a:rect b="b" l="l" r="r" t="t"/>
              <a:pathLst>
                <a:path extrusionOk="0" h="9723" w="6591">
                  <a:moveTo>
                    <a:pt x="5553" y="1034"/>
                  </a:moveTo>
                  <a:lnTo>
                    <a:pt x="5553" y="6429"/>
                  </a:lnTo>
                  <a:cubicBezTo>
                    <a:pt x="5553" y="7674"/>
                    <a:pt x="4542" y="8685"/>
                    <a:pt x="3294" y="8685"/>
                  </a:cubicBezTo>
                  <a:cubicBezTo>
                    <a:pt x="2049" y="8685"/>
                    <a:pt x="1039" y="7674"/>
                    <a:pt x="1039" y="6429"/>
                  </a:cubicBezTo>
                  <a:lnTo>
                    <a:pt x="1039" y="1034"/>
                  </a:lnTo>
                  <a:close/>
                  <a:moveTo>
                    <a:pt x="1" y="0"/>
                  </a:moveTo>
                  <a:lnTo>
                    <a:pt x="1" y="1034"/>
                  </a:lnTo>
                  <a:lnTo>
                    <a:pt x="1" y="6429"/>
                  </a:lnTo>
                  <a:cubicBezTo>
                    <a:pt x="1" y="8246"/>
                    <a:pt x="1477" y="9723"/>
                    <a:pt x="3294" y="9723"/>
                  </a:cubicBezTo>
                  <a:cubicBezTo>
                    <a:pt x="5110" y="9723"/>
                    <a:pt x="6590" y="8246"/>
                    <a:pt x="6590" y="6429"/>
                  </a:cubicBezTo>
                  <a:lnTo>
                    <a:pt x="6590" y="1034"/>
                  </a:lnTo>
                  <a:lnTo>
                    <a:pt x="659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2" name="Google Shape;502;p25"/>
            <p:cNvSpPr/>
            <p:nvPr/>
          </p:nvSpPr>
          <p:spPr>
            <a:xfrm>
              <a:off x="7120088" y="1626825"/>
              <a:ext cx="815814" cy="1248282"/>
            </a:xfrm>
            <a:custGeom>
              <a:rect b="b" l="l" r="r" t="t"/>
              <a:pathLst>
                <a:path extrusionOk="0" h="41801" w="27319">
                  <a:moveTo>
                    <a:pt x="9098" y="0"/>
                  </a:moveTo>
                  <a:cubicBezTo>
                    <a:pt x="5779" y="0"/>
                    <a:pt x="2460" y="1247"/>
                    <a:pt x="0" y="3486"/>
                  </a:cubicBezTo>
                  <a:cubicBezTo>
                    <a:pt x="170" y="4949"/>
                    <a:pt x="65" y="7649"/>
                    <a:pt x="235" y="9112"/>
                  </a:cubicBezTo>
                  <a:cubicBezTo>
                    <a:pt x="1026" y="8274"/>
                    <a:pt x="2180" y="7816"/>
                    <a:pt x="3329" y="7816"/>
                  </a:cubicBezTo>
                  <a:cubicBezTo>
                    <a:pt x="3864" y="7816"/>
                    <a:pt x="4399" y="7916"/>
                    <a:pt x="4895" y="8122"/>
                  </a:cubicBezTo>
                  <a:cubicBezTo>
                    <a:pt x="6453" y="8769"/>
                    <a:pt x="7528" y="10435"/>
                    <a:pt x="7474" y="12123"/>
                  </a:cubicBezTo>
                  <a:cubicBezTo>
                    <a:pt x="7416" y="13983"/>
                    <a:pt x="6164" y="15558"/>
                    <a:pt x="5109" y="17089"/>
                  </a:cubicBezTo>
                  <a:cubicBezTo>
                    <a:pt x="2616" y="20718"/>
                    <a:pt x="922" y="25036"/>
                    <a:pt x="1089" y="29434"/>
                  </a:cubicBezTo>
                  <a:cubicBezTo>
                    <a:pt x="1252" y="33832"/>
                    <a:pt x="3494" y="38274"/>
                    <a:pt x="7344" y="40411"/>
                  </a:cubicBezTo>
                  <a:cubicBezTo>
                    <a:pt x="9057" y="41360"/>
                    <a:pt x="10993" y="41800"/>
                    <a:pt x="12948" y="41800"/>
                  </a:cubicBezTo>
                  <a:cubicBezTo>
                    <a:pt x="15218" y="41800"/>
                    <a:pt x="17514" y="41207"/>
                    <a:pt x="19516" y="40128"/>
                  </a:cubicBezTo>
                  <a:cubicBezTo>
                    <a:pt x="23240" y="38118"/>
                    <a:pt x="25595" y="34611"/>
                    <a:pt x="27319" y="30743"/>
                  </a:cubicBezTo>
                  <a:lnTo>
                    <a:pt x="27319" y="30743"/>
                  </a:lnTo>
                  <a:cubicBezTo>
                    <a:pt x="26314" y="31143"/>
                    <a:pt x="25230" y="31369"/>
                    <a:pt x="24153" y="31369"/>
                  </a:cubicBezTo>
                  <a:cubicBezTo>
                    <a:pt x="23542" y="31369"/>
                    <a:pt x="22934" y="31296"/>
                    <a:pt x="22342" y="31141"/>
                  </a:cubicBezTo>
                  <a:cubicBezTo>
                    <a:pt x="20703" y="30716"/>
                    <a:pt x="19213" y="29631"/>
                    <a:pt x="18447" y="28124"/>
                  </a:cubicBezTo>
                  <a:cubicBezTo>
                    <a:pt x="17206" y="25675"/>
                    <a:pt x="18015" y="22698"/>
                    <a:pt x="19189" y="20219"/>
                  </a:cubicBezTo>
                  <a:cubicBezTo>
                    <a:pt x="20362" y="17739"/>
                    <a:pt x="21904" y="15320"/>
                    <a:pt x="22125" y="12585"/>
                  </a:cubicBezTo>
                  <a:cubicBezTo>
                    <a:pt x="22288" y="10534"/>
                    <a:pt x="21672" y="8469"/>
                    <a:pt x="20638" y="6687"/>
                  </a:cubicBezTo>
                  <a:cubicBezTo>
                    <a:pt x="18641" y="3234"/>
                    <a:pt x="15029" y="761"/>
                    <a:pt x="11086" y="152"/>
                  </a:cubicBezTo>
                  <a:cubicBezTo>
                    <a:pt x="10428" y="50"/>
                    <a:pt x="9763" y="0"/>
                    <a:pt x="9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3" name="Google Shape;503;p25"/>
            <p:cNvSpPr/>
            <p:nvPr/>
          </p:nvSpPr>
          <p:spPr>
            <a:xfrm>
              <a:off x="7123851" y="1807731"/>
              <a:ext cx="812051" cy="1067375"/>
            </a:xfrm>
            <a:custGeom>
              <a:rect b="b" l="l" r="r" t="t"/>
              <a:pathLst>
                <a:path extrusionOk="0" h="35743" w="27193">
                  <a:moveTo>
                    <a:pt x="3968" y="0"/>
                  </a:moveTo>
                  <a:cubicBezTo>
                    <a:pt x="2411" y="0"/>
                    <a:pt x="954" y="436"/>
                    <a:pt x="0" y="805"/>
                  </a:cubicBezTo>
                  <a:cubicBezTo>
                    <a:pt x="10" y="1649"/>
                    <a:pt x="38" y="2452"/>
                    <a:pt x="109" y="3050"/>
                  </a:cubicBezTo>
                  <a:cubicBezTo>
                    <a:pt x="899" y="2216"/>
                    <a:pt x="2059" y="1759"/>
                    <a:pt x="3210" y="1759"/>
                  </a:cubicBezTo>
                  <a:cubicBezTo>
                    <a:pt x="3742" y="1759"/>
                    <a:pt x="4274" y="1857"/>
                    <a:pt x="4765" y="2061"/>
                  </a:cubicBezTo>
                  <a:cubicBezTo>
                    <a:pt x="6324" y="2711"/>
                    <a:pt x="7398" y="4377"/>
                    <a:pt x="7348" y="6065"/>
                  </a:cubicBezTo>
                  <a:cubicBezTo>
                    <a:pt x="7290" y="7928"/>
                    <a:pt x="6041" y="9500"/>
                    <a:pt x="4987" y="11031"/>
                  </a:cubicBezTo>
                  <a:cubicBezTo>
                    <a:pt x="2490" y="14660"/>
                    <a:pt x="796" y="18978"/>
                    <a:pt x="963" y="23372"/>
                  </a:cubicBezTo>
                  <a:cubicBezTo>
                    <a:pt x="1126" y="27774"/>
                    <a:pt x="3371" y="32216"/>
                    <a:pt x="7218" y="34353"/>
                  </a:cubicBezTo>
                  <a:cubicBezTo>
                    <a:pt x="8930" y="35302"/>
                    <a:pt x="10865" y="35742"/>
                    <a:pt x="12819" y="35742"/>
                  </a:cubicBezTo>
                  <a:cubicBezTo>
                    <a:pt x="15089" y="35742"/>
                    <a:pt x="17384" y="35148"/>
                    <a:pt x="19386" y="34067"/>
                  </a:cubicBezTo>
                  <a:cubicBezTo>
                    <a:pt x="23114" y="32060"/>
                    <a:pt x="25469" y="28553"/>
                    <a:pt x="27193" y="24685"/>
                  </a:cubicBezTo>
                  <a:lnTo>
                    <a:pt x="27193" y="24685"/>
                  </a:lnTo>
                  <a:cubicBezTo>
                    <a:pt x="26185" y="25084"/>
                    <a:pt x="25102" y="25311"/>
                    <a:pt x="24021" y="25311"/>
                  </a:cubicBezTo>
                  <a:cubicBezTo>
                    <a:pt x="23424" y="25311"/>
                    <a:pt x="22827" y="25241"/>
                    <a:pt x="22244" y="25093"/>
                  </a:cubicBezTo>
                  <a:cubicBezTo>
                    <a:pt x="20502" y="27996"/>
                    <a:pt x="18063" y="29492"/>
                    <a:pt x="15994" y="30271"/>
                  </a:cubicBezTo>
                  <a:cubicBezTo>
                    <a:pt x="14933" y="30671"/>
                    <a:pt x="13813" y="30876"/>
                    <a:pt x="12703" y="30876"/>
                  </a:cubicBezTo>
                  <a:cubicBezTo>
                    <a:pt x="10935" y="30876"/>
                    <a:pt x="9190" y="30357"/>
                    <a:pt x="7735" y="29281"/>
                  </a:cubicBezTo>
                  <a:cubicBezTo>
                    <a:pt x="6252" y="28186"/>
                    <a:pt x="5371" y="26798"/>
                    <a:pt x="4864" y="25383"/>
                  </a:cubicBezTo>
                  <a:cubicBezTo>
                    <a:pt x="3745" y="22246"/>
                    <a:pt x="4497" y="18753"/>
                    <a:pt x="6613" y="16185"/>
                  </a:cubicBezTo>
                  <a:cubicBezTo>
                    <a:pt x="12565" y="8980"/>
                    <a:pt x="10185" y="4357"/>
                    <a:pt x="10185" y="4357"/>
                  </a:cubicBezTo>
                  <a:cubicBezTo>
                    <a:pt x="8733" y="930"/>
                    <a:pt x="6243" y="0"/>
                    <a:pt x="39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4" name="Google Shape;504;p25"/>
            <p:cNvSpPr/>
            <p:nvPr/>
          </p:nvSpPr>
          <p:spPr>
            <a:xfrm>
              <a:off x="7104112" y="1611207"/>
              <a:ext cx="848453" cy="1279698"/>
            </a:xfrm>
            <a:custGeom>
              <a:rect b="b" l="l" r="r" t="t"/>
              <a:pathLst>
                <a:path extrusionOk="0" h="42853" w="28412">
                  <a:moveTo>
                    <a:pt x="9668" y="1043"/>
                  </a:moveTo>
                  <a:cubicBezTo>
                    <a:pt x="10297" y="1043"/>
                    <a:pt x="10924" y="1090"/>
                    <a:pt x="11543" y="1186"/>
                  </a:cubicBezTo>
                  <a:cubicBezTo>
                    <a:pt x="15302" y="1770"/>
                    <a:pt x="18819" y="4179"/>
                    <a:pt x="20727" y="7472"/>
                  </a:cubicBezTo>
                  <a:cubicBezTo>
                    <a:pt x="21472" y="8761"/>
                    <a:pt x="22326" y="10782"/>
                    <a:pt x="22142" y="13068"/>
                  </a:cubicBezTo>
                  <a:cubicBezTo>
                    <a:pt x="21979" y="15118"/>
                    <a:pt x="20996" y="17054"/>
                    <a:pt x="20043" y="18925"/>
                  </a:cubicBezTo>
                  <a:cubicBezTo>
                    <a:pt x="19775" y="19456"/>
                    <a:pt x="19506" y="19987"/>
                    <a:pt x="19255" y="20521"/>
                  </a:cubicBezTo>
                  <a:cubicBezTo>
                    <a:pt x="17663" y="23888"/>
                    <a:pt x="17414" y="26702"/>
                    <a:pt x="18520" y="28882"/>
                  </a:cubicBezTo>
                  <a:cubicBezTo>
                    <a:pt x="19319" y="30460"/>
                    <a:pt x="20900" y="31688"/>
                    <a:pt x="22745" y="32168"/>
                  </a:cubicBezTo>
                  <a:cubicBezTo>
                    <a:pt x="23366" y="32329"/>
                    <a:pt x="24018" y="32409"/>
                    <a:pt x="24684" y="32409"/>
                  </a:cubicBezTo>
                  <a:cubicBezTo>
                    <a:pt x="25407" y="32409"/>
                    <a:pt x="26147" y="32315"/>
                    <a:pt x="26881" y="32127"/>
                  </a:cubicBezTo>
                  <a:lnTo>
                    <a:pt x="26881" y="32127"/>
                  </a:lnTo>
                  <a:cubicBezTo>
                    <a:pt x="24959" y="36059"/>
                    <a:pt x="22693" y="38638"/>
                    <a:pt x="19806" y="40193"/>
                  </a:cubicBezTo>
                  <a:cubicBezTo>
                    <a:pt x="17830" y="41257"/>
                    <a:pt x="15625" y="41794"/>
                    <a:pt x="13493" y="41794"/>
                  </a:cubicBezTo>
                  <a:cubicBezTo>
                    <a:pt x="11573" y="41794"/>
                    <a:pt x="9712" y="41359"/>
                    <a:pt x="8131" y="40482"/>
                  </a:cubicBezTo>
                  <a:cubicBezTo>
                    <a:pt x="4661" y="38552"/>
                    <a:pt x="2307" y="34417"/>
                    <a:pt x="2140" y="29936"/>
                  </a:cubicBezTo>
                  <a:cubicBezTo>
                    <a:pt x="1957" y="24987"/>
                    <a:pt x="4178" y="20663"/>
                    <a:pt x="6073" y="17908"/>
                  </a:cubicBezTo>
                  <a:lnTo>
                    <a:pt x="6417" y="17415"/>
                  </a:lnTo>
                  <a:cubicBezTo>
                    <a:pt x="7427" y="15969"/>
                    <a:pt x="8471" y="14479"/>
                    <a:pt x="8529" y="12663"/>
                  </a:cubicBezTo>
                  <a:cubicBezTo>
                    <a:pt x="8587" y="10751"/>
                    <a:pt x="7393" y="8901"/>
                    <a:pt x="5627" y="8166"/>
                  </a:cubicBezTo>
                  <a:cubicBezTo>
                    <a:pt x="5062" y="7931"/>
                    <a:pt x="4461" y="7819"/>
                    <a:pt x="3858" y="7819"/>
                  </a:cubicBezTo>
                  <a:cubicBezTo>
                    <a:pt x="2927" y="7819"/>
                    <a:pt x="1998" y="8088"/>
                    <a:pt x="1215" y="8594"/>
                  </a:cubicBezTo>
                  <a:cubicBezTo>
                    <a:pt x="1192" y="8043"/>
                    <a:pt x="1181" y="7424"/>
                    <a:pt x="1171" y="6815"/>
                  </a:cubicBezTo>
                  <a:cubicBezTo>
                    <a:pt x="1157" y="5896"/>
                    <a:pt x="1144" y="4951"/>
                    <a:pt x="1079" y="4219"/>
                  </a:cubicBezTo>
                  <a:cubicBezTo>
                    <a:pt x="3413" y="2185"/>
                    <a:pt x="6561" y="1043"/>
                    <a:pt x="9668" y="1043"/>
                  </a:cubicBezTo>
                  <a:close/>
                  <a:moveTo>
                    <a:pt x="9610" y="0"/>
                  </a:moveTo>
                  <a:cubicBezTo>
                    <a:pt x="6163" y="0"/>
                    <a:pt x="2754" y="1288"/>
                    <a:pt x="188" y="3624"/>
                  </a:cubicBezTo>
                  <a:cubicBezTo>
                    <a:pt x="62" y="3737"/>
                    <a:pt x="1" y="3900"/>
                    <a:pt x="21" y="4067"/>
                  </a:cubicBezTo>
                  <a:cubicBezTo>
                    <a:pt x="103" y="4774"/>
                    <a:pt x="120" y="5819"/>
                    <a:pt x="134" y="6832"/>
                  </a:cubicBezTo>
                  <a:cubicBezTo>
                    <a:pt x="151" y="7866"/>
                    <a:pt x="168" y="8937"/>
                    <a:pt x="253" y="9693"/>
                  </a:cubicBezTo>
                  <a:cubicBezTo>
                    <a:pt x="277" y="9893"/>
                    <a:pt x="416" y="10064"/>
                    <a:pt x="606" y="10125"/>
                  </a:cubicBezTo>
                  <a:cubicBezTo>
                    <a:pt x="660" y="10144"/>
                    <a:pt x="716" y="10153"/>
                    <a:pt x="772" y="10153"/>
                  </a:cubicBezTo>
                  <a:cubicBezTo>
                    <a:pt x="911" y="10153"/>
                    <a:pt x="1048" y="10096"/>
                    <a:pt x="1148" y="9989"/>
                  </a:cubicBezTo>
                  <a:cubicBezTo>
                    <a:pt x="1839" y="9260"/>
                    <a:pt x="2861" y="8859"/>
                    <a:pt x="3873" y="8859"/>
                  </a:cubicBezTo>
                  <a:cubicBezTo>
                    <a:pt x="4338" y="8859"/>
                    <a:pt x="4802" y="8944"/>
                    <a:pt x="5230" y="9121"/>
                  </a:cubicBezTo>
                  <a:cubicBezTo>
                    <a:pt x="6587" y="9686"/>
                    <a:pt x="7536" y="11162"/>
                    <a:pt x="7491" y="12632"/>
                  </a:cubicBezTo>
                  <a:cubicBezTo>
                    <a:pt x="7444" y="14135"/>
                    <a:pt x="6488" y="15500"/>
                    <a:pt x="5566" y="16820"/>
                  </a:cubicBezTo>
                  <a:lnTo>
                    <a:pt x="5219" y="17319"/>
                  </a:lnTo>
                  <a:cubicBezTo>
                    <a:pt x="3233" y="20204"/>
                    <a:pt x="909" y="24742"/>
                    <a:pt x="1103" y="29977"/>
                  </a:cubicBezTo>
                  <a:cubicBezTo>
                    <a:pt x="1286" y="34811"/>
                    <a:pt x="3845" y="39287"/>
                    <a:pt x="7627" y="41386"/>
                  </a:cubicBezTo>
                  <a:cubicBezTo>
                    <a:pt x="9389" y="42366"/>
                    <a:pt x="11417" y="42852"/>
                    <a:pt x="13506" y="42852"/>
                  </a:cubicBezTo>
                  <a:cubicBezTo>
                    <a:pt x="15788" y="42852"/>
                    <a:pt x="18142" y="42267"/>
                    <a:pt x="20296" y="41108"/>
                  </a:cubicBezTo>
                  <a:cubicBezTo>
                    <a:pt x="23653" y="39298"/>
                    <a:pt x="26204" y="36240"/>
                    <a:pt x="28326" y="31481"/>
                  </a:cubicBezTo>
                  <a:cubicBezTo>
                    <a:pt x="28411" y="31286"/>
                    <a:pt x="28375" y="31062"/>
                    <a:pt x="28228" y="30909"/>
                  </a:cubicBezTo>
                  <a:cubicBezTo>
                    <a:pt x="28128" y="30805"/>
                    <a:pt x="27993" y="30750"/>
                    <a:pt x="27855" y="30750"/>
                  </a:cubicBezTo>
                  <a:cubicBezTo>
                    <a:pt x="27790" y="30750"/>
                    <a:pt x="27725" y="30762"/>
                    <a:pt x="27664" y="30787"/>
                  </a:cubicBezTo>
                  <a:cubicBezTo>
                    <a:pt x="26683" y="31175"/>
                    <a:pt x="25666" y="31373"/>
                    <a:pt x="24688" y="31373"/>
                  </a:cubicBezTo>
                  <a:cubicBezTo>
                    <a:pt x="24109" y="31373"/>
                    <a:pt x="23543" y="31303"/>
                    <a:pt x="23007" y="31164"/>
                  </a:cubicBezTo>
                  <a:cubicBezTo>
                    <a:pt x="21445" y="30760"/>
                    <a:pt x="20112" y="29729"/>
                    <a:pt x="19445" y="28413"/>
                  </a:cubicBezTo>
                  <a:cubicBezTo>
                    <a:pt x="18492" y="26535"/>
                    <a:pt x="18744" y="24028"/>
                    <a:pt x="20193" y="20963"/>
                  </a:cubicBezTo>
                  <a:cubicBezTo>
                    <a:pt x="20442" y="20439"/>
                    <a:pt x="20707" y="19915"/>
                    <a:pt x="20969" y="19395"/>
                  </a:cubicBezTo>
                  <a:cubicBezTo>
                    <a:pt x="21966" y="17432"/>
                    <a:pt x="22996" y="15404"/>
                    <a:pt x="23177" y="13149"/>
                  </a:cubicBezTo>
                  <a:cubicBezTo>
                    <a:pt x="23337" y="11129"/>
                    <a:pt x="22803" y="8986"/>
                    <a:pt x="21622" y="6951"/>
                  </a:cubicBezTo>
                  <a:cubicBezTo>
                    <a:pt x="19533" y="3338"/>
                    <a:pt x="15826" y="801"/>
                    <a:pt x="11703" y="161"/>
                  </a:cubicBezTo>
                  <a:cubicBezTo>
                    <a:pt x="11008" y="53"/>
                    <a:pt x="10308" y="0"/>
                    <a:pt x="96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5" name="Google Shape;505;p25"/>
            <p:cNvSpPr/>
            <p:nvPr/>
          </p:nvSpPr>
          <p:spPr>
            <a:xfrm>
              <a:off x="6443318" y="1868441"/>
              <a:ext cx="646702" cy="663067"/>
            </a:xfrm>
            <a:custGeom>
              <a:rect b="b" l="l" r="r" t="t"/>
              <a:pathLst>
                <a:path extrusionOk="0" h="22204" w="21656">
                  <a:moveTo>
                    <a:pt x="1212" y="1"/>
                  </a:moveTo>
                  <a:lnTo>
                    <a:pt x="1212" y="8991"/>
                  </a:lnTo>
                  <a:cubicBezTo>
                    <a:pt x="542" y="8994"/>
                    <a:pt x="1" y="9536"/>
                    <a:pt x="1" y="10206"/>
                  </a:cubicBezTo>
                  <a:cubicBezTo>
                    <a:pt x="1" y="10872"/>
                    <a:pt x="542" y="11413"/>
                    <a:pt x="1212" y="11417"/>
                  </a:cubicBezTo>
                  <a:lnTo>
                    <a:pt x="1212" y="13863"/>
                  </a:lnTo>
                  <a:cubicBezTo>
                    <a:pt x="1212" y="18472"/>
                    <a:pt x="4951" y="22203"/>
                    <a:pt x="9549" y="22203"/>
                  </a:cubicBezTo>
                  <a:lnTo>
                    <a:pt x="13316" y="22203"/>
                  </a:lnTo>
                  <a:cubicBezTo>
                    <a:pt x="17921" y="22203"/>
                    <a:pt x="21656" y="18472"/>
                    <a:pt x="21656" y="13863"/>
                  </a:cubicBezTo>
                  <a:lnTo>
                    <a:pt x="2165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6" name="Google Shape;506;p25"/>
            <p:cNvSpPr/>
            <p:nvPr/>
          </p:nvSpPr>
          <p:spPr>
            <a:xfrm>
              <a:off x="6479511" y="1868441"/>
              <a:ext cx="610509" cy="576615"/>
            </a:xfrm>
            <a:custGeom>
              <a:rect b="b" l="l" r="r" t="t"/>
              <a:pathLst>
                <a:path extrusionOk="0" h="19309" w="20444">
                  <a:moveTo>
                    <a:pt x="0" y="1"/>
                  </a:moveTo>
                  <a:lnTo>
                    <a:pt x="0" y="10968"/>
                  </a:lnTo>
                  <a:cubicBezTo>
                    <a:pt x="0" y="15574"/>
                    <a:pt x="3739" y="19309"/>
                    <a:pt x="8337" y="19309"/>
                  </a:cubicBezTo>
                  <a:lnTo>
                    <a:pt x="12104" y="19309"/>
                  </a:lnTo>
                  <a:cubicBezTo>
                    <a:pt x="16709" y="19309"/>
                    <a:pt x="20444" y="15574"/>
                    <a:pt x="20444" y="10968"/>
                  </a:cubicBezTo>
                  <a:lnTo>
                    <a:pt x="204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7" name="Google Shape;507;p25"/>
            <p:cNvSpPr/>
            <p:nvPr/>
          </p:nvSpPr>
          <p:spPr>
            <a:xfrm>
              <a:off x="6443318" y="1868441"/>
              <a:ext cx="646702" cy="663067"/>
            </a:xfrm>
            <a:custGeom>
              <a:rect b="b" l="l" r="r" t="t"/>
              <a:pathLst>
                <a:path extrusionOk="0" h="22204" w="21656">
                  <a:moveTo>
                    <a:pt x="20618" y="1038"/>
                  </a:moveTo>
                  <a:lnTo>
                    <a:pt x="20618" y="13863"/>
                  </a:lnTo>
                  <a:cubicBezTo>
                    <a:pt x="20618" y="17890"/>
                    <a:pt x="17343" y="21166"/>
                    <a:pt x="13316" y="21166"/>
                  </a:cubicBezTo>
                  <a:lnTo>
                    <a:pt x="9549" y="21166"/>
                  </a:lnTo>
                  <a:cubicBezTo>
                    <a:pt x="5525" y="21166"/>
                    <a:pt x="2249" y="17890"/>
                    <a:pt x="2249" y="13863"/>
                  </a:cubicBezTo>
                  <a:lnTo>
                    <a:pt x="2249" y="11417"/>
                  </a:lnTo>
                  <a:lnTo>
                    <a:pt x="2249" y="10382"/>
                  </a:lnTo>
                  <a:lnTo>
                    <a:pt x="1212" y="10379"/>
                  </a:lnTo>
                  <a:cubicBezTo>
                    <a:pt x="1117" y="10379"/>
                    <a:pt x="1039" y="10301"/>
                    <a:pt x="1039" y="10206"/>
                  </a:cubicBezTo>
                  <a:cubicBezTo>
                    <a:pt x="1039" y="10107"/>
                    <a:pt x="1117" y="10029"/>
                    <a:pt x="1212" y="10029"/>
                  </a:cubicBezTo>
                  <a:lnTo>
                    <a:pt x="2249" y="10026"/>
                  </a:lnTo>
                  <a:lnTo>
                    <a:pt x="2249" y="8991"/>
                  </a:lnTo>
                  <a:lnTo>
                    <a:pt x="2249" y="1038"/>
                  </a:lnTo>
                  <a:close/>
                  <a:moveTo>
                    <a:pt x="1212" y="1"/>
                  </a:moveTo>
                  <a:lnTo>
                    <a:pt x="1212" y="8991"/>
                  </a:lnTo>
                  <a:cubicBezTo>
                    <a:pt x="542" y="8994"/>
                    <a:pt x="1" y="9536"/>
                    <a:pt x="1" y="10206"/>
                  </a:cubicBezTo>
                  <a:cubicBezTo>
                    <a:pt x="1" y="10872"/>
                    <a:pt x="542" y="11413"/>
                    <a:pt x="1212" y="11417"/>
                  </a:cubicBezTo>
                  <a:lnTo>
                    <a:pt x="1212" y="13863"/>
                  </a:lnTo>
                  <a:cubicBezTo>
                    <a:pt x="1212" y="18472"/>
                    <a:pt x="4951" y="22203"/>
                    <a:pt x="9549" y="22203"/>
                  </a:cubicBezTo>
                  <a:lnTo>
                    <a:pt x="13316" y="22203"/>
                  </a:lnTo>
                  <a:cubicBezTo>
                    <a:pt x="17921" y="22203"/>
                    <a:pt x="21656" y="18472"/>
                    <a:pt x="21656" y="13863"/>
                  </a:cubicBezTo>
                  <a:lnTo>
                    <a:pt x="216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8" name="Google Shape;508;p25"/>
            <p:cNvSpPr/>
            <p:nvPr/>
          </p:nvSpPr>
          <p:spPr>
            <a:xfrm>
              <a:off x="6768787" y="2170141"/>
              <a:ext cx="215398" cy="215398"/>
            </a:xfrm>
            <a:custGeom>
              <a:rect b="b" l="l" r="r" t="t"/>
              <a:pathLst>
                <a:path extrusionOk="0" h="7213" w="7213">
                  <a:moveTo>
                    <a:pt x="3607" y="1"/>
                  </a:moveTo>
                  <a:cubicBezTo>
                    <a:pt x="1616" y="1"/>
                    <a:pt x="1" y="1613"/>
                    <a:pt x="1" y="3606"/>
                  </a:cubicBezTo>
                  <a:cubicBezTo>
                    <a:pt x="1" y="5597"/>
                    <a:pt x="1616" y="7212"/>
                    <a:pt x="3607" y="7212"/>
                  </a:cubicBezTo>
                  <a:cubicBezTo>
                    <a:pt x="5601" y="7212"/>
                    <a:pt x="7213" y="5597"/>
                    <a:pt x="7213" y="3606"/>
                  </a:cubicBezTo>
                  <a:cubicBezTo>
                    <a:pt x="7213" y="1613"/>
                    <a:pt x="5601" y="1"/>
                    <a:pt x="36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9" name="Google Shape;509;p25"/>
            <p:cNvSpPr/>
            <p:nvPr/>
          </p:nvSpPr>
          <p:spPr>
            <a:xfrm>
              <a:off x="6604246" y="2086645"/>
              <a:ext cx="154120" cy="111865"/>
            </a:xfrm>
            <a:custGeom>
              <a:rect b="b" l="l" r="r" t="t"/>
              <a:pathLst>
                <a:path extrusionOk="0" h="3746" w="5161">
                  <a:moveTo>
                    <a:pt x="2579" y="1"/>
                  </a:moveTo>
                  <a:cubicBezTo>
                    <a:pt x="1157" y="1"/>
                    <a:pt x="0" y="1160"/>
                    <a:pt x="0" y="2582"/>
                  </a:cubicBezTo>
                  <a:lnTo>
                    <a:pt x="0" y="3422"/>
                  </a:lnTo>
                  <a:cubicBezTo>
                    <a:pt x="0" y="3599"/>
                    <a:pt x="143" y="3746"/>
                    <a:pt x="320" y="3746"/>
                  </a:cubicBezTo>
                  <a:cubicBezTo>
                    <a:pt x="501" y="3746"/>
                    <a:pt x="643" y="3599"/>
                    <a:pt x="643" y="3422"/>
                  </a:cubicBezTo>
                  <a:lnTo>
                    <a:pt x="643" y="2582"/>
                  </a:lnTo>
                  <a:cubicBezTo>
                    <a:pt x="643" y="1514"/>
                    <a:pt x="1510" y="647"/>
                    <a:pt x="2579" y="647"/>
                  </a:cubicBezTo>
                  <a:cubicBezTo>
                    <a:pt x="3647" y="647"/>
                    <a:pt x="4518" y="1514"/>
                    <a:pt x="4518" y="2582"/>
                  </a:cubicBezTo>
                  <a:lnTo>
                    <a:pt x="4518" y="3422"/>
                  </a:lnTo>
                  <a:cubicBezTo>
                    <a:pt x="4518" y="3599"/>
                    <a:pt x="4661" y="3746"/>
                    <a:pt x="4837" y="3746"/>
                  </a:cubicBezTo>
                  <a:cubicBezTo>
                    <a:pt x="5018" y="3746"/>
                    <a:pt x="5161" y="3599"/>
                    <a:pt x="5161" y="3422"/>
                  </a:cubicBezTo>
                  <a:lnTo>
                    <a:pt x="5161" y="2582"/>
                  </a:lnTo>
                  <a:cubicBezTo>
                    <a:pt x="5161" y="1160"/>
                    <a:pt x="4004" y="1"/>
                    <a:pt x="25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0" name="Google Shape;510;p25"/>
            <p:cNvSpPr/>
            <p:nvPr/>
          </p:nvSpPr>
          <p:spPr>
            <a:xfrm>
              <a:off x="6427491" y="1646414"/>
              <a:ext cx="809931" cy="582976"/>
            </a:xfrm>
            <a:custGeom>
              <a:rect b="b" l="l" r="r" t="t"/>
              <a:pathLst>
                <a:path extrusionOk="0" h="19522" w="27122">
                  <a:moveTo>
                    <a:pt x="16491" y="0"/>
                  </a:moveTo>
                  <a:cubicBezTo>
                    <a:pt x="14557" y="0"/>
                    <a:pt x="12268" y="400"/>
                    <a:pt x="9563" y="1377"/>
                  </a:cubicBezTo>
                  <a:cubicBezTo>
                    <a:pt x="9563" y="1377"/>
                    <a:pt x="9494" y="1337"/>
                    <a:pt x="9372" y="1268"/>
                  </a:cubicBezTo>
                  <a:cubicBezTo>
                    <a:pt x="8481" y="768"/>
                    <a:pt x="7527" y="535"/>
                    <a:pt x="6591" y="535"/>
                  </a:cubicBezTo>
                  <a:cubicBezTo>
                    <a:pt x="4127" y="535"/>
                    <a:pt x="1780" y="2144"/>
                    <a:pt x="1004" y="4717"/>
                  </a:cubicBezTo>
                  <a:cubicBezTo>
                    <a:pt x="350" y="6885"/>
                    <a:pt x="0" y="9840"/>
                    <a:pt x="1746" y="12164"/>
                  </a:cubicBezTo>
                  <a:cubicBezTo>
                    <a:pt x="1746" y="12164"/>
                    <a:pt x="5630" y="11912"/>
                    <a:pt x="7304" y="8735"/>
                  </a:cubicBezTo>
                  <a:cubicBezTo>
                    <a:pt x="7304" y="8735"/>
                    <a:pt x="14243" y="15175"/>
                    <a:pt x="22186" y="15175"/>
                  </a:cubicBezTo>
                  <a:lnTo>
                    <a:pt x="22186" y="19522"/>
                  </a:lnTo>
                  <a:cubicBezTo>
                    <a:pt x="22186" y="19522"/>
                    <a:pt x="27122" y="17784"/>
                    <a:pt x="26911" y="10310"/>
                  </a:cubicBezTo>
                  <a:cubicBezTo>
                    <a:pt x="26850" y="8099"/>
                    <a:pt x="26217" y="5918"/>
                    <a:pt x="24928" y="4119"/>
                  </a:cubicBezTo>
                  <a:cubicBezTo>
                    <a:pt x="23471" y="2080"/>
                    <a:pt x="20904" y="0"/>
                    <a:pt x="164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1" name="Google Shape;511;p25"/>
            <p:cNvSpPr/>
            <p:nvPr/>
          </p:nvSpPr>
          <p:spPr>
            <a:xfrm>
              <a:off x="6454725" y="1803729"/>
              <a:ext cx="776097" cy="425660"/>
            </a:xfrm>
            <a:custGeom>
              <a:rect b="b" l="l" r="r" t="t"/>
              <a:pathLst>
                <a:path extrusionOk="0" h="14254" w="25989">
                  <a:moveTo>
                    <a:pt x="6048" y="0"/>
                  </a:moveTo>
                  <a:cubicBezTo>
                    <a:pt x="4960" y="3192"/>
                    <a:pt x="1711" y="4743"/>
                    <a:pt x="0" y="5362"/>
                  </a:cubicBezTo>
                  <a:cubicBezTo>
                    <a:pt x="190" y="5889"/>
                    <a:pt x="470" y="6403"/>
                    <a:pt x="830" y="6892"/>
                  </a:cubicBezTo>
                  <a:cubicBezTo>
                    <a:pt x="830" y="6892"/>
                    <a:pt x="4721" y="6641"/>
                    <a:pt x="6388" y="3470"/>
                  </a:cubicBezTo>
                  <a:cubicBezTo>
                    <a:pt x="6388" y="3470"/>
                    <a:pt x="13331" y="9903"/>
                    <a:pt x="21274" y="9903"/>
                  </a:cubicBezTo>
                  <a:lnTo>
                    <a:pt x="21274" y="14254"/>
                  </a:lnTo>
                  <a:cubicBezTo>
                    <a:pt x="21274" y="14254"/>
                    <a:pt x="25693" y="12695"/>
                    <a:pt x="25989" y="6199"/>
                  </a:cubicBezTo>
                  <a:lnTo>
                    <a:pt x="25989" y="6199"/>
                  </a:lnTo>
                  <a:cubicBezTo>
                    <a:pt x="24734" y="6737"/>
                    <a:pt x="23396" y="6965"/>
                    <a:pt x="22029" y="6965"/>
                  </a:cubicBezTo>
                  <a:cubicBezTo>
                    <a:pt x="14474" y="6965"/>
                    <a:pt x="6048" y="0"/>
                    <a:pt x="60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2" name="Google Shape;512;p25"/>
            <p:cNvSpPr/>
            <p:nvPr/>
          </p:nvSpPr>
          <p:spPr>
            <a:xfrm>
              <a:off x="6410738" y="1630707"/>
              <a:ext cx="842451" cy="614122"/>
            </a:xfrm>
            <a:custGeom>
              <a:rect b="b" l="l" r="r" t="t"/>
              <a:pathLst>
                <a:path extrusionOk="0" h="20565" w="28211">
                  <a:moveTo>
                    <a:pt x="17047" y="1046"/>
                  </a:moveTo>
                  <a:cubicBezTo>
                    <a:pt x="21215" y="1046"/>
                    <a:pt x="23658" y="2973"/>
                    <a:pt x="25067" y="4944"/>
                  </a:cubicBezTo>
                  <a:cubicBezTo>
                    <a:pt x="26240" y="6584"/>
                    <a:pt x="26893" y="8628"/>
                    <a:pt x="26955" y="10853"/>
                  </a:cubicBezTo>
                  <a:cubicBezTo>
                    <a:pt x="27105" y="16217"/>
                    <a:pt x="24540" y="18439"/>
                    <a:pt x="23265" y="19211"/>
                  </a:cubicBezTo>
                  <a:lnTo>
                    <a:pt x="23265" y="15701"/>
                  </a:lnTo>
                  <a:cubicBezTo>
                    <a:pt x="23265" y="15412"/>
                    <a:pt x="23033" y="15180"/>
                    <a:pt x="22747" y="15180"/>
                  </a:cubicBezTo>
                  <a:cubicBezTo>
                    <a:pt x="15107" y="15180"/>
                    <a:pt x="8287" y="8945"/>
                    <a:pt x="8218" y="8880"/>
                  </a:cubicBezTo>
                  <a:cubicBezTo>
                    <a:pt x="8120" y="8791"/>
                    <a:pt x="7994" y="8744"/>
                    <a:pt x="7865" y="8744"/>
                  </a:cubicBezTo>
                  <a:cubicBezTo>
                    <a:pt x="7835" y="8744"/>
                    <a:pt x="7807" y="8747"/>
                    <a:pt x="7777" y="8751"/>
                  </a:cubicBezTo>
                  <a:cubicBezTo>
                    <a:pt x="7620" y="8778"/>
                    <a:pt x="7480" y="8876"/>
                    <a:pt x="7406" y="9019"/>
                  </a:cubicBezTo>
                  <a:cubicBezTo>
                    <a:pt x="6140" y="11421"/>
                    <a:pt x="3426" y="12010"/>
                    <a:pt x="2548" y="12139"/>
                  </a:cubicBezTo>
                  <a:cubicBezTo>
                    <a:pt x="1120" y="10003"/>
                    <a:pt x="1483" y="7309"/>
                    <a:pt x="2062" y="5393"/>
                  </a:cubicBezTo>
                  <a:cubicBezTo>
                    <a:pt x="2538" y="3822"/>
                    <a:pt x="3677" y="2574"/>
                    <a:pt x="5191" y="1961"/>
                  </a:cubicBezTo>
                  <a:cubicBezTo>
                    <a:pt x="5823" y="1707"/>
                    <a:pt x="6486" y="1581"/>
                    <a:pt x="7146" y="1581"/>
                  </a:cubicBezTo>
                  <a:cubicBezTo>
                    <a:pt x="8023" y="1581"/>
                    <a:pt x="8895" y="1804"/>
                    <a:pt x="9681" y="2247"/>
                  </a:cubicBezTo>
                  <a:cubicBezTo>
                    <a:pt x="9777" y="2301"/>
                    <a:pt x="9835" y="2335"/>
                    <a:pt x="9841" y="2342"/>
                  </a:cubicBezTo>
                  <a:cubicBezTo>
                    <a:pt x="9927" y="2395"/>
                    <a:pt x="10026" y="2423"/>
                    <a:pt x="10124" y="2423"/>
                  </a:cubicBezTo>
                  <a:cubicBezTo>
                    <a:pt x="10183" y="2423"/>
                    <a:pt x="10241" y="2413"/>
                    <a:pt x="10297" y="2393"/>
                  </a:cubicBezTo>
                  <a:cubicBezTo>
                    <a:pt x="12939" y="1438"/>
                    <a:pt x="15169" y="1046"/>
                    <a:pt x="17047" y="1046"/>
                  </a:cubicBezTo>
                  <a:close/>
                  <a:moveTo>
                    <a:pt x="17080" y="0"/>
                  </a:moveTo>
                  <a:cubicBezTo>
                    <a:pt x="15135" y="0"/>
                    <a:pt x="12852" y="391"/>
                    <a:pt x="10174" y="1335"/>
                  </a:cubicBezTo>
                  <a:cubicBezTo>
                    <a:pt x="9234" y="810"/>
                    <a:pt x="8195" y="544"/>
                    <a:pt x="7149" y="544"/>
                  </a:cubicBezTo>
                  <a:cubicBezTo>
                    <a:pt x="6358" y="544"/>
                    <a:pt x="5563" y="696"/>
                    <a:pt x="4803" y="1002"/>
                  </a:cubicBezTo>
                  <a:cubicBezTo>
                    <a:pt x="2997" y="1729"/>
                    <a:pt x="1636" y="3219"/>
                    <a:pt x="1068" y="5094"/>
                  </a:cubicBezTo>
                  <a:cubicBezTo>
                    <a:pt x="401" y="7312"/>
                    <a:pt x="0" y="10482"/>
                    <a:pt x="1891" y="12999"/>
                  </a:cubicBezTo>
                  <a:cubicBezTo>
                    <a:pt x="1987" y="13131"/>
                    <a:pt x="2145" y="13208"/>
                    <a:pt x="2308" y="13208"/>
                  </a:cubicBezTo>
                  <a:cubicBezTo>
                    <a:pt x="2317" y="13208"/>
                    <a:pt x="2327" y="13208"/>
                    <a:pt x="2337" y="13207"/>
                  </a:cubicBezTo>
                  <a:cubicBezTo>
                    <a:pt x="2500" y="13197"/>
                    <a:pt x="6083" y="12931"/>
                    <a:pt x="7990" y="10064"/>
                  </a:cubicBezTo>
                  <a:cubicBezTo>
                    <a:pt x="9675" y="11489"/>
                    <a:pt x="15498" y="15986"/>
                    <a:pt x="22227" y="16211"/>
                  </a:cubicBezTo>
                  <a:lnTo>
                    <a:pt x="22227" y="20048"/>
                  </a:lnTo>
                  <a:cubicBezTo>
                    <a:pt x="22227" y="20215"/>
                    <a:pt x="22309" y="20371"/>
                    <a:pt x="22444" y="20469"/>
                  </a:cubicBezTo>
                  <a:cubicBezTo>
                    <a:pt x="22533" y="20530"/>
                    <a:pt x="22638" y="20565"/>
                    <a:pt x="22747" y="20565"/>
                  </a:cubicBezTo>
                  <a:cubicBezTo>
                    <a:pt x="22805" y="20565"/>
                    <a:pt x="22863" y="20555"/>
                    <a:pt x="22918" y="20535"/>
                  </a:cubicBezTo>
                  <a:cubicBezTo>
                    <a:pt x="23135" y="20459"/>
                    <a:pt x="28210" y="18582"/>
                    <a:pt x="27992" y="10823"/>
                  </a:cubicBezTo>
                  <a:cubicBezTo>
                    <a:pt x="27925" y="8391"/>
                    <a:pt x="27204" y="6149"/>
                    <a:pt x="25910" y="4342"/>
                  </a:cubicBezTo>
                  <a:cubicBezTo>
                    <a:pt x="24344" y="2150"/>
                    <a:pt x="21643" y="0"/>
                    <a:pt x="170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513" name="Google Shape;513;p25"/>
            <p:cNvGrpSpPr/>
            <p:nvPr/>
          </p:nvGrpSpPr>
          <p:grpSpPr>
            <a:xfrm>
              <a:off x="5388013" y="3317739"/>
              <a:ext cx="3137384" cy="594560"/>
              <a:chOff x="9450278" y="3000666"/>
              <a:chExt cx="3137384" cy="594560"/>
            </a:xfrm>
          </p:grpSpPr>
          <p:sp>
            <p:nvSpPr>
              <p:cNvPr id="514" name="Google Shape;514;p25"/>
              <p:cNvSpPr/>
              <p:nvPr/>
            </p:nvSpPr>
            <p:spPr>
              <a:xfrm>
                <a:off x="9450278" y="3564229"/>
                <a:ext cx="3137384" cy="30997"/>
              </a:xfrm>
              <a:custGeom>
                <a:rect b="b" l="l" r="r" t="t"/>
                <a:pathLst>
                  <a:path extrusionOk="0" h="1038" w="105061">
                    <a:moveTo>
                      <a:pt x="517" y="0"/>
                    </a:moveTo>
                    <a:cubicBezTo>
                      <a:pt x="231" y="0"/>
                      <a:pt x="0" y="232"/>
                      <a:pt x="0" y="518"/>
                    </a:cubicBezTo>
                    <a:cubicBezTo>
                      <a:pt x="0" y="804"/>
                      <a:pt x="231" y="1038"/>
                      <a:pt x="517" y="1038"/>
                    </a:cubicBezTo>
                    <a:lnTo>
                      <a:pt x="104544" y="1038"/>
                    </a:lnTo>
                    <a:cubicBezTo>
                      <a:pt x="104830" y="1038"/>
                      <a:pt x="105061" y="804"/>
                      <a:pt x="105061" y="518"/>
                    </a:cubicBezTo>
                    <a:cubicBezTo>
                      <a:pt x="105061" y="232"/>
                      <a:pt x="104830" y="0"/>
                      <a:pt x="10454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5" name="Google Shape;515;p25"/>
              <p:cNvSpPr/>
              <p:nvPr/>
            </p:nvSpPr>
            <p:spPr>
              <a:xfrm>
                <a:off x="12241033" y="3305710"/>
                <a:ext cx="201781" cy="201990"/>
              </a:xfrm>
              <a:custGeom>
                <a:rect b="b" l="l" r="r" t="t"/>
                <a:pathLst>
                  <a:path extrusionOk="0" h="6764" w="6757">
                    <a:moveTo>
                      <a:pt x="3378" y="0"/>
                    </a:moveTo>
                    <a:cubicBezTo>
                      <a:pt x="1871" y="0"/>
                      <a:pt x="599" y="983"/>
                      <a:pt x="167" y="2347"/>
                    </a:cubicBezTo>
                    <a:cubicBezTo>
                      <a:pt x="58" y="2677"/>
                      <a:pt x="1" y="3024"/>
                      <a:pt x="1" y="3385"/>
                    </a:cubicBezTo>
                    <a:cubicBezTo>
                      <a:pt x="1" y="5253"/>
                      <a:pt x="1511" y="6763"/>
                      <a:pt x="3378" y="6763"/>
                    </a:cubicBezTo>
                    <a:cubicBezTo>
                      <a:pt x="5246" y="6763"/>
                      <a:pt x="6756" y="5253"/>
                      <a:pt x="6756" y="3385"/>
                    </a:cubicBezTo>
                    <a:cubicBezTo>
                      <a:pt x="6756" y="3024"/>
                      <a:pt x="6698" y="2677"/>
                      <a:pt x="6589" y="2347"/>
                    </a:cubicBezTo>
                    <a:cubicBezTo>
                      <a:pt x="6157" y="983"/>
                      <a:pt x="4885" y="0"/>
                      <a:pt x="3378" y="0"/>
                    </a:cubicBezTo>
                    <a:close/>
                  </a:path>
                </a:pathLst>
              </a:custGeom>
              <a:solidFill>
                <a:srgbClr val="E4ECF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6" name="Google Shape;516;p25"/>
              <p:cNvSpPr/>
              <p:nvPr/>
            </p:nvSpPr>
            <p:spPr>
              <a:xfrm>
                <a:off x="12246020" y="3305710"/>
                <a:ext cx="191777" cy="163378"/>
              </a:xfrm>
              <a:custGeom>
                <a:rect b="b" l="l" r="r" t="t"/>
                <a:pathLst>
                  <a:path extrusionOk="0" h="5471" w="6422">
                    <a:moveTo>
                      <a:pt x="3211" y="0"/>
                    </a:moveTo>
                    <a:cubicBezTo>
                      <a:pt x="1704" y="0"/>
                      <a:pt x="432" y="983"/>
                      <a:pt x="0" y="2347"/>
                    </a:cubicBezTo>
                    <a:cubicBezTo>
                      <a:pt x="44" y="4079"/>
                      <a:pt x="1466" y="5470"/>
                      <a:pt x="3211" y="5470"/>
                    </a:cubicBezTo>
                    <a:cubicBezTo>
                      <a:pt x="4957" y="5470"/>
                      <a:pt x="6378" y="4079"/>
                      <a:pt x="6422" y="2347"/>
                    </a:cubicBezTo>
                    <a:cubicBezTo>
                      <a:pt x="5990" y="983"/>
                      <a:pt x="4718" y="0"/>
                      <a:pt x="32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7" name="Google Shape;517;p25"/>
              <p:cNvSpPr/>
              <p:nvPr/>
            </p:nvSpPr>
            <p:spPr>
              <a:xfrm>
                <a:off x="12212156" y="3276863"/>
                <a:ext cx="259505" cy="259684"/>
              </a:xfrm>
              <a:custGeom>
                <a:rect b="b" l="l" r="r" t="t"/>
                <a:pathLst>
                  <a:path extrusionOk="0" h="8696" w="8690">
                    <a:moveTo>
                      <a:pt x="4345" y="966"/>
                    </a:moveTo>
                    <a:cubicBezTo>
                      <a:pt x="5852" y="966"/>
                      <a:pt x="7124" y="1949"/>
                      <a:pt x="7556" y="3313"/>
                    </a:cubicBezTo>
                    <a:cubicBezTo>
                      <a:pt x="7665" y="3643"/>
                      <a:pt x="7723" y="3990"/>
                      <a:pt x="7723" y="4351"/>
                    </a:cubicBezTo>
                    <a:cubicBezTo>
                      <a:pt x="7723" y="6219"/>
                      <a:pt x="6213" y="7729"/>
                      <a:pt x="4345" y="7729"/>
                    </a:cubicBezTo>
                    <a:cubicBezTo>
                      <a:pt x="2478" y="7729"/>
                      <a:pt x="968" y="6219"/>
                      <a:pt x="968" y="4351"/>
                    </a:cubicBezTo>
                    <a:cubicBezTo>
                      <a:pt x="968" y="3990"/>
                      <a:pt x="1025" y="3643"/>
                      <a:pt x="1134" y="3313"/>
                    </a:cubicBezTo>
                    <a:cubicBezTo>
                      <a:pt x="1566" y="1949"/>
                      <a:pt x="2838" y="966"/>
                      <a:pt x="4345" y="966"/>
                    </a:cubicBezTo>
                    <a:close/>
                    <a:moveTo>
                      <a:pt x="4345" y="0"/>
                    </a:moveTo>
                    <a:cubicBezTo>
                      <a:pt x="2447" y="0"/>
                      <a:pt x="784" y="1214"/>
                      <a:pt x="212" y="3024"/>
                    </a:cubicBezTo>
                    <a:cubicBezTo>
                      <a:pt x="76" y="3443"/>
                      <a:pt x="1" y="3892"/>
                      <a:pt x="1" y="4351"/>
                    </a:cubicBezTo>
                    <a:cubicBezTo>
                      <a:pt x="1" y="6745"/>
                      <a:pt x="1951" y="8695"/>
                      <a:pt x="4345" y="8695"/>
                    </a:cubicBezTo>
                    <a:cubicBezTo>
                      <a:pt x="6740" y="8695"/>
                      <a:pt x="8689" y="6745"/>
                      <a:pt x="8689" y="4351"/>
                    </a:cubicBezTo>
                    <a:cubicBezTo>
                      <a:pt x="8689" y="3892"/>
                      <a:pt x="8614" y="3443"/>
                      <a:pt x="8471" y="3010"/>
                    </a:cubicBezTo>
                    <a:cubicBezTo>
                      <a:pt x="7907" y="1214"/>
                      <a:pt x="6243" y="0"/>
                      <a:pt x="434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8" name="Google Shape;518;p25"/>
              <p:cNvSpPr/>
              <p:nvPr/>
            </p:nvSpPr>
            <p:spPr>
              <a:xfrm>
                <a:off x="12324528" y="3419785"/>
                <a:ext cx="34879" cy="156868"/>
              </a:xfrm>
              <a:custGeom>
                <a:rect b="b" l="l" r="r" t="t"/>
                <a:pathLst>
                  <a:path extrusionOk="0" h="5253" w="1168">
                    <a:moveTo>
                      <a:pt x="582" y="0"/>
                    </a:moveTo>
                    <a:cubicBezTo>
                      <a:pt x="259" y="0"/>
                      <a:pt x="1" y="262"/>
                      <a:pt x="1" y="585"/>
                    </a:cubicBezTo>
                    <a:lnTo>
                      <a:pt x="1" y="5253"/>
                    </a:lnTo>
                    <a:lnTo>
                      <a:pt x="1167" y="5253"/>
                    </a:lnTo>
                    <a:lnTo>
                      <a:pt x="1167" y="585"/>
                    </a:lnTo>
                    <a:cubicBezTo>
                      <a:pt x="1167" y="262"/>
                      <a:pt x="905" y="0"/>
                      <a:pt x="5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9" name="Google Shape;519;p25"/>
              <p:cNvSpPr/>
              <p:nvPr/>
            </p:nvSpPr>
            <p:spPr>
              <a:xfrm>
                <a:off x="12324229" y="3427668"/>
                <a:ext cx="81704" cy="56261"/>
              </a:xfrm>
              <a:custGeom>
                <a:rect b="b" l="l" r="r" t="t"/>
                <a:pathLst>
                  <a:path extrusionOk="0" h="1884" w="2736">
                    <a:moveTo>
                      <a:pt x="2140" y="1"/>
                    </a:moveTo>
                    <a:cubicBezTo>
                      <a:pt x="2057" y="1"/>
                      <a:pt x="1973" y="21"/>
                      <a:pt x="1895" y="63"/>
                    </a:cubicBezTo>
                    <a:lnTo>
                      <a:pt x="344" y="910"/>
                    </a:lnTo>
                    <a:cubicBezTo>
                      <a:pt x="92" y="1046"/>
                      <a:pt x="0" y="1362"/>
                      <a:pt x="140" y="1614"/>
                    </a:cubicBezTo>
                    <a:cubicBezTo>
                      <a:pt x="231" y="1784"/>
                      <a:pt x="408" y="1883"/>
                      <a:pt x="592" y="1883"/>
                    </a:cubicBezTo>
                    <a:cubicBezTo>
                      <a:pt x="677" y="1883"/>
                      <a:pt x="762" y="1863"/>
                      <a:pt x="840" y="1822"/>
                    </a:cubicBezTo>
                    <a:lnTo>
                      <a:pt x="2391" y="975"/>
                    </a:lnTo>
                    <a:cubicBezTo>
                      <a:pt x="2644" y="838"/>
                      <a:pt x="2735" y="522"/>
                      <a:pt x="2595" y="271"/>
                    </a:cubicBezTo>
                    <a:cubicBezTo>
                      <a:pt x="2502" y="99"/>
                      <a:pt x="2324" y="1"/>
                      <a:pt x="21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0" name="Google Shape;520;p25"/>
              <p:cNvSpPr/>
              <p:nvPr/>
            </p:nvSpPr>
            <p:spPr>
              <a:xfrm>
                <a:off x="12275375" y="3452962"/>
                <a:ext cx="84033" cy="49243"/>
              </a:xfrm>
              <a:custGeom>
                <a:rect b="b" l="l" r="r" t="t"/>
                <a:pathLst>
                  <a:path extrusionOk="0" h="1649" w="2814">
                    <a:moveTo>
                      <a:pt x="587" y="0"/>
                    </a:moveTo>
                    <a:cubicBezTo>
                      <a:pt x="378" y="0"/>
                      <a:pt x="178" y="129"/>
                      <a:pt x="99" y="338"/>
                    </a:cubicBezTo>
                    <a:cubicBezTo>
                      <a:pt x="0" y="608"/>
                      <a:pt x="136" y="903"/>
                      <a:pt x="405" y="1005"/>
                    </a:cubicBezTo>
                    <a:lnTo>
                      <a:pt x="2048" y="1614"/>
                    </a:lnTo>
                    <a:cubicBezTo>
                      <a:pt x="2109" y="1635"/>
                      <a:pt x="2170" y="1649"/>
                      <a:pt x="2228" y="1649"/>
                    </a:cubicBezTo>
                    <a:cubicBezTo>
                      <a:pt x="2439" y="1649"/>
                      <a:pt x="2636" y="1519"/>
                      <a:pt x="2715" y="1308"/>
                    </a:cubicBezTo>
                    <a:cubicBezTo>
                      <a:pt x="2813" y="1040"/>
                      <a:pt x="2677" y="740"/>
                      <a:pt x="2408" y="641"/>
                    </a:cubicBezTo>
                    <a:lnTo>
                      <a:pt x="765" y="32"/>
                    </a:lnTo>
                    <a:cubicBezTo>
                      <a:pt x="707" y="11"/>
                      <a:pt x="647" y="0"/>
                      <a:pt x="58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1" name="Google Shape;521;p25"/>
              <p:cNvSpPr/>
              <p:nvPr/>
            </p:nvSpPr>
            <p:spPr>
              <a:xfrm>
                <a:off x="12028801" y="3461353"/>
                <a:ext cx="79494" cy="115299"/>
              </a:xfrm>
              <a:custGeom>
                <a:rect b="b" l="l" r="r" t="t"/>
                <a:pathLst>
                  <a:path extrusionOk="0" h="3861" w="2662">
                    <a:moveTo>
                      <a:pt x="1" y="0"/>
                    </a:moveTo>
                    <a:lnTo>
                      <a:pt x="1" y="3861"/>
                    </a:lnTo>
                    <a:lnTo>
                      <a:pt x="2661" y="3861"/>
                    </a:lnTo>
                    <a:lnTo>
                      <a:pt x="2661" y="0"/>
                    </a:lnTo>
                    <a:close/>
                  </a:path>
                </a:pathLst>
              </a:custGeom>
              <a:solidFill>
                <a:srgbClr val="E4ECF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2" name="Google Shape;522;p25"/>
              <p:cNvSpPr/>
              <p:nvPr/>
            </p:nvSpPr>
            <p:spPr>
              <a:xfrm>
                <a:off x="12028801" y="3461353"/>
                <a:ext cx="79494" cy="83018"/>
              </a:xfrm>
              <a:custGeom>
                <a:rect b="b" l="l" r="r" t="t"/>
                <a:pathLst>
                  <a:path extrusionOk="0" h="2780" w="2662">
                    <a:moveTo>
                      <a:pt x="1" y="0"/>
                    </a:moveTo>
                    <a:lnTo>
                      <a:pt x="1" y="2779"/>
                    </a:lnTo>
                    <a:lnTo>
                      <a:pt x="2661" y="2779"/>
                    </a:lnTo>
                    <a:lnTo>
                      <a:pt x="266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3" name="Google Shape;523;p25"/>
              <p:cNvSpPr/>
              <p:nvPr/>
            </p:nvSpPr>
            <p:spPr>
              <a:xfrm>
                <a:off x="12014497" y="3446900"/>
                <a:ext cx="108102" cy="144176"/>
              </a:xfrm>
              <a:custGeom>
                <a:rect b="b" l="l" r="r" t="t"/>
                <a:pathLst>
                  <a:path extrusionOk="0" h="4828" w="3620">
                    <a:moveTo>
                      <a:pt x="2654" y="967"/>
                    </a:moveTo>
                    <a:lnTo>
                      <a:pt x="2654" y="3862"/>
                    </a:lnTo>
                    <a:lnTo>
                      <a:pt x="963" y="3862"/>
                    </a:lnTo>
                    <a:lnTo>
                      <a:pt x="963" y="967"/>
                    </a:lnTo>
                    <a:close/>
                    <a:moveTo>
                      <a:pt x="1" y="1"/>
                    </a:moveTo>
                    <a:lnTo>
                      <a:pt x="1" y="4827"/>
                    </a:lnTo>
                    <a:lnTo>
                      <a:pt x="3620" y="4827"/>
                    </a:lnTo>
                    <a:lnTo>
                      <a:pt x="3620" y="1"/>
                    </a:lnTo>
                    <a:close/>
                  </a:path>
                </a:pathLst>
              </a:custGeom>
              <a:solidFill>
                <a:srgbClr val="5D5D6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4" name="Google Shape;524;p25"/>
              <p:cNvSpPr/>
              <p:nvPr/>
            </p:nvSpPr>
            <p:spPr>
              <a:xfrm>
                <a:off x="11854107" y="3069200"/>
                <a:ext cx="428885" cy="392184"/>
              </a:xfrm>
              <a:custGeom>
                <a:rect b="b" l="l" r="r" t="t"/>
                <a:pathLst>
                  <a:path extrusionOk="0" h="13133" w="14362">
                    <a:moveTo>
                      <a:pt x="7180" y="1"/>
                    </a:moveTo>
                    <a:cubicBezTo>
                      <a:pt x="6736" y="1"/>
                      <a:pt x="6292" y="197"/>
                      <a:pt x="5994" y="590"/>
                    </a:cubicBezTo>
                    <a:lnTo>
                      <a:pt x="2153" y="5678"/>
                    </a:lnTo>
                    <a:cubicBezTo>
                      <a:pt x="1585" y="6430"/>
                      <a:pt x="2123" y="7509"/>
                      <a:pt x="3065" y="7509"/>
                    </a:cubicBezTo>
                    <a:lnTo>
                      <a:pt x="3429" y="7509"/>
                    </a:lnTo>
                    <a:lnTo>
                      <a:pt x="569" y="11298"/>
                    </a:lnTo>
                    <a:cubicBezTo>
                      <a:pt x="0" y="12054"/>
                      <a:pt x="534" y="13132"/>
                      <a:pt x="1480" y="13132"/>
                    </a:cubicBezTo>
                    <a:lnTo>
                      <a:pt x="12882" y="13132"/>
                    </a:lnTo>
                    <a:cubicBezTo>
                      <a:pt x="13825" y="13132"/>
                      <a:pt x="14362" y="12054"/>
                      <a:pt x="13794" y="11298"/>
                    </a:cubicBezTo>
                    <a:lnTo>
                      <a:pt x="10933" y="7509"/>
                    </a:lnTo>
                    <a:lnTo>
                      <a:pt x="11294" y="7509"/>
                    </a:lnTo>
                    <a:cubicBezTo>
                      <a:pt x="12239" y="7509"/>
                      <a:pt x="12777" y="6430"/>
                      <a:pt x="12209" y="5678"/>
                    </a:cubicBezTo>
                    <a:lnTo>
                      <a:pt x="8365" y="590"/>
                    </a:lnTo>
                    <a:cubicBezTo>
                      <a:pt x="8067" y="197"/>
                      <a:pt x="7623" y="1"/>
                      <a:pt x="718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5" name="Google Shape;525;p25"/>
              <p:cNvSpPr/>
              <p:nvPr/>
            </p:nvSpPr>
            <p:spPr>
              <a:xfrm>
                <a:off x="11854107" y="3069200"/>
                <a:ext cx="428885" cy="392184"/>
              </a:xfrm>
              <a:custGeom>
                <a:rect b="b" l="l" r="r" t="t"/>
                <a:pathLst>
                  <a:path extrusionOk="0" h="13133" w="14362">
                    <a:moveTo>
                      <a:pt x="7180" y="1"/>
                    </a:moveTo>
                    <a:cubicBezTo>
                      <a:pt x="6736" y="1"/>
                      <a:pt x="6292" y="197"/>
                      <a:pt x="5994" y="590"/>
                    </a:cubicBezTo>
                    <a:lnTo>
                      <a:pt x="2153" y="5678"/>
                    </a:lnTo>
                    <a:cubicBezTo>
                      <a:pt x="1585" y="6430"/>
                      <a:pt x="2123" y="7509"/>
                      <a:pt x="3065" y="7509"/>
                    </a:cubicBezTo>
                    <a:lnTo>
                      <a:pt x="3429" y="7509"/>
                    </a:lnTo>
                    <a:lnTo>
                      <a:pt x="569" y="11298"/>
                    </a:lnTo>
                    <a:cubicBezTo>
                      <a:pt x="0" y="12054"/>
                      <a:pt x="534" y="13132"/>
                      <a:pt x="1480" y="13132"/>
                    </a:cubicBezTo>
                    <a:lnTo>
                      <a:pt x="12882" y="13132"/>
                    </a:lnTo>
                    <a:cubicBezTo>
                      <a:pt x="13825" y="13132"/>
                      <a:pt x="14362" y="12054"/>
                      <a:pt x="13794" y="11298"/>
                    </a:cubicBezTo>
                    <a:lnTo>
                      <a:pt x="10933" y="7509"/>
                    </a:lnTo>
                    <a:lnTo>
                      <a:pt x="11294" y="7509"/>
                    </a:lnTo>
                    <a:cubicBezTo>
                      <a:pt x="12239" y="7509"/>
                      <a:pt x="12777" y="6430"/>
                      <a:pt x="12209" y="5678"/>
                    </a:cubicBezTo>
                    <a:lnTo>
                      <a:pt x="8365" y="590"/>
                    </a:lnTo>
                    <a:cubicBezTo>
                      <a:pt x="8067" y="197"/>
                      <a:pt x="7623" y="1"/>
                      <a:pt x="718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6" name="Google Shape;526;p25"/>
              <p:cNvSpPr/>
              <p:nvPr/>
            </p:nvSpPr>
            <p:spPr>
              <a:xfrm>
                <a:off x="11854017" y="3399060"/>
                <a:ext cx="428885" cy="62323"/>
              </a:xfrm>
              <a:custGeom>
                <a:rect b="b" l="l" r="r" t="t"/>
                <a:pathLst>
                  <a:path extrusionOk="0" h="2087" w="14362">
                    <a:moveTo>
                      <a:pt x="759" y="0"/>
                    </a:moveTo>
                    <a:lnTo>
                      <a:pt x="572" y="252"/>
                    </a:lnTo>
                    <a:cubicBezTo>
                      <a:pt x="0" y="1004"/>
                      <a:pt x="541" y="2086"/>
                      <a:pt x="1480" y="2086"/>
                    </a:cubicBezTo>
                    <a:lnTo>
                      <a:pt x="12882" y="2086"/>
                    </a:lnTo>
                    <a:cubicBezTo>
                      <a:pt x="13828" y="2086"/>
                      <a:pt x="14362" y="1004"/>
                      <a:pt x="13797" y="252"/>
                    </a:cubicBezTo>
                    <a:lnTo>
                      <a:pt x="13610" y="0"/>
                    </a:lnTo>
                    <a:cubicBezTo>
                      <a:pt x="13423" y="157"/>
                      <a:pt x="13171" y="259"/>
                      <a:pt x="12882" y="259"/>
                    </a:cubicBezTo>
                    <a:lnTo>
                      <a:pt x="1480" y="259"/>
                    </a:lnTo>
                    <a:cubicBezTo>
                      <a:pt x="1197" y="259"/>
                      <a:pt x="952" y="160"/>
                      <a:pt x="75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7" name="Google Shape;527;p25"/>
              <p:cNvSpPr/>
              <p:nvPr/>
            </p:nvSpPr>
            <p:spPr>
              <a:xfrm>
                <a:off x="11846581" y="3054687"/>
                <a:ext cx="443966" cy="421091"/>
              </a:xfrm>
              <a:custGeom>
                <a:rect b="b" l="l" r="r" t="t"/>
                <a:pathLst>
                  <a:path extrusionOk="0" h="14101" w="14867">
                    <a:moveTo>
                      <a:pt x="7434" y="967"/>
                    </a:moveTo>
                    <a:cubicBezTo>
                      <a:pt x="7750" y="967"/>
                      <a:pt x="8042" y="1113"/>
                      <a:pt x="8233" y="1365"/>
                    </a:cubicBezTo>
                    <a:lnTo>
                      <a:pt x="12073" y="6454"/>
                    </a:lnTo>
                    <a:cubicBezTo>
                      <a:pt x="12230" y="6661"/>
                      <a:pt x="12254" y="6919"/>
                      <a:pt x="12138" y="7148"/>
                    </a:cubicBezTo>
                    <a:cubicBezTo>
                      <a:pt x="12026" y="7376"/>
                      <a:pt x="11805" y="7515"/>
                      <a:pt x="11549" y="7515"/>
                    </a:cubicBezTo>
                    <a:lnTo>
                      <a:pt x="10216" y="7515"/>
                    </a:lnTo>
                    <a:lnTo>
                      <a:pt x="13662" y="12077"/>
                    </a:lnTo>
                    <a:cubicBezTo>
                      <a:pt x="13815" y="12281"/>
                      <a:pt x="13838" y="12540"/>
                      <a:pt x="13723" y="12767"/>
                    </a:cubicBezTo>
                    <a:cubicBezTo>
                      <a:pt x="13610" y="12998"/>
                      <a:pt x="13389" y="13135"/>
                      <a:pt x="13134" y="13135"/>
                    </a:cubicBezTo>
                    <a:lnTo>
                      <a:pt x="1732" y="13135"/>
                    </a:lnTo>
                    <a:cubicBezTo>
                      <a:pt x="1477" y="13135"/>
                      <a:pt x="1256" y="12998"/>
                      <a:pt x="1140" y="12767"/>
                    </a:cubicBezTo>
                    <a:cubicBezTo>
                      <a:pt x="1028" y="12540"/>
                      <a:pt x="1052" y="12281"/>
                      <a:pt x="1204" y="12077"/>
                    </a:cubicBezTo>
                    <a:lnTo>
                      <a:pt x="4647" y="7515"/>
                    </a:lnTo>
                    <a:lnTo>
                      <a:pt x="3317" y="7515"/>
                    </a:lnTo>
                    <a:cubicBezTo>
                      <a:pt x="3062" y="7515"/>
                      <a:pt x="2841" y="7376"/>
                      <a:pt x="2725" y="7148"/>
                    </a:cubicBezTo>
                    <a:cubicBezTo>
                      <a:pt x="2613" y="6919"/>
                      <a:pt x="2637" y="6661"/>
                      <a:pt x="2790" y="6454"/>
                    </a:cubicBezTo>
                    <a:lnTo>
                      <a:pt x="6633" y="1365"/>
                    </a:lnTo>
                    <a:cubicBezTo>
                      <a:pt x="6825" y="1113"/>
                      <a:pt x="7117" y="967"/>
                      <a:pt x="7434" y="967"/>
                    </a:cubicBezTo>
                    <a:close/>
                    <a:moveTo>
                      <a:pt x="7434" y="0"/>
                    </a:moveTo>
                    <a:cubicBezTo>
                      <a:pt x="6811" y="0"/>
                      <a:pt x="6239" y="286"/>
                      <a:pt x="5862" y="783"/>
                    </a:cubicBezTo>
                    <a:lnTo>
                      <a:pt x="2021" y="5872"/>
                    </a:lnTo>
                    <a:cubicBezTo>
                      <a:pt x="1647" y="6368"/>
                      <a:pt x="1586" y="7022"/>
                      <a:pt x="1862" y="7580"/>
                    </a:cubicBezTo>
                    <a:cubicBezTo>
                      <a:pt x="2055" y="7968"/>
                      <a:pt x="2385" y="8253"/>
                      <a:pt x="2780" y="8389"/>
                    </a:cubicBezTo>
                    <a:lnTo>
                      <a:pt x="433" y="11495"/>
                    </a:lnTo>
                    <a:cubicBezTo>
                      <a:pt x="58" y="11992"/>
                      <a:pt x="0" y="12645"/>
                      <a:pt x="276" y="13199"/>
                    </a:cubicBezTo>
                    <a:cubicBezTo>
                      <a:pt x="551" y="13754"/>
                      <a:pt x="1110" y="14101"/>
                      <a:pt x="1732" y="14101"/>
                    </a:cubicBezTo>
                    <a:lnTo>
                      <a:pt x="13134" y="14101"/>
                    </a:lnTo>
                    <a:cubicBezTo>
                      <a:pt x="13753" y="14101"/>
                      <a:pt x="14312" y="13754"/>
                      <a:pt x="14587" y="13199"/>
                    </a:cubicBezTo>
                    <a:cubicBezTo>
                      <a:pt x="14866" y="12642"/>
                      <a:pt x="14805" y="11989"/>
                      <a:pt x="14430" y="11495"/>
                    </a:cubicBezTo>
                    <a:lnTo>
                      <a:pt x="12087" y="8389"/>
                    </a:lnTo>
                    <a:cubicBezTo>
                      <a:pt x="12478" y="8250"/>
                      <a:pt x="12808" y="7968"/>
                      <a:pt x="13001" y="7580"/>
                    </a:cubicBezTo>
                    <a:cubicBezTo>
                      <a:pt x="13281" y="7022"/>
                      <a:pt x="13219" y="6368"/>
                      <a:pt x="12845" y="5872"/>
                    </a:cubicBezTo>
                    <a:lnTo>
                      <a:pt x="9001" y="783"/>
                    </a:lnTo>
                    <a:cubicBezTo>
                      <a:pt x="8627" y="286"/>
                      <a:pt x="8056" y="0"/>
                      <a:pt x="74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8" name="Google Shape;528;p25"/>
              <p:cNvSpPr/>
              <p:nvPr/>
            </p:nvSpPr>
            <p:spPr>
              <a:xfrm>
                <a:off x="10224608" y="3503011"/>
                <a:ext cx="90454" cy="92215"/>
              </a:xfrm>
              <a:custGeom>
                <a:rect b="b" l="l" r="r" t="t"/>
                <a:pathLst>
                  <a:path extrusionOk="0" h="3088" w="3029">
                    <a:moveTo>
                      <a:pt x="2440" y="0"/>
                    </a:moveTo>
                    <a:cubicBezTo>
                      <a:pt x="2229" y="0"/>
                      <a:pt x="2034" y="131"/>
                      <a:pt x="1957" y="340"/>
                    </a:cubicBezTo>
                    <a:lnTo>
                      <a:pt x="1505" y="1560"/>
                    </a:lnTo>
                    <a:lnTo>
                      <a:pt x="974" y="938"/>
                    </a:lnTo>
                    <a:cubicBezTo>
                      <a:pt x="873" y="820"/>
                      <a:pt x="727" y="759"/>
                      <a:pt x="581" y="759"/>
                    </a:cubicBezTo>
                    <a:cubicBezTo>
                      <a:pt x="461" y="759"/>
                      <a:pt x="340" y="800"/>
                      <a:pt x="242" y="884"/>
                    </a:cubicBezTo>
                    <a:cubicBezTo>
                      <a:pt x="25" y="1067"/>
                      <a:pt x="1" y="1394"/>
                      <a:pt x="185" y="1612"/>
                    </a:cubicBezTo>
                    <a:lnTo>
                      <a:pt x="1290" y="2904"/>
                    </a:lnTo>
                    <a:cubicBezTo>
                      <a:pt x="1389" y="3020"/>
                      <a:pt x="1535" y="3088"/>
                      <a:pt x="1685" y="3088"/>
                    </a:cubicBezTo>
                    <a:cubicBezTo>
                      <a:pt x="1715" y="3088"/>
                      <a:pt x="1746" y="3085"/>
                      <a:pt x="1773" y="3078"/>
                    </a:cubicBezTo>
                    <a:cubicBezTo>
                      <a:pt x="1957" y="3047"/>
                      <a:pt x="2106" y="2921"/>
                      <a:pt x="2172" y="2748"/>
                    </a:cubicBezTo>
                    <a:lnTo>
                      <a:pt x="2930" y="697"/>
                    </a:lnTo>
                    <a:cubicBezTo>
                      <a:pt x="3029" y="431"/>
                      <a:pt x="2893" y="132"/>
                      <a:pt x="2624" y="34"/>
                    </a:cubicBezTo>
                    <a:cubicBezTo>
                      <a:pt x="2563" y="11"/>
                      <a:pt x="2501" y="0"/>
                      <a:pt x="24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9" name="Google Shape;529;p25"/>
              <p:cNvSpPr/>
              <p:nvPr/>
            </p:nvSpPr>
            <p:spPr>
              <a:xfrm>
                <a:off x="9689087" y="3447796"/>
                <a:ext cx="87587" cy="127244"/>
              </a:xfrm>
              <a:custGeom>
                <a:rect b="b" l="l" r="r" t="t"/>
                <a:pathLst>
                  <a:path extrusionOk="0" h="4261" w="2933">
                    <a:moveTo>
                      <a:pt x="1" y="1"/>
                    </a:moveTo>
                    <a:lnTo>
                      <a:pt x="1" y="4260"/>
                    </a:lnTo>
                    <a:lnTo>
                      <a:pt x="2932" y="4260"/>
                    </a:lnTo>
                    <a:lnTo>
                      <a:pt x="2932" y="1"/>
                    </a:lnTo>
                    <a:close/>
                  </a:path>
                </a:pathLst>
              </a:custGeom>
              <a:solidFill>
                <a:srgbClr val="E4ECF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0" name="Google Shape;530;p25"/>
              <p:cNvSpPr/>
              <p:nvPr/>
            </p:nvSpPr>
            <p:spPr>
              <a:xfrm>
                <a:off x="9689087" y="3447796"/>
                <a:ext cx="87587" cy="91678"/>
              </a:xfrm>
              <a:custGeom>
                <a:rect b="b" l="l" r="r" t="t"/>
                <a:pathLst>
                  <a:path extrusionOk="0" h="3070" w="2933">
                    <a:moveTo>
                      <a:pt x="1" y="1"/>
                    </a:moveTo>
                    <a:lnTo>
                      <a:pt x="1" y="3070"/>
                    </a:lnTo>
                    <a:lnTo>
                      <a:pt x="2932" y="3070"/>
                    </a:lnTo>
                    <a:lnTo>
                      <a:pt x="293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1" name="Google Shape;531;p25"/>
              <p:cNvSpPr/>
              <p:nvPr/>
            </p:nvSpPr>
            <p:spPr>
              <a:xfrm>
                <a:off x="9674664" y="3433402"/>
                <a:ext cx="116344" cy="156061"/>
              </a:xfrm>
              <a:custGeom>
                <a:rect b="b" l="l" r="r" t="t"/>
                <a:pathLst>
                  <a:path extrusionOk="0" h="5226" w="3896">
                    <a:moveTo>
                      <a:pt x="2929" y="963"/>
                    </a:moveTo>
                    <a:lnTo>
                      <a:pt x="2929" y="4259"/>
                    </a:lnTo>
                    <a:lnTo>
                      <a:pt x="966" y="4259"/>
                    </a:lnTo>
                    <a:lnTo>
                      <a:pt x="966" y="963"/>
                    </a:lnTo>
                    <a:close/>
                    <a:moveTo>
                      <a:pt x="0" y="0"/>
                    </a:moveTo>
                    <a:lnTo>
                      <a:pt x="0" y="5225"/>
                    </a:lnTo>
                    <a:lnTo>
                      <a:pt x="3895" y="5225"/>
                    </a:lnTo>
                    <a:lnTo>
                      <a:pt x="3895" y="0"/>
                    </a:lnTo>
                    <a:close/>
                  </a:path>
                </a:pathLst>
              </a:custGeom>
              <a:solidFill>
                <a:srgbClr val="5D5D6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2" name="Google Shape;532;p25"/>
              <p:cNvSpPr/>
              <p:nvPr/>
            </p:nvSpPr>
            <p:spPr>
              <a:xfrm>
                <a:off x="9496176" y="3015060"/>
                <a:ext cx="473321" cy="432767"/>
              </a:xfrm>
              <a:custGeom>
                <a:rect b="b" l="l" r="r" t="t"/>
                <a:pathLst>
                  <a:path extrusionOk="0" h="14492" w="15850">
                    <a:moveTo>
                      <a:pt x="7925" y="0"/>
                    </a:moveTo>
                    <a:cubicBezTo>
                      <a:pt x="7435" y="0"/>
                      <a:pt x="6945" y="217"/>
                      <a:pt x="6617" y="651"/>
                    </a:cubicBezTo>
                    <a:lnTo>
                      <a:pt x="2379" y="6267"/>
                    </a:lnTo>
                    <a:cubicBezTo>
                      <a:pt x="1749" y="7100"/>
                      <a:pt x="2341" y="8291"/>
                      <a:pt x="3385" y="8291"/>
                    </a:cubicBezTo>
                    <a:lnTo>
                      <a:pt x="3783" y="8291"/>
                    </a:lnTo>
                    <a:lnTo>
                      <a:pt x="627" y="12468"/>
                    </a:lnTo>
                    <a:cubicBezTo>
                      <a:pt x="1" y="13302"/>
                      <a:pt x="592" y="14492"/>
                      <a:pt x="1633" y="14492"/>
                    </a:cubicBezTo>
                    <a:lnTo>
                      <a:pt x="14217" y="14492"/>
                    </a:lnTo>
                    <a:cubicBezTo>
                      <a:pt x="15257" y="14492"/>
                      <a:pt x="15849" y="13302"/>
                      <a:pt x="15220" y="12468"/>
                    </a:cubicBezTo>
                    <a:lnTo>
                      <a:pt x="12066" y="8291"/>
                    </a:lnTo>
                    <a:lnTo>
                      <a:pt x="12465" y="8291"/>
                    </a:lnTo>
                    <a:cubicBezTo>
                      <a:pt x="13505" y="8291"/>
                      <a:pt x="14097" y="7100"/>
                      <a:pt x="13471" y="6267"/>
                    </a:cubicBezTo>
                    <a:lnTo>
                      <a:pt x="9232" y="651"/>
                    </a:lnTo>
                    <a:cubicBezTo>
                      <a:pt x="8904" y="217"/>
                      <a:pt x="8414" y="0"/>
                      <a:pt x="792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3" name="Google Shape;533;p25"/>
              <p:cNvSpPr/>
              <p:nvPr/>
            </p:nvSpPr>
            <p:spPr>
              <a:xfrm>
                <a:off x="9496176" y="3015060"/>
                <a:ext cx="473321" cy="432767"/>
              </a:xfrm>
              <a:custGeom>
                <a:rect b="b" l="l" r="r" t="t"/>
                <a:pathLst>
                  <a:path extrusionOk="0" h="14492" w="15850">
                    <a:moveTo>
                      <a:pt x="7925" y="0"/>
                    </a:moveTo>
                    <a:cubicBezTo>
                      <a:pt x="7435" y="0"/>
                      <a:pt x="6945" y="217"/>
                      <a:pt x="6617" y="651"/>
                    </a:cubicBezTo>
                    <a:lnTo>
                      <a:pt x="2379" y="6267"/>
                    </a:lnTo>
                    <a:cubicBezTo>
                      <a:pt x="1749" y="7100"/>
                      <a:pt x="2341" y="8291"/>
                      <a:pt x="3385" y="8291"/>
                    </a:cubicBezTo>
                    <a:lnTo>
                      <a:pt x="3783" y="8291"/>
                    </a:lnTo>
                    <a:lnTo>
                      <a:pt x="627" y="12468"/>
                    </a:lnTo>
                    <a:cubicBezTo>
                      <a:pt x="1" y="13302"/>
                      <a:pt x="592" y="14492"/>
                      <a:pt x="1633" y="14492"/>
                    </a:cubicBezTo>
                    <a:lnTo>
                      <a:pt x="14217" y="14492"/>
                    </a:lnTo>
                    <a:cubicBezTo>
                      <a:pt x="15257" y="14492"/>
                      <a:pt x="15849" y="13302"/>
                      <a:pt x="15220" y="12468"/>
                    </a:cubicBezTo>
                    <a:lnTo>
                      <a:pt x="12066" y="8291"/>
                    </a:lnTo>
                    <a:lnTo>
                      <a:pt x="12465" y="8291"/>
                    </a:lnTo>
                    <a:cubicBezTo>
                      <a:pt x="13505" y="8291"/>
                      <a:pt x="14097" y="7100"/>
                      <a:pt x="13471" y="6267"/>
                    </a:cubicBezTo>
                    <a:lnTo>
                      <a:pt x="9232" y="651"/>
                    </a:lnTo>
                    <a:cubicBezTo>
                      <a:pt x="8904" y="217"/>
                      <a:pt x="8414" y="0"/>
                      <a:pt x="792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4" name="Google Shape;534;p25"/>
              <p:cNvSpPr/>
              <p:nvPr/>
            </p:nvSpPr>
            <p:spPr>
              <a:xfrm>
                <a:off x="9496087" y="3379142"/>
                <a:ext cx="473291" cy="68684"/>
              </a:xfrm>
              <a:custGeom>
                <a:rect b="b" l="l" r="r" t="t"/>
                <a:pathLst>
                  <a:path extrusionOk="0" h="2300" w="15849">
                    <a:moveTo>
                      <a:pt x="837" y="1"/>
                    </a:moveTo>
                    <a:lnTo>
                      <a:pt x="633" y="276"/>
                    </a:lnTo>
                    <a:cubicBezTo>
                      <a:pt x="0" y="1106"/>
                      <a:pt x="595" y="2300"/>
                      <a:pt x="1633" y="2300"/>
                    </a:cubicBezTo>
                    <a:lnTo>
                      <a:pt x="14215" y="2300"/>
                    </a:lnTo>
                    <a:cubicBezTo>
                      <a:pt x="15260" y="2300"/>
                      <a:pt x="15848" y="1106"/>
                      <a:pt x="15223" y="276"/>
                    </a:cubicBezTo>
                    <a:lnTo>
                      <a:pt x="15019" y="1"/>
                    </a:lnTo>
                    <a:cubicBezTo>
                      <a:pt x="14811" y="171"/>
                      <a:pt x="14536" y="283"/>
                      <a:pt x="14215" y="283"/>
                    </a:cubicBezTo>
                    <a:lnTo>
                      <a:pt x="1633" y="283"/>
                    </a:lnTo>
                    <a:cubicBezTo>
                      <a:pt x="1320" y="283"/>
                      <a:pt x="1051" y="177"/>
                      <a:pt x="8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5" name="Google Shape;535;p25"/>
              <p:cNvSpPr/>
              <p:nvPr/>
            </p:nvSpPr>
            <p:spPr>
              <a:xfrm>
                <a:off x="9489487" y="3000666"/>
                <a:ext cx="486699" cy="461525"/>
              </a:xfrm>
              <a:custGeom>
                <a:rect b="b" l="l" r="r" t="t"/>
                <a:pathLst>
                  <a:path extrusionOk="0" h="15455" w="16298">
                    <a:moveTo>
                      <a:pt x="8147" y="966"/>
                    </a:moveTo>
                    <a:cubicBezTo>
                      <a:pt x="8514" y="966"/>
                      <a:pt x="8851" y="1133"/>
                      <a:pt x="9069" y="1426"/>
                    </a:cubicBezTo>
                    <a:lnTo>
                      <a:pt x="13311" y="7042"/>
                    </a:lnTo>
                    <a:cubicBezTo>
                      <a:pt x="13491" y="7283"/>
                      <a:pt x="13522" y="7586"/>
                      <a:pt x="13386" y="7858"/>
                    </a:cubicBezTo>
                    <a:cubicBezTo>
                      <a:pt x="13253" y="8127"/>
                      <a:pt x="12991" y="8290"/>
                      <a:pt x="12689" y="8290"/>
                    </a:cubicBezTo>
                    <a:lnTo>
                      <a:pt x="11321" y="8290"/>
                    </a:lnTo>
                    <a:lnTo>
                      <a:pt x="15059" y="13243"/>
                    </a:lnTo>
                    <a:cubicBezTo>
                      <a:pt x="15243" y="13484"/>
                      <a:pt x="15270" y="13787"/>
                      <a:pt x="15135" y="14060"/>
                    </a:cubicBezTo>
                    <a:cubicBezTo>
                      <a:pt x="15001" y="14328"/>
                      <a:pt x="14739" y="14491"/>
                      <a:pt x="14441" y="14491"/>
                    </a:cubicBezTo>
                    <a:lnTo>
                      <a:pt x="1857" y="14491"/>
                    </a:lnTo>
                    <a:cubicBezTo>
                      <a:pt x="1554" y="14491"/>
                      <a:pt x="1296" y="14328"/>
                      <a:pt x="1160" y="14060"/>
                    </a:cubicBezTo>
                    <a:cubicBezTo>
                      <a:pt x="1027" y="13787"/>
                      <a:pt x="1055" y="13484"/>
                      <a:pt x="1235" y="13243"/>
                    </a:cubicBezTo>
                    <a:lnTo>
                      <a:pt x="4977" y="8290"/>
                    </a:lnTo>
                    <a:lnTo>
                      <a:pt x="3609" y="8290"/>
                    </a:lnTo>
                    <a:cubicBezTo>
                      <a:pt x="3306" y="8290"/>
                      <a:pt x="3044" y="8127"/>
                      <a:pt x="2912" y="7858"/>
                    </a:cubicBezTo>
                    <a:cubicBezTo>
                      <a:pt x="2776" y="7586"/>
                      <a:pt x="2803" y="7283"/>
                      <a:pt x="2986" y="7042"/>
                    </a:cubicBezTo>
                    <a:lnTo>
                      <a:pt x="7225" y="1426"/>
                    </a:lnTo>
                    <a:cubicBezTo>
                      <a:pt x="7446" y="1133"/>
                      <a:pt x="7783" y="966"/>
                      <a:pt x="8147" y="966"/>
                    </a:cubicBezTo>
                    <a:close/>
                    <a:moveTo>
                      <a:pt x="8147" y="0"/>
                    </a:moveTo>
                    <a:cubicBezTo>
                      <a:pt x="7477" y="0"/>
                      <a:pt x="6861" y="310"/>
                      <a:pt x="6456" y="844"/>
                    </a:cubicBezTo>
                    <a:lnTo>
                      <a:pt x="2215" y="6460"/>
                    </a:lnTo>
                    <a:cubicBezTo>
                      <a:pt x="1813" y="6990"/>
                      <a:pt x="1749" y="7692"/>
                      <a:pt x="2048" y="8287"/>
                    </a:cubicBezTo>
                    <a:cubicBezTo>
                      <a:pt x="2266" y="8725"/>
                      <a:pt x="2647" y="9042"/>
                      <a:pt x="3096" y="9178"/>
                    </a:cubicBezTo>
                    <a:lnTo>
                      <a:pt x="466" y="12661"/>
                    </a:lnTo>
                    <a:cubicBezTo>
                      <a:pt x="65" y="13192"/>
                      <a:pt x="0" y="13892"/>
                      <a:pt x="296" y="14488"/>
                    </a:cubicBezTo>
                    <a:cubicBezTo>
                      <a:pt x="595" y="15087"/>
                      <a:pt x="1190" y="15454"/>
                      <a:pt x="1857" y="15454"/>
                    </a:cubicBezTo>
                    <a:lnTo>
                      <a:pt x="14441" y="15454"/>
                    </a:lnTo>
                    <a:cubicBezTo>
                      <a:pt x="15103" y="15454"/>
                      <a:pt x="15702" y="15087"/>
                      <a:pt x="15998" y="14488"/>
                    </a:cubicBezTo>
                    <a:cubicBezTo>
                      <a:pt x="16298" y="13892"/>
                      <a:pt x="16233" y="13192"/>
                      <a:pt x="15832" y="12661"/>
                    </a:cubicBezTo>
                    <a:lnTo>
                      <a:pt x="13202" y="9178"/>
                    </a:lnTo>
                    <a:cubicBezTo>
                      <a:pt x="13651" y="9042"/>
                      <a:pt x="14032" y="8725"/>
                      <a:pt x="14250" y="8287"/>
                    </a:cubicBezTo>
                    <a:cubicBezTo>
                      <a:pt x="14546" y="7692"/>
                      <a:pt x="14481" y="6990"/>
                      <a:pt x="14080" y="6460"/>
                    </a:cubicBezTo>
                    <a:lnTo>
                      <a:pt x="9841" y="844"/>
                    </a:lnTo>
                    <a:cubicBezTo>
                      <a:pt x="9436" y="306"/>
                      <a:pt x="8820" y="0"/>
                      <a:pt x="814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6" name="Google Shape;536;p25"/>
              <p:cNvSpPr/>
              <p:nvPr/>
            </p:nvSpPr>
            <p:spPr>
              <a:xfrm>
                <a:off x="9749200" y="3467206"/>
                <a:ext cx="169798" cy="107833"/>
              </a:xfrm>
              <a:custGeom>
                <a:rect b="b" l="l" r="r" t="t"/>
                <a:pathLst>
                  <a:path extrusionOk="0" h="3611" w="5686">
                    <a:moveTo>
                      <a:pt x="3719" y="1"/>
                    </a:moveTo>
                    <a:cubicBezTo>
                      <a:pt x="3124" y="1"/>
                      <a:pt x="2604" y="324"/>
                      <a:pt x="2324" y="800"/>
                    </a:cubicBezTo>
                    <a:cubicBezTo>
                      <a:pt x="2147" y="726"/>
                      <a:pt x="1954" y="682"/>
                      <a:pt x="1746" y="682"/>
                    </a:cubicBezTo>
                    <a:cubicBezTo>
                      <a:pt x="947" y="682"/>
                      <a:pt x="297" y="1331"/>
                      <a:pt x="297" y="2131"/>
                    </a:cubicBezTo>
                    <a:cubicBezTo>
                      <a:pt x="297" y="2199"/>
                      <a:pt x="304" y="2266"/>
                      <a:pt x="314" y="2335"/>
                    </a:cubicBezTo>
                    <a:cubicBezTo>
                      <a:pt x="127" y="2457"/>
                      <a:pt x="1" y="2671"/>
                      <a:pt x="1" y="2913"/>
                    </a:cubicBezTo>
                    <a:cubicBezTo>
                      <a:pt x="1" y="3301"/>
                      <a:pt x="314" y="3610"/>
                      <a:pt x="698" y="3610"/>
                    </a:cubicBezTo>
                    <a:lnTo>
                      <a:pt x="4988" y="3610"/>
                    </a:lnTo>
                    <a:cubicBezTo>
                      <a:pt x="5372" y="3610"/>
                      <a:pt x="5686" y="3301"/>
                      <a:pt x="5686" y="2913"/>
                    </a:cubicBezTo>
                    <a:cubicBezTo>
                      <a:pt x="5686" y="2604"/>
                      <a:pt x="5481" y="2341"/>
                      <a:pt x="5199" y="2253"/>
                    </a:cubicBezTo>
                    <a:cubicBezTo>
                      <a:pt x="5284" y="2056"/>
                      <a:pt x="5331" y="1841"/>
                      <a:pt x="5331" y="1613"/>
                    </a:cubicBezTo>
                    <a:cubicBezTo>
                      <a:pt x="5331" y="723"/>
                      <a:pt x="4607" y="1"/>
                      <a:pt x="37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7" name="Google Shape;537;p25"/>
              <p:cNvSpPr/>
              <p:nvPr/>
            </p:nvSpPr>
            <p:spPr>
              <a:xfrm>
                <a:off x="9734896" y="3452812"/>
                <a:ext cx="198526" cy="136651"/>
              </a:xfrm>
              <a:custGeom>
                <a:rect b="b" l="l" r="r" t="t"/>
                <a:pathLst>
                  <a:path extrusionOk="0" h="4576" w="6648">
                    <a:moveTo>
                      <a:pt x="4198" y="966"/>
                    </a:moveTo>
                    <a:cubicBezTo>
                      <a:pt x="4821" y="966"/>
                      <a:pt x="5328" y="1473"/>
                      <a:pt x="5328" y="2095"/>
                    </a:cubicBezTo>
                    <a:cubicBezTo>
                      <a:pt x="5328" y="2252"/>
                      <a:pt x="5297" y="2401"/>
                      <a:pt x="5236" y="2544"/>
                    </a:cubicBezTo>
                    <a:lnTo>
                      <a:pt x="5025" y="3034"/>
                    </a:lnTo>
                    <a:lnTo>
                      <a:pt x="5532" y="3194"/>
                    </a:lnTo>
                    <a:cubicBezTo>
                      <a:pt x="5606" y="3218"/>
                      <a:pt x="5681" y="3290"/>
                      <a:pt x="5681" y="3395"/>
                    </a:cubicBezTo>
                    <a:cubicBezTo>
                      <a:pt x="5681" y="3514"/>
                      <a:pt x="5586" y="3609"/>
                      <a:pt x="5467" y="3609"/>
                    </a:cubicBezTo>
                    <a:lnTo>
                      <a:pt x="1177" y="3609"/>
                    </a:lnTo>
                    <a:cubicBezTo>
                      <a:pt x="1062" y="3609"/>
                      <a:pt x="963" y="3514"/>
                      <a:pt x="963" y="3395"/>
                    </a:cubicBezTo>
                    <a:cubicBezTo>
                      <a:pt x="963" y="3323"/>
                      <a:pt x="1001" y="3259"/>
                      <a:pt x="1062" y="3218"/>
                    </a:cubicBezTo>
                    <a:lnTo>
                      <a:pt x="1314" y="3048"/>
                    </a:lnTo>
                    <a:lnTo>
                      <a:pt x="1273" y="2748"/>
                    </a:lnTo>
                    <a:cubicBezTo>
                      <a:pt x="1266" y="2704"/>
                      <a:pt x="1259" y="2660"/>
                      <a:pt x="1259" y="2613"/>
                    </a:cubicBezTo>
                    <a:cubicBezTo>
                      <a:pt x="1259" y="2078"/>
                      <a:pt x="1695" y="1646"/>
                      <a:pt x="2225" y="1646"/>
                    </a:cubicBezTo>
                    <a:cubicBezTo>
                      <a:pt x="2358" y="1646"/>
                      <a:pt x="2491" y="1674"/>
                      <a:pt x="2613" y="1728"/>
                    </a:cubicBezTo>
                    <a:lnTo>
                      <a:pt x="3004" y="1898"/>
                    </a:lnTo>
                    <a:lnTo>
                      <a:pt x="3222" y="1527"/>
                    </a:lnTo>
                    <a:cubicBezTo>
                      <a:pt x="3422" y="1180"/>
                      <a:pt x="3797" y="966"/>
                      <a:pt x="4198" y="966"/>
                    </a:cubicBezTo>
                    <a:close/>
                    <a:moveTo>
                      <a:pt x="4198" y="0"/>
                    </a:moveTo>
                    <a:cubicBezTo>
                      <a:pt x="3590" y="0"/>
                      <a:pt x="3011" y="269"/>
                      <a:pt x="2617" y="721"/>
                    </a:cubicBezTo>
                    <a:cubicBezTo>
                      <a:pt x="2491" y="694"/>
                      <a:pt x="2358" y="680"/>
                      <a:pt x="2225" y="680"/>
                    </a:cubicBezTo>
                    <a:cubicBezTo>
                      <a:pt x="1161" y="680"/>
                      <a:pt x="296" y="1547"/>
                      <a:pt x="296" y="2613"/>
                    </a:cubicBezTo>
                    <a:lnTo>
                      <a:pt x="296" y="2616"/>
                    </a:lnTo>
                    <a:cubicBezTo>
                      <a:pt x="106" y="2827"/>
                      <a:pt x="1" y="3106"/>
                      <a:pt x="1" y="3395"/>
                    </a:cubicBezTo>
                    <a:cubicBezTo>
                      <a:pt x="1" y="4048"/>
                      <a:pt x="528" y="4575"/>
                      <a:pt x="1177" y="4575"/>
                    </a:cubicBezTo>
                    <a:lnTo>
                      <a:pt x="5467" y="4575"/>
                    </a:lnTo>
                    <a:cubicBezTo>
                      <a:pt x="6121" y="4575"/>
                      <a:pt x="6647" y="4048"/>
                      <a:pt x="6647" y="3395"/>
                    </a:cubicBezTo>
                    <a:cubicBezTo>
                      <a:pt x="6647" y="3051"/>
                      <a:pt x="6498" y="2735"/>
                      <a:pt x="6250" y="2514"/>
                    </a:cubicBezTo>
                    <a:cubicBezTo>
                      <a:pt x="6276" y="2378"/>
                      <a:pt x="6294" y="2238"/>
                      <a:pt x="6294" y="2095"/>
                    </a:cubicBezTo>
                    <a:cubicBezTo>
                      <a:pt x="6294" y="939"/>
                      <a:pt x="5351" y="0"/>
                      <a:pt x="419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538" name="Google Shape;538;p25"/>
            <p:cNvSpPr/>
            <p:nvPr/>
          </p:nvSpPr>
          <p:spPr>
            <a:xfrm>
              <a:off x="6479651" y="3702769"/>
              <a:ext cx="812493" cy="358312"/>
            </a:xfrm>
            <a:custGeom>
              <a:rect b="b" l="l" r="r" t="t"/>
              <a:pathLst>
                <a:path extrusionOk="0" h="7034" w="15950">
                  <a:moveTo>
                    <a:pt x="1647" y="0"/>
                  </a:moveTo>
                  <a:lnTo>
                    <a:pt x="377" y="4258"/>
                  </a:lnTo>
                  <a:lnTo>
                    <a:pt x="0" y="5528"/>
                  </a:lnTo>
                  <a:lnTo>
                    <a:pt x="400" y="5669"/>
                  </a:lnTo>
                  <a:lnTo>
                    <a:pt x="847" y="5811"/>
                  </a:lnTo>
                  <a:lnTo>
                    <a:pt x="1459" y="5975"/>
                  </a:lnTo>
                  <a:lnTo>
                    <a:pt x="2212" y="6163"/>
                  </a:lnTo>
                  <a:lnTo>
                    <a:pt x="3106" y="6375"/>
                  </a:lnTo>
                  <a:lnTo>
                    <a:pt x="4094" y="6563"/>
                  </a:lnTo>
                  <a:lnTo>
                    <a:pt x="5199" y="6752"/>
                  </a:lnTo>
                  <a:lnTo>
                    <a:pt x="6376" y="6893"/>
                  </a:lnTo>
                  <a:lnTo>
                    <a:pt x="7011" y="6963"/>
                  </a:lnTo>
                  <a:lnTo>
                    <a:pt x="7646" y="6987"/>
                  </a:lnTo>
                  <a:lnTo>
                    <a:pt x="8305" y="7034"/>
                  </a:lnTo>
                  <a:lnTo>
                    <a:pt x="9645" y="7034"/>
                  </a:lnTo>
                  <a:lnTo>
                    <a:pt x="10328" y="7010"/>
                  </a:lnTo>
                  <a:lnTo>
                    <a:pt x="11010" y="6963"/>
                  </a:lnTo>
                  <a:lnTo>
                    <a:pt x="11716" y="6893"/>
                  </a:lnTo>
                  <a:lnTo>
                    <a:pt x="12421" y="6799"/>
                  </a:lnTo>
                  <a:lnTo>
                    <a:pt x="13127" y="6681"/>
                  </a:lnTo>
                  <a:lnTo>
                    <a:pt x="13833" y="6540"/>
                  </a:lnTo>
                  <a:lnTo>
                    <a:pt x="14538" y="6375"/>
                  </a:lnTo>
                  <a:lnTo>
                    <a:pt x="15244" y="6163"/>
                  </a:lnTo>
                  <a:lnTo>
                    <a:pt x="15950" y="5928"/>
                  </a:lnTo>
                  <a:lnTo>
                    <a:pt x="15574" y="4658"/>
                  </a:lnTo>
                  <a:lnTo>
                    <a:pt x="14256" y="0"/>
                  </a:lnTo>
                  <a:lnTo>
                    <a:pt x="13997" y="94"/>
                  </a:lnTo>
                  <a:lnTo>
                    <a:pt x="13645" y="212"/>
                  </a:lnTo>
                  <a:lnTo>
                    <a:pt x="13198" y="376"/>
                  </a:lnTo>
                  <a:lnTo>
                    <a:pt x="12633" y="541"/>
                  </a:lnTo>
                  <a:lnTo>
                    <a:pt x="11974" y="706"/>
                  </a:lnTo>
                  <a:lnTo>
                    <a:pt x="11222" y="870"/>
                  </a:lnTo>
                  <a:lnTo>
                    <a:pt x="10375" y="1012"/>
                  </a:lnTo>
                  <a:lnTo>
                    <a:pt x="9457" y="1129"/>
                  </a:lnTo>
                  <a:lnTo>
                    <a:pt x="8469" y="1176"/>
                  </a:lnTo>
                  <a:lnTo>
                    <a:pt x="7952" y="1200"/>
                  </a:lnTo>
                  <a:lnTo>
                    <a:pt x="7434" y="1200"/>
                  </a:lnTo>
                  <a:lnTo>
                    <a:pt x="6893" y="1176"/>
                  </a:lnTo>
                  <a:lnTo>
                    <a:pt x="6329" y="1129"/>
                  </a:lnTo>
                  <a:lnTo>
                    <a:pt x="5764" y="1082"/>
                  </a:lnTo>
                  <a:lnTo>
                    <a:pt x="5199" y="988"/>
                  </a:lnTo>
                  <a:lnTo>
                    <a:pt x="4611" y="894"/>
                  </a:lnTo>
                  <a:lnTo>
                    <a:pt x="4023" y="776"/>
                  </a:lnTo>
                  <a:lnTo>
                    <a:pt x="3435" y="612"/>
                  </a:lnTo>
                  <a:lnTo>
                    <a:pt x="2847" y="447"/>
                  </a:lnTo>
                  <a:lnTo>
                    <a:pt x="2235" y="235"/>
                  </a:lnTo>
                  <a:lnTo>
                    <a:pt x="16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9" name="Google Shape;539;p25"/>
            <p:cNvSpPr/>
            <p:nvPr/>
          </p:nvSpPr>
          <p:spPr>
            <a:xfrm>
              <a:off x="6458577" y="3669381"/>
              <a:ext cx="838300" cy="330608"/>
            </a:xfrm>
            <a:custGeom>
              <a:rect b="b" l="l" r="r" t="t"/>
              <a:pathLst>
                <a:path extrusionOk="0" h="11071" w="28072">
                  <a:moveTo>
                    <a:pt x="24663" y="0"/>
                  </a:moveTo>
                  <a:cubicBezTo>
                    <a:pt x="24590" y="0"/>
                    <a:pt x="24517" y="15"/>
                    <a:pt x="24448" y="46"/>
                  </a:cubicBezTo>
                  <a:cubicBezTo>
                    <a:pt x="24380" y="75"/>
                    <a:pt x="19820" y="2033"/>
                    <a:pt x="13674" y="2033"/>
                  </a:cubicBezTo>
                  <a:cubicBezTo>
                    <a:pt x="10576" y="2033"/>
                    <a:pt x="7074" y="1535"/>
                    <a:pt x="3542" y="42"/>
                  </a:cubicBezTo>
                  <a:cubicBezTo>
                    <a:pt x="3475" y="14"/>
                    <a:pt x="3405" y="1"/>
                    <a:pt x="3336" y="1"/>
                  </a:cubicBezTo>
                  <a:cubicBezTo>
                    <a:pt x="3260" y="1"/>
                    <a:pt x="3185" y="17"/>
                    <a:pt x="3116" y="49"/>
                  </a:cubicBezTo>
                  <a:cubicBezTo>
                    <a:pt x="2983" y="113"/>
                    <a:pt x="2881" y="229"/>
                    <a:pt x="2840" y="372"/>
                  </a:cubicBezTo>
                  <a:lnTo>
                    <a:pt x="82" y="9733"/>
                  </a:lnTo>
                  <a:cubicBezTo>
                    <a:pt x="0" y="10009"/>
                    <a:pt x="157" y="10298"/>
                    <a:pt x="432" y="10380"/>
                  </a:cubicBezTo>
                  <a:cubicBezTo>
                    <a:pt x="481" y="10394"/>
                    <a:pt x="531" y="10401"/>
                    <a:pt x="580" y="10401"/>
                  </a:cubicBezTo>
                  <a:cubicBezTo>
                    <a:pt x="804" y="10401"/>
                    <a:pt x="1008" y="10255"/>
                    <a:pt x="1075" y="10029"/>
                  </a:cubicBezTo>
                  <a:lnTo>
                    <a:pt x="3674" y="1216"/>
                  </a:lnTo>
                  <a:cubicBezTo>
                    <a:pt x="7159" y="2595"/>
                    <a:pt x="10598" y="3063"/>
                    <a:pt x="13660" y="3063"/>
                  </a:cubicBezTo>
                  <a:cubicBezTo>
                    <a:pt x="18806" y="3063"/>
                    <a:pt x="22885" y="1742"/>
                    <a:pt x="24316" y="1209"/>
                  </a:cubicBezTo>
                  <a:lnTo>
                    <a:pt x="26996" y="10692"/>
                  </a:lnTo>
                  <a:cubicBezTo>
                    <a:pt x="27061" y="10920"/>
                    <a:pt x="27268" y="11070"/>
                    <a:pt x="27496" y="11070"/>
                  </a:cubicBezTo>
                  <a:cubicBezTo>
                    <a:pt x="27544" y="11070"/>
                    <a:pt x="27588" y="11063"/>
                    <a:pt x="27635" y="11050"/>
                  </a:cubicBezTo>
                  <a:cubicBezTo>
                    <a:pt x="27911" y="10972"/>
                    <a:pt x="28071" y="10686"/>
                    <a:pt x="27996" y="10410"/>
                  </a:cubicBezTo>
                  <a:lnTo>
                    <a:pt x="25156" y="379"/>
                  </a:lnTo>
                  <a:cubicBezTo>
                    <a:pt x="25115" y="233"/>
                    <a:pt x="25016" y="113"/>
                    <a:pt x="24880" y="49"/>
                  </a:cubicBezTo>
                  <a:cubicBezTo>
                    <a:pt x="24811" y="16"/>
                    <a:pt x="24737" y="0"/>
                    <a:pt x="246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0" name="Google Shape;540;p25"/>
            <p:cNvSpPr/>
            <p:nvPr/>
          </p:nvSpPr>
          <p:spPr>
            <a:xfrm>
              <a:off x="6558228" y="2613746"/>
              <a:ext cx="636639" cy="1136059"/>
            </a:xfrm>
            <a:custGeom>
              <a:rect b="b" l="l" r="r" t="t"/>
              <a:pathLst>
                <a:path extrusionOk="0" h="38043" w="21319">
                  <a:moveTo>
                    <a:pt x="9532" y="0"/>
                  </a:moveTo>
                  <a:cubicBezTo>
                    <a:pt x="5133" y="0"/>
                    <a:pt x="1569" y="3566"/>
                    <a:pt x="1569" y="7964"/>
                  </a:cubicBezTo>
                  <a:cubicBezTo>
                    <a:pt x="1569" y="9631"/>
                    <a:pt x="2079" y="11175"/>
                    <a:pt x="2957" y="12455"/>
                  </a:cubicBezTo>
                  <a:lnTo>
                    <a:pt x="2953" y="12458"/>
                  </a:lnTo>
                  <a:cubicBezTo>
                    <a:pt x="2953" y="20646"/>
                    <a:pt x="1" y="35868"/>
                    <a:pt x="1" y="35868"/>
                  </a:cubicBezTo>
                  <a:cubicBezTo>
                    <a:pt x="3887" y="37499"/>
                    <a:pt x="7552" y="38042"/>
                    <a:pt x="10710" y="38042"/>
                  </a:cubicBezTo>
                  <a:cubicBezTo>
                    <a:pt x="17026" y="38042"/>
                    <a:pt x="21318" y="35868"/>
                    <a:pt x="21318" y="35868"/>
                  </a:cubicBezTo>
                  <a:cubicBezTo>
                    <a:pt x="19924" y="28633"/>
                    <a:pt x="18621" y="14132"/>
                    <a:pt x="17954" y="5957"/>
                  </a:cubicBezTo>
                  <a:cubicBezTo>
                    <a:pt x="17679" y="2593"/>
                    <a:pt x="14869" y="0"/>
                    <a:pt x="11491" y="0"/>
                  </a:cubicBezTo>
                  <a:close/>
                </a:path>
              </a:pathLst>
            </a:custGeom>
            <a:solidFill>
              <a:srgbClr val="7E92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1" name="Google Shape;541;p25"/>
            <p:cNvSpPr/>
            <p:nvPr/>
          </p:nvSpPr>
          <p:spPr>
            <a:xfrm>
              <a:off x="6558228" y="2613746"/>
              <a:ext cx="636639" cy="1136059"/>
            </a:xfrm>
            <a:custGeom>
              <a:rect b="b" l="l" r="r" t="t"/>
              <a:pathLst>
                <a:path extrusionOk="0" h="38043" w="21319">
                  <a:moveTo>
                    <a:pt x="9532" y="0"/>
                  </a:moveTo>
                  <a:cubicBezTo>
                    <a:pt x="5133" y="0"/>
                    <a:pt x="1569" y="3566"/>
                    <a:pt x="1569" y="7964"/>
                  </a:cubicBezTo>
                  <a:cubicBezTo>
                    <a:pt x="1569" y="9631"/>
                    <a:pt x="2079" y="11175"/>
                    <a:pt x="2957" y="12455"/>
                  </a:cubicBezTo>
                  <a:lnTo>
                    <a:pt x="2953" y="12458"/>
                  </a:lnTo>
                  <a:cubicBezTo>
                    <a:pt x="2953" y="20646"/>
                    <a:pt x="1" y="35868"/>
                    <a:pt x="1" y="35868"/>
                  </a:cubicBezTo>
                  <a:cubicBezTo>
                    <a:pt x="3887" y="37499"/>
                    <a:pt x="7552" y="38042"/>
                    <a:pt x="10710" y="38042"/>
                  </a:cubicBezTo>
                  <a:cubicBezTo>
                    <a:pt x="17026" y="38042"/>
                    <a:pt x="21318" y="35868"/>
                    <a:pt x="21318" y="35868"/>
                  </a:cubicBezTo>
                  <a:cubicBezTo>
                    <a:pt x="19924" y="28633"/>
                    <a:pt x="18621" y="14132"/>
                    <a:pt x="17954" y="5957"/>
                  </a:cubicBezTo>
                  <a:cubicBezTo>
                    <a:pt x="17679" y="2593"/>
                    <a:pt x="14869" y="0"/>
                    <a:pt x="114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2" name="Google Shape;542;p25"/>
            <p:cNvSpPr/>
            <p:nvPr/>
          </p:nvSpPr>
          <p:spPr>
            <a:xfrm>
              <a:off x="6558228" y="3582840"/>
              <a:ext cx="636728" cy="166961"/>
            </a:xfrm>
            <a:custGeom>
              <a:rect b="b" l="l" r="r" t="t"/>
              <a:pathLst>
                <a:path extrusionOk="0" h="5591" w="21322">
                  <a:moveTo>
                    <a:pt x="626" y="1"/>
                  </a:moveTo>
                  <a:cubicBezTo>
                    <a:pt x="259" y="2086"/>
                    <a:pt x="1" y="3416"/>
                    <a:pt x="1" y="3416"/>
                  </a:cubicBezTo>
                  <a:cubicBezTo>
                    <a:pt x="3887" y="5047"/>
                    <a:pt x="7552" y="5590"/>
                    <a:pt x="10711" y="5590"/>
                  </a:cubicBezTo>
                  <a:cubicBezTo>
                    <a:pt x="17028" y="5590"/>
                    <a:pt x="21322" y="3416"/>
                    <a:pt x="21322" y="3416"/>
                  </a:cubicBezTo>
                  <a:cubicBezTo>
                    <a:pt x="21128" y="2406"/>
                    <a:pt x="20934" y="1259"/>
                    <a:pt x="20740" y="5"/>
                  </a:cubicBezTo>
                  <a:cubicBezTo>
                    <a:pt x="19368" y="584"/>
                    <a:pt x="15659" y="1921"/>
                    <a:pt x="10707" y="1921"/>
                  </a:cubicBezTo>
                  <a:cubicBezTo>
                    <a:pt x="7719" y="1921"/>
                    <a:pt x="4279" y="1434"/>
                    <a:pt x="6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3" name="Google Shape;543;p25"/>
            <p:cNvSpPr/>
            <p:nvPr/>
          </p:nvSpPr>
          <p:spPr>
            <a:xfrm>
              <a:off x="6541565" y="2598307"/>
              <a:ext cx="669756" cy="1166429"/>
            </a:xfrm>
            <a:custGeom>
              <a:rect b="b" l="l" r="r" t="t"/>
              <a:pathLst>
                <a:path extrusionOk="0" h="39060" w="22428">
                  <a:moveTo>
                    <a:pt x="12049" y="1038"/>
                  </a:moveTo>
                  <a:cubicBezTo>
                    <a:pt x="15135" y="1038"/>
                    <a:pt x="17747" y="3443"/>
                    <a:pt x="17995" y="6515"/>
                  </a:cubicBezTo>
                  <a:cubicBezTo>
                    <a:pt x="18642" y="14437"/>
                    <a:pt x="19917" y="28677"/>
                    <a:pt x="21292" y="36082"/>
                  </a:cubicBezTo>
                  <a:cubicBezTo>
                    <a:pt x="20158" y="36574"/>
                    <a:pt x="16369" y="38026"/>
                    <a:pt x="11238" y="38026"/>
                  </a:cubicBezTo>
                  <a:cubicBezTo>
                    <a:pt x="8245" y="38026"/>
                    <a:pt x="4794" y="37532"/>
                    <a:pt x="1147" y="36065"/>
                  </a:cubicBezTo>
                  <a:cubicBezTo>
                    <a:pt x="1620" y="33555"/>
                    <a:pt x="4032" y="20360"/>
                    <a:pt x="4032" y="12972"/>
                  </a:cubicBezTo>
                  <a:cubicBezTo>
                    <a:pt x="4032" y="12870"/>
                    <a:pt x="4001" y="12768"/>
                    <a:pt x="3939" y="12679"/>
                  </a:cubicBezTo>
                  <a:cubicBezTo>
                    <a:pt x="3093" y="11437"/>
                    <a:pt x="2644" y="9988"/>
                    <a:pt x="2644" y="8481"/>
                  </a:cubicBezTo>
                  <a:cubicBezTo>
                    <a:pt x="2644" y="4379"/>
                    <a:pt x="5984" y="1038"/>
                    <a:pt x="10090" y="1038"/>
                  </a:cubicBezTo>
                  <a:close/>
                  <a:moveTo>
                    <a:pt x="10090" y="1"/>
                  </a:moveTo>
                  <a:cubicBezTo>
                    <a:pt x="5413" y="1"/>
                    <a:pt x="1606" y="3808"/>
                    <a:pt x="1606" y="8481"/>
                  </a:cubicBezTo>
                  <a:cubicBezTo>
                    <a:pt x="1606" y="10141"/>
                    <a:pt x="2086" y="11743"/>
                    <a:pt x="2994" y="13131"/>
                  </a:cubicBezTo>
                  <a:cubicBezTo>
                    <a:pt x="2956" y="21213"/>
                    <a:pt x="79" y="36137"/>
                    <a:pt x="48" y="36287"/>
                  </a:cubicBezTo>
                  <a:cubicBezTo>
                    <a:pt x="0" y="36528"/>
                    <a:pt x="130" y="36770"/>
                    <a:pt x="358" y="36861"/>
                  </a:cubicBezTo>
                  <a:cubicBezTo>
                    <a:pt x="4283" y="38511"/>
                    <a:pt x="8005" y="39059"/>
                    <a:pt x="11226" y="39059"/>
                  </a:cubicBezTo>
                  <a:cubicBezTo>
                    <a:pt x="17631" y="39059"/>
                    <a:pt x="22043" y="36882"/>
                    <a:pt x="22112" y="36847"/>
                  </a:cubicBezTo>
                  <a:cubicBezTo>
                    <a:pt x="22316" y="36742"/>
                    <a:pt x="22428" y="36514"/>
                    <a:pt x="22387" y="36287"/>
                  </a:cubicBezTo>
                  <a:cubicBezTo>
                    <a:pt x="20992" y="29055"/>
                    <a:pt x="19686" y="14478"/>
                    <a:pt x="19030" y="6433"/>
                  </a:cubicBezTo>
                  <a:cubicBezTo>
                    <a:pt x="18737" y="2824"/>
                    <a:pt x="15669" y="1"/>
                    <a:pt x="12049" y="1"/>
                  </a:cubicBezTo>
                  <a:close/>
                </a:path>
              </a:pathLst>
            </a:custGeom>
            <a:solidFill>
              <a:srgbClr val="5D5D6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4" name="Google Shape;544;p25"/>
            <p:cNvSpPr/>
            <p:nvPr/>
          </p:nvSpPr>
          <p:spPr>
            <a:xfrm>
              <a:off x="6633093" y="2620853"/>
              <a:ext cx="990659" cy="1191126"/>
            </a:xfrm>
            <a:custGeom>
              <a:rect b="b" l="l" r="r" t="t"/>
              <a:pathLst>
                <a:path extrusionOk="0" h="39887" w="33174">
                  <a:moveTo>
                    <a:pt x="10723" y="1"/>
                  </a:moveTo>
                  <a:cubicBezTo>
                    <a:pt x="10723" y="1"/>
                    <a:pt x="1" y="5783"/>
                    <a:pt x="11705" y="27688"/>
                  </a:cubicBezTo>
                  <a:cubicBezTo>
                    <a:pt x="11705" y="27688"/>
                    <a:pt x="14607" y="32508"/>
                    <a:pt x="16883" y="36872"/>
                  </a:cubicBezTo>
                  <a:cubicBezTo>
                    <a:pt x="17788" y="38614"/>
                    <a:pt x="19536" y="39780"/>
                    <a:pt x="21499" y="39868"/>
                  </a:cubicBezTo>
                  <a:cubicBezTo>
                    <a:pt x="21752" y="39880"/>
                    <a:pt x="22014" y="39886"/>
                    <a:pt x="22283" y="39886"/>
                  </a:cubicBezTo>
                  <a:cubicBezTo>
                    <a:pt x="25849" y="39886"/>
                    <a:pt x="30714" y="38751"/>
                    <a:pt x="32646" y="33051"/>
                  </a:cubicBezTo>
                  <a:cubicBezTo>
                    <a:pt x="33174" y="31494"/>
                    <a:pt x="33037" y="29793"/>
                    <a:pt x="32357" y="28296"/>
                  </a:cubicBezTo>
                  <a:cubicBezTo>
                    <a:pt x="29459" y="21928"/>
                    <a:pt x="20230" y="2899"/>
                    <a:pt x="12604" y="869"/>
                  </a:cubicBezTo>
                  <a:lnTo>
                    <a:pt x="12604" y="869"/>
                  </a:lnTo>
                  <a:cubicBezTo>
                    <a:pt x="12604" y="869"/>
                    <a:pt x="15012" y="3103"/>
                    <a:pt x="16308" y="5403"/>
                  </a:cubicBezTo>
                  <a:cubicBezTo>
                    <a:pt x="16308" y="5403"/>
                    <a:pt x="22574" y="16421"/>
                    <a:pt x="23578" y="19945"/>
                  </a:cubicBezTo>
                  <a:cubicBezTo>
                    <a:pt x="23578" y="19945"/>
                    <a:pt x="18998" y="25034"/>
                    <a:pt x="14863" y="26038"/>
                  </a:cubicBezTo>
                  <a:cubicBezTo>
                    <a:pt x="14863" y="26038"/>
                    <a:pt x="3300" y="11526"/>
                    <a:pt x="12257" y="651"/>
                  </a:cubicBezTo>
                  <a:cubicBezTo>
                    <a:pt x="12257" y="651"/>
                    <a:pt x="11641" y="1"/>
                    <a:pt x="107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5" name="Google Shape;545;p25"/>
            <p:cNvSpPr/>
            <p:nvPr/>
          </p:nvSpPr>
          <p:spPr>
            <a:xfrm>
              <a:off x="7131436" y="3219594"/>
              <a:ext cx="492224" cy="592472"/>
            </a:xfrm>
            <a:custGeom>
              <a:rect b="b" l="l" r="r" t="t"/>
              <a:pathLst>
                <a:path extrusionOk="0" h="19840" w="16483">
                  <a:moveTo>
                    <a:pt x="11617" y="0"/>
                  </a:moveTo>
                  <a:lnTo>
                    <a:pt x="11617" y="0"/>
                  </a:lnTo>
                  <a:cubicBezTo>
                    <a:pt x="12724" y="2215"/>
                    <a:pt x="13631" y="4143"/>
                    <a:pt x="14250" y="5511"/>
                  </a:cubicBezTo>
                  <a:cubicBezTo>
                    <a:pt x="14958" y="7059"/>
                    <a:pt x="15091" y="8825"/>
                    <a:pt x="14553" y="10434"/>
                  </a:cubicBezTo>
                  <a:cubicBezTo>
                    <a:pt x="12547" y="16348"/>
                    <a:pt x="7499" y="17517"/>
                    <a:pt x="3806" y="17517"/>
                  </a:cubicBezTo>
                  <a:cubicBezTo>
                    <a:pt x="3529" y="17517"/>
                    <a:pt x="3261" y="17511"/>
                    <a:pt x="3001" y="17499"/>
                  </a:cubicBezTo>
                  <a:cubicBezTo>
                    <a:pt x="1899" y="17447"/>
                    <a:pt x="865" y="17074"/>
                    <a:pt x="1" y="16447"/>
                  </a:cubicBezTo>
                  <a:lnTo>
                    <a:pt x="1" y="16447"/>
                  </a:lnTo>
                  <a:cubicBezTo>
                    <a:pt x="65" y="16577"/>
                    <a:pt x="131" y="16700"/>
                    <a:pt x="195" y="16822"/>
                  </a:cubicBezTo>
                  <a:cubicBezTo>
                    <a:pt x="1103" y="18560"/>
                    <a:pt x="2852" y="19730"/>
                    <a:pt x="4808" y="19822"/>
                  </a:cubicBezTo>
                  <a:cubicBezTo>
                    <a:pt x="5056" y="19833"/>
                    <a:pt x="5312" y="19840"/>
                    <a:pt x="5576" y="19840"/>
                  </a:cubicBezTo>
                  <a:cubicBezTo>
                    <a:pt x="9144" y="19840"/>
                    <a:pt x="14026" y="18710"/>
                    <a:pt x="15955" y="13001"/>
                  </a:cubicBezTo>
                  <a:cubicBezTo>
                    <a:pt x="16482" y="11444"/>
                    <a:pt x="16346" y="9743"/>
                    <a:pt x="15672" y="8246"/>
                  </a:cubicBezTo>
                  <a:cubicBezTo>
                    <a:pt x="14809" y="6358"/>
                    <a:pt x="13387" y="3355"/>
                    <a:pt x="116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6" name="Google Shape;546;p25"/>
            <p:cNvSpPr/>
            <p:nvPr/>
          </p:nvSpPr>
          <p:spPr>
            <a:xfrm>
              <a:off x="6616221" y="2605444"/>
              <a:ext cx="1023059" cy="1221974"/>
            </a:xfrm>
            <a:custGeom>
              <a:rect b="b" l="l" r="r" t="t"/>
              <a:pathLst>
                <a:path extrusionOk="0" h="40920" w="34259">
                  <a:moveTo>
                    <a:pt x="12924" y="1867"/>
                  </a:moveTo>
                  <a:lnTo>
                    <a:pt x="12924" y="1867"/>
                  </a:lnTo>
                  <a:cubicBezTo>
                    <a:pt x="13400" y="2327"/>
                    <a:pt x="15335" y="4245"/>
                    <a:pt x="16424" y="6177"/>
                  </a:cubicBezTo>
                  <a:cubicBezTo>
                    <a:pt x="16486" y="6283"/>
                    <a:pt x="22356" y="16631"/>
                    <a:pt x="23557" y="20325"/>
                  </a:cubicBezTo>
                  <a:cubicBezTo>
                    <a:pt x="22676" y="21257"/>
                    <a:pt x="19006" y="24968"/>
                    <a:pt x="15628" y="25962"/>
                  </a:cubicBezTo>
                  <a:cubicBezTo>
                    <a:pt x="14165" y="23979"/>
                    <a:pt x="5518" y="11450"/>
                    <a:pt x="12924" y="1867"/>
                  </a:cubicBezTo>
                  <a:close/>
                  <a:moveTo>
                    <a:pt x="11424" y="1041"/>
                  </a:moveTo>
                  <a:cubicBezTo>
                    <a:pt x="11685" y="1068"/>
                    <a:pt x="11914" y="1160"/>
                    <a:pt x="12084" y="1258"/>
                  </a:cubicBezTo>
                  <a:cubicBezTo>
                    <a:pt x="3596" y="12280"/>
                    <a:pt x="14903" y="26730"/>
                    <a:pt x="15019" y="26877"/>
                  </a:cubicBezTo>
                  <a:cubicBezTo>
                    <a:pt x="15119" y="27001"/>
                    <a:pt x="15270" y="27071"/>
                    <a:pt x="15425" y="27071"/>
                  </a:cubicBezTo>
                  <a:cubicBezTo>
                    <a:pt x="15466" y="27071"/>
                    <a:pt x="15506" y="27066"/>
                    <a:pt x="15547" y="27057"/>
                  </a:cubicBezTo>
                  <a:cubicBezTo>
                    <a:pt x="19795" y="26026"/>
                    <a:pt x="24336" y="21019"/>
                    <a:pt x="24527" y="20808"/>
                  </a:cubicBezTo>
                  <a:cubicBezTo>
                    <a:pt x="24645" y="20675"/>
                    <a:pt x="24690" y="20489"/>
                    <a:pt x="24639" y="20318"/>
                  </a:cubicBezTo>
                  <a:cubicBezTo>
                    <a:pt x="23632" y="16777"/>
                    <a:pt x="17580" y="6116"/>
                    <a:pt x="17326" y="5667"/>
                  </a:cubicBezTo>
                  <a:cubicBezTo>
                    <a:pt x="16805" y="4742"/>
                    <a:pt x="16121" y="3837"/>
                    <a:pt x="15475" y="3075"/>
                  </a:cubicBezTo>
                  <a:lnTo>
                    <a:pt x="15475" y="3075"/>
                  </a:lnTo>
                  <a:cubicBezTo>
                    <a:pt x="22397" y="7834"/>
                    <a:pt x="30065" y="23788"/>
                    <a:pt x="32449" y="29026"/>
                  </a:cubicBezTo>
                  <a:cubicBezTo>
                    <a:pt x="33095" y="30449"/>
                    <a:pt x="33194" y="32003"/>
                    <a:pt x="32718" y="33401"/>
                  </a:cubicBezTo>
                  <a:cubicBezTo>
                    <a:pt x="30931" y="38677"/>
                    <a:pt x="26537" y="39885"/>
                    <a:pt x="22865" y="39885"/>
                  </a:cubicBezTo>
                  <a:cubicBezTo>
                    <a:pt x="22602" y="39885"/>
                    <a:pt x="22342" y="39879"/>
                    <a:pt x="22088" y="39868"/>
                  </a:cubicBezTo>
                  <a:cubicBezTo>
                    <a:pt x="20343" y="39786"/>
                    <a:pt x="18740" y="38745"/>
                    <a:pt x="17907" y="37146"/>
                  </a:cubicBezTo>
                  <a:cubicBezTo>
                    <a:pt x="15652" y="32820"/>
                    <a:pt x="12743" y="27986"/>
                    <a:pt x="12726" y="27959"/>
                  </a:cubicBezTo>
                  <a:cubicBezTo>
                    <a:pt x="2092" y="8059"/>
                    <a:pt x="10345" y="1755"/>
                    <a:pt x="11424" y="1041"/>
                  </a:cubicBezTo>
                  <a:close/>
                  <a:moveTo>
                    <a:pt x="11288" y="0"/>
                  </a:moveTo>
                  <a:cubicBezTo>
                    <a:pt x="11203" y="0"/>
                    <a:pt x="11118" y="20"/>
                    <a:pt x="11043" y="61"/>
                  </a:cubicBezTo>
                  <a:cubicBezTo>
                    <a:pt x="10587" y="306"/>
                    <a:pt x="1" y="6344"/>
                    <a:pt x="11825" y="28472"/>
                  </a:cubicBezTo>
                  <a:cubicBezTo>
                    <a:pt x="11856" y="28520"/>
                    <a:pt x="14747" y="33327"/>
                    <a:pt x="16985" y="37626"/>
                  </a:cubicBezTo>
                  <a:cubicBezTo>
                    <a:pt x="17989" y="39552"/>
                    <a:pt x="19928" y="40806"/>
                    <a:pt x="22044" y="40902"/>
                  </a:cubicBezTo>
                  <a:cubicBezTo>
                    <a:pt x="22289" y="40912"/>
                    <a:pt x="22547" y="40919"/>
                    <a:pt x="22819" y="40919"/>
                  </a:cubicBezTo>
                  <a:cubicBezTo>
                    <a:pt x="26292" y="40919"/>
                    <a:pt x="31630" y="39850"/>
                    <a:pt x="33701" y="33735"/>
                  </a:cubicBezTo>
                  <a:cubicBezTo>
                    <a:pt x="34259" y="32085"/>
                    <a:pt x="34150" y="30261"/>
                    <a:pt x="33395" y="28598"/>
                  </a:cubicBezTo>
                  <a:cubicBezTo>
                    <a:pt x="29911" y="20947"/>
                    <a:pt x="20979" y="2925"/>
                    <a:pt x="13302" y="884"/>
                  </a:cubicBezTo>
                  <a:cubicBezTo>
                    <a:pt x="13284" y="878"/>
                    <a:pt x="13267" y="874"/>
                    <a:pt x="13250" y="870"/>
                  </a:cubicBezTo>
                  <a:cubicBezTo>
                    <a:pt x="13233" y="850"/>
                    <a:pt x="13216" y="829"/>
                    <a:pt x="13200" y="809"/>
                  </a:cubicBezTo>
                  <a:cubicBezTo>
                    <a:pt x="13165" y="776"/>
                    <a:pt x="12417" y="0"/>
                    <a:pt x="112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7" name="Google Shape;547;p25"/>
            <p:cNvSpPr/>
            <p:nvPr/>
          </p:nvSpPr>
          <p:spPr>
            <a:xfrm>
              <a:off x="7204300" y="3401396"/>
              <a:ext cx="256399" cy="212651"/>
            </a:xfrm>
            <a:custGeom>
              <a:rect b="b" l="l" r="r" t="t"/>
              <a:pathLst>
                <a:path extrusionOk="0" h="7121" w="8586">
                  <a:moveTo>
                    <a:pt x="6143" y="1"/>
                  </a:moveTo>
                  <a:cubicBezTo>
                    <a:pt x="5617" y="1"/>
                    <a:pt x="5090" y="199"/>
                    <a:pt x="4695" y="617"/>
                  </a:cubicBezTo>
                  <a:cubicBezTo>
                    <a:pt x="3640" y="1729"/>
                    <a:pt x="4453" y="3396"/>
                    <a:pt x="4453" y="3396"/>
                  </a:cubicBezTo>
                  <a:cubicBezTo>
                    <a:pt x="4453" y="3396"/>
                    <a:pt x="3605" y="2272"/>
                    <a:pt x="2411" y="2272"/>
                  </a:cubicBezTo>
                  <a:cubicBezTo>
                    <a:pt x="2236" y="2272"/>
                    <a:pt x="2053" y="2296"/>
                    <a:pt x="1864" y="2352"/>
                  </a:cubicBezTo>
                  <a:cubicBezTo>
                    <a:pt x="537" y="2746"/>
                    <a:pt x="0" y="4393"/>
                    <a:pt x="820" y="5509"/>
                  </a:cubicBezTo>
                  <a:cubicBezTo>
                    <a:pt x="1428" y="6342"/>
                    <a:pt x="2713" y="7120"/>
                    <a:pt x="5383" y="7120"/>
                  </a:cubicBezTo>
                  <a:cubicBezTo>
                    <a:pt x="5790" y="7120"/>
                    <a:pt x="6228" y="7102"/>
                    <a:pt x="6701" y="7064"/>
                  </a:cubicBezTo>
                  <a:cubicBezTo>
                    <a:pt x="8585" y="4005"/>
                    <a:pt x="8518" y="2178"/>
                    <a:pt x="7984" y="1117"/>
                  </a:cubicBezTo>
                  <a:cubicBezTo>
                    <a:pt x="7620" y="393"/>
                    <a:pt x="6882" y="1"/>
                    <a:pt x="6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8" name="Google Shape;548;p25"/>
            <p:cNvSpPr/>
            <p:nvPr/>
          </p:nvSpPr>
          <p:spPr>
            <a:xfrm>
              <a:off x="7197790" y="3385957"/>
              <a:ext cx="282529" cy="243559"/>
            </a:xfrm>
            <a:custGeom>
              <a:rect b="b" l="l" r="r" t="t"/>
              <a:pathLst>
                <a:path extrusionOk="0" h="8156" w="9461">
                  <a:moveTo>
                    <a:pt x="6355" y="1038"/>
                  </a:moveTo>
                  <a:cubicBezTo>
                    <a:pt x="6433" y="1038"/>
                    <a:pt x="6513" y="1044"/>
                    <a:pt x="6593" y="1056"/>
                  </a:cubicBezTo>
                  <a:cubicBezTo>
                    <a:pt x="7089" y="1128"/>
                    <a:pt x="7518" y="1430"/>
                    <a:pt x="7739" y="1869"/>
                  </a:cubicBezTo>
                  <a:cubicBezTo>
                    <a:pt x="8334" y="3050"/>
                    <a:pt x="7943" y="4849"/>
                    <a:pt x="6613" y="7083"/>
                  </a:cubicBezTo>
                  <a:cubicBezTo>
                    <a:pt x="6260" y="7107"/>
                    <a:pt x="5922" y="7119"/>
                    <a:pt x="5600" y="7119"/>
                  </a:cubicBezTo>
                  <a:cubicBezTo>
                    <a:pt x="3551" y="7119"/>
                    <a:pt x="2132" y="6643"/>
                    <a:pt x="1456" y="5720"/>
                  </a:cubicBezTo>
                  <a:cubicBezTo>
                    <a:pt x="1167" y="5328"/>
                    <a:pt x="1088" y="4808"/>
                    <a:pt x="1252" y="4328"/>
                  </a:cubicBezTo>
                  <a:cubicBezTo>
                    <a:pt x="1409" y="3855"/>
                    <a:pt x="1766" y="3502"/>
                    <a:pt x="2231" y="3365"/>
                  </a:cubicBezTo>
                  <a:cubicBezTo>
                    <a:pt x="2365" y="3325"/>
                    <a:pt x="2497" y="3307"/>
                    <a:pt x="2623" y="3307"/>
                  </a:cubicBezTo>
                  <a:cubicBezTo>
                    <a:pt x="3542" y="3307"/>
                    <a:pt x="4249" y="4216"/>
                    <a:pt x="4256" y="4226"/>
                  </a:cubicBezTo>
                  <a:cubicBezTo>
                    <a:pt x="4357" y="4359"/>
                    <a:pt x="4512" y="4430"/>
                    <a:pt x="4669" y="4430"/>
                  </a:cubicBezTo>
                  <a:cubicBezTo>
                    <a:pt x="4762" y="4430"/>
                    <a:pt x="4855" y="4406"/>
                    <a:pt x="4939" y="4356"/>
                  </a:cubicBezTo>
                  <a:cubicBezTo>
                    <a:pt x="5167" y="4216"/>
                    <a:pt x="5252" y="3927"/>
                    <a:pt x="5137" y="3685"/>
                  </a:cubicBezTo>
                  <a:cubicBezTo>
                    <a:pt x="5130" y="3672"/>
                    <a:pt x="4497" y="2325"/>
                    <a:pt x="5290" y="1491"/>
                  </a:cubicBezTo>
                  <a:cubicBezTo>
                    <a:pt x="5569" y="1198"/>
                    <a:pt x="5949" y="1038"/>
                    <a:pt x="6355" y="1038"/>
                  </a:cubicBezTo>
                  <a:close/>
                  <a:moveTo>
                    <a:pt x="6359" y="0"/>
                  </a:moveTo>
                  <a:cubicBezTo>
                    <a:pt x="5670" y="0"/>
                    <a:pt x="5009" y="277"/>
                    <a:pt x="4538" y="777"/>
                  </a:cubicBezTo>
                  <a:cubicBezTo>
                    <a:pt x="4004" y="1338"/>
                    <a:pt x="3848" y="1995"/>
                    <a:pt x="3851" y="2577"/>
                  </a:cubicBezTo>
                  <a:cubicBezTo>
                    <a:pt x="3502" y="2399"/>
                    <a:pt x="3093" y="2268"/>
                    <a:pt x="2638" y="2268"/>
                  </a:cubicBezTo>
                  <a:cubicBezTo>
                    <a:pt x="2415" y="2268"/>
                    <a:pt x="2180" y="2300"/>
                    <a:pt x="1936" y="2373"/>
                  </a:cubicBezTo>
                  <a:cubicBezTo>
                    <a:pt x="1157" y="2604"/>
                    <a:pt x="531" y="3213"/>
                    <a:pt x="269" y="3998"/>
                  </a:cubicBezTo>
                  <a:cubicBezTo>
                    <a:pt x="0" y="4797"/>
                    <a:pt x="129" y="5669"/>
                    <a:pt x="619" y="6336"/>
                  </a:cubicBezTo>
                  <a:cubicBezTo>
                    <a:pt x="1507" y="7546"/>
                    <a:pt x="3178" y="8155"/>
                    <a:pt x="5593" y="8155"/>
                  </a:cubicBezTo>
                  <a:cubicBezTo>
                    <a:pt x="6024" y="8155"/>
                    <a:pt x="6481" y="8135"/>
                    <a:pt x="6960" y="8097"/>
                  </a:cubicBezTo>
                  <a:cubicBezTo>
                    <a:pt x="7127" y="8083"/>
                    <a:pt x="7273" y="7992"/>
                    <a:pt x="7362" y="7852"/>
                  </a:cubicBezTo>
                  <a:cubicBezTo>
                    <a:pt x="9021" y="5155"/>
                    <a:pt x="9461" y="2985"/>
                    <a:pt x="8665" y="1400"/>
                  </a:cubicBezTo>
                  <a:cubicBezTo>
                    <a:pt x="8293" y="665"/>
                    <a:pt x="7576" y="151"/>
                    <a:pt x="6742" y="29"/>
                  </a:cubicBezTo>
                  <a:cubicBezTo>
                    <a:pt x="6614" y="10"/>
                    <a:pt x="6486" y="0"/>
                    <a:pt x="63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9" name="Google Shape;549;p25"/>
            <p:cNvSpPr/>
            <p:nvPr/>
          </p:nvSpPr>
          <p:spPr>
            <a:xfrm>
              <a:off x="6495756" y="2646774"/>
              <a:ext cx="788310" cy="1033571"/>
            </a:xfrm>
            <a:custGeom>
              <a:rect b="b" l="l" r="r" t="t"/>
              <a:pathLst>
                <a:path extrusionOk="0" h="34611" w="26398">
                  <a:moveTo>
                    <a:pt x="17203" y="1"/>
                  </a:moveTo>
                  <a:cubicBezTo>
                    <a:pt x="17203" y="1"/>
                    <a:pt x="13254" y="2092"/>
                    <a:pt x="14757" y="6858"/>
                  </a:cubicBezTo>
                  <a:lnTo>
                    <a:pt x="18890" y="15338"/>
                  </a:lnTo>
                  <a:cubicBezTo>
                    <a:pt x="19352" y="16288"/>
                    <a:pt x="19196" y="17424"/>
                    <a:pt x="18485" y="18210"/>
                  </a:cubicBezTo>
                  <a:cubicBezTo>
                    <a:pt x="16196" y="20733"/>
                    <a:pt x="10943" y="26197"/>
                    <a:pt x="6481" y="28428"/>
                  </a:cubicBezTo>
                  <a:cubicBezTo>
                    <a:pt x="6481" y="28428"/>
                    <a:pt x="6005" y="28353"/>
                    <a:pt x="5322" y="28353"/>
                  </a:cubicBezTo>
                  <a:cubicBezTo>
                    <a:pt x="4754" y="28353"/>
                    <a:pt x="4043" y="28405"/>
                    <a:pt x="3344" y="28595"/>
                  </a:cubicBezTo>
                  <a:cubicBezTo>
                    <a:pt x="0" y="29503"/>
                    <a:pt x="501" y="34313"/>
                    <a:pt x="3953" y="34592"/>
                  </a:cubicBezTo>
                  <a:cubicBezTo>
                    <a:pt x="4112" y="34604"/>
                    <a:pt x="4278" y="34610"/>
                    <a:pt x="4451" y="34610"/>
                  </a:cubicBezTo>
                  <a:cubicBezTo>
                    <a:pt x="4811" y="34610"/>
                    <a:pt x="5202" y="34582"/>
                    <a:pt x="5627" y="34521"/>
                  </a:cubicBezTo>
                  <a:cubicBezTo>
                    <a:pt x="6988" y="34320"/>
                    <a:pt x="8277" y="33813"/>
                    <a:pt x="9450" y="33095"/>
                  </a:cubicBezTo>
                  <a:cubicBezTo>
                    <a:pt x="12059" y="31503"/>
                    <a:pt x="18322" y="27496"/>
                    <a:pt x="22771" y="23132"/>
                  </a:cubicBezTo>
                  <a:cubicBezTo>
                    <a:pt x="25523" y="20431"/>
                    <a:pt x="26398" y="16339"/>
                    <a:pt x="24935" y="12767"/>
                  </a:cubicBezTo>
                  <a:cubicBezTo>
                    <a:pt x="23128" y="8352"/>
                    <a:pt x="20250" y="2337"/>
                    <a:pt x="172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0" name="Google Shape;550;p25"/>
            <p:cNvSpPr/>
            <p:nvPr/>
          </p:nvSpPr>
          <p:spPr>
            <a:xfrm>
              <a:off x="6528455" y="3011125"/>
              <a:ext cx="755611" cy="669159"/>
            </a:xfrm>
            <a:custGeom>
              <a:rect b="b" l="l" r="r" t="t"/>
              <a:pathLst>
                <a:path extrusionOk="0" h="22408" w="25303">
                  <a:moveTo>
                    <a:pt x="23612" y="1"/>
                  </a:moveTo>
                  <a:lnTo>
                    <a:pt x="23612" y="1"/>
                  </a:lnTo>
                  <a:cubicBezTo>
                    <a:pt x="24557" y="3321"/>
                    <a:pt x="23612" y="6924"/>
                    <a:pt x="21108" y="9383"/>
                  </a:cubicBezTo>
                  <a:cubicBezTo>
                    <a:pt x="16662" y="13744"/>
                    <a:pt x="10393" y="17754"/>
                    <a:pt x="7787" y="19343"/>
                  </a:cubicBezTo>
                  <a:cubicBezTo>
                    <a:pt x="6617" y="20057"/>
                    <a:pt x="5324" y="20568"/>
                    <a:pt x="3964" y="20765"/>
                  </a:cubicBezTo>
                  <a:cubicBezTo>
                    <a:pt x="3551" y="20830"/>
                    <a:pt x="3171" y="20857"/>
                    <a:pt x="2820" y="20857"/>
                  </a:cubicBezTo>
                  <a:cubicBezTo>
                    <a:pt x="2636" y="20857"/>
                    <a:pt x="2461" y="20849"/>
                    <a:pt x="2293" y="20836"/>
                  </a:cubicBezTo>
                  <a:cubicBezTo>
                    <a:pt x="1256" y="20755"/>
                    <a:pt x="484" y="20265"/>
                    <a:pt x="1" y="19588"/>
                  </a:cubicBezTo>
                  <a:lnTo>
                    <a:pt x="1" y="19588"/>
                  </a:lnTo>
                  <a:cubicBezTo>
                    <a:pt x="123" y="20952"/>
                    <a:pt x="1113" y="22252"/>
                    <a:pt x="2858" y="22387"/>
                  </a:cubicBezTo>
                  <a:cubicBezTo>
                    <a:pt x="3027" y="22400"/>
                    <a:pt x="3203" y="22408"/>
                    <a:pt x="3387" y="22408"/>
                  </a:cubicBezTo>
                  <a:cubicBezTo>
                    <a:pt x="3737" y="22408"/>
                    <a:pt x="4117" y="22381"/>
                    <a:pt x="4532" y="22316"/>
                  </a:cubicBezTo>
                  <a:cubicBezTo>
                    <a:pt x="5889" y="22119"/>
                    <a:pt x="7182" y="21609"/>
                    <a:pt x="8355" y="20894"/>
                  </a:cubicBezTo>
                  <a:cubicBezTo>
                    <a:pt x="10967" y="19306"/>
                    <a:pt x="17227" y="15295"/>
                    <a:pt x="21673" y="10934"/>
                  </a:cubicBezTo>
                  <a:cubicBezTo>
                    <a:pt x="24428" y="8230"/>
                    <a:pt x="25303" y="4138"/>
                    <a:pt x="23843" y="566"/>
                  </a:cubicBezTo>
                  <a:cubicBezTo>
                    <a:pt x="23765" y="379"/>
                    <a:pt x="23690" y="192"/>
                    <a:pt x="236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1" name="Google Shape;551;p25"/>
            <p:cNvSpPr/>
            <p:nvPr/>
          </p:nvSpPr>
          <p:spPr>
            <a:xfrm>
              <a:off x="6508955" y="2631305"/>
              <a:ext cx="791864" cy="1064538"/>
            </a:xfrm>
            <a:custGeom>
              <a:rect b="b" l="l" r="r" t="t"/>
              <a:pathLst>
                <a:path extrusionOk="0" h="35648" w="26517">
                  <a:moveTo>
                    <a:pt x="16720" y="1151"/>
                  </a:moveTo>
                  <a:cubicBezTo>
                    <a:pt x="19550" y="3543"/>
                    <a:pt x="22234" y="9138"/>
                    <a:pt x="24013" y="13482"/>
                  </a:cubicBezTo>
                  <a:cubicBezTo>
                    <a:pt x="25394" y="16860"/>
                    <a:pt x="24591" y="20708"/>
                    <a:pt x="21965" y="23282"/>
                  </a:cubicBezTo>
                  <a:cubicBezTo>
                    <a:pt x="17536" y="27627"/>
                    <a:pt x="11240" y="31647"/>
                    <a:pt x="8739" y="33171"/>
                  </a:cubicBezTo>
                  <a:cubicBezTo>
                    <a:pt x="7562" y="33889"/>
                    <a:pt x="6342" y="34345"/>
                    <a:pt x="5110" y="34525"/>
                  </a:cubicBezTo>
                  <a:cubicBezTo>
                    <a:pt x="4729" y="34583"/>
                    <a:pt x="4365" y="34611"/>
                    <a:pt x="4022" y="34611"/>
                  </a:cubicBezTo>
                  <a:cubicBezTo>
                    <a:pt x="3861" y="34611"/>
                    <a:pt x="3706" y="34605"/>
                    <a:pt x="3555" y="34593"/>
                  </a:cubicBezTo>
                  <a:cubicBezTo>
                    <a:pt x="2045" y="34470"/>
                    <a:pt x="1269" y="33338"/>
                    <a:pt x="1171" y="32266"/>
                  </a:cubicBezTo>
                  <a:cubicBezTo>
                    <a:pt x="1082" y="31300"/>
                    <a:pt x="1517" y="30024"/>
                    <a:pt x="3038" y="29613"/>
                  </a:cubicBezTo>
                  <a:cubicBezTo>
                    <a:pt x="3681" y="29440"/>
                    <a:pt x="4341" y="29392"/>
                    <a:pt x="4872" y="29392"/>
                  </a:cubicBezTo>
                  <a:cubicBezTo>
                    <a:pt x="5505" y="29392"/>
                    <a:pt x="5950" y="29456"/>
                    <a:pt x="5957" y="29460"/>
                  </a:cubicBezTo>
                  <a:cubicBezTo>
                    <a:pt x="5984" y="29464"/>
                    <a:pt x="6011" y="29466"/>
                    <a:pt x="6038" y="29466"/>
                  </a:cubicBezTo>
                  <a:cubicBezTo>
                    <a:pt x="6119" y="29466"/>
                    <a:pt x="6198" y="29447"/>
                    <a:pt x="6270" y="29409"/>
                  </a:cubicBezTo>
                  <a:cubicBezTo>
                    <a:pt x="10865" y="27113"/>
                    <a:pt x="16302" y="21419"/>
                    <a:pt x="18424" y="19075"/>
                  </a:cubicBezTo>
                  <a:cubicBezTo>
                    <a:pt x="19282" y="18129"/>
                    <a:pt x="19475" y="16778"/>
                    <a:pt x="18914" y="15629"/>
                  </a:cubicBezTo>
                  <a:lnTo>
                    <a:pt x="14798" y="7185"/>
                  </a:lnTo>
                  <a:cubicBezTo>
                    <a:pt x="13689" y="3607"/>
                    <a:pt x="15900" y="1712"/>
                    <a:pt x="16720" y="1151"/>
                  </a:cubicBezTo>
                  <a:close/>
                  <a:moveTo>
                    <a:pt x="16760" y="1"/>
                  </a:moveTo>
                  <a:cubicBezTo>
                    <a:pt x="16677" y="1"/>
                    <a:pt x="16594" y="20"/>
                    <a:pt x="16519" y="59"/>
                  </a:cubicBezTo>
                  <a:cubicBezTo>
                    <a:pt x="16475" y="83"/>
                    <a:pt x="12206" y="2417"/>
                    <a:pt x="13821" y="7532"/>
                  </a:cubicBezTo>
                  <a:cubicBezTo>
                    <a:pt x="13828" y="7556"/>
                    <a:pt x="13839" y="7581"/>
                    <a:pt x="13848" y="7604"/>
                  </a:cubicBezTo>
                  <a:lnTo>
                    <a:pt x="17982" y="16084"/>
                  </a:lnTo>
                  <a:cubicBezTo>
                    <a:pt x="18356" y="16850"/>
                    <a:pt x="18227" y="17748"/>
                    <a:pt x="17659" y="18378"/>
                  </a:cubicBezTo>
                  <a:cubicBezTo>
                    <a:pt x="15594" y="20653"/>
                    <a:pt x="10358" y="26146"/>
                    <a:pt x="5946" y="28412"/>
                  </a:cubicBezTo>
                  <a:cubicBezTo>
                    <a:pt x="5737" y="28388"/>
                    <a:pt x="5352" y="28353"/>
                    <a:pt x="4871" y="28353"/>
                  </a:cubicBezTo>
                  <a:cubicBezTo>
                    <a:pt x="4267" y="28353"/>
                    <a:pt x="3513" y="28408"/>
                    <a:pt x="2766" y="28613"/>
                  </a:cubicBezTo>
                  <a:cubicBezTo>
                    <a:pt x="759" y="29157"/>
                    <a:pt x="1" y="30889"/>
                    <a:pt x="137" y="32362"/>
                  </a:cubicBezTo>
                  <a:cubicBezTo>
                    <a:pt x="276" y="33865"/>
                    <a:pt x="1362" y="35457"/>
                    <a:pt x="3470" y="35627"/>
                  </a:cubicBezTo>
                  <a:cubicBezTo>
                    <a:pt x="3647" y="35640"/>
                    <a:pt x="3831" y="35648"/>
                    <a:pt x="4018" y="35648"/>
                  </a:cubicBezTo>
                  <a:cubicBezTo>
                    <a:pt x="4412" y="35648"/>
                    <a:pt x="4831" y="35617"/>
                    <a:pt x="5260" y="35552"/>
                  </a:cubicBezTo>
                  <a:cubicBezTo>
                    <a:pt x="6631" y="35351"/>
                    <a:pt x="7984" y="34848"/>
                    <a:pt x="9281" y="34056"/>
                  </a:cubicBezTo>
                  <a:cubicBezTo>
                    <a:pt x="11811" y="32511"/>
                    <a:pt x="18186" y="28443"/>
                    <a:pt x="22693" y="24021"/>
                  </a:cubicBezTo>
                  <a:cubicBezTo>
                    <a:pt x="25618" y="21149"/>
                    <a:pt x="26517" y="16860"/>
                    <a:pt x="24972" y="13091"/>
                  </a:cubicBezTo>
                  <a:cubicBezTo>
                    <a:pt x="23091" y="8485"/>
                    <a:pt x="20189" y="2494"/>
                    <a:pt x="17077" y="106"/>
                  </a:cubicBezTo>
                  <a:cubicBezTo>
                    <a:pt x="16983" y="36"/>
                    <a:pt x="16872" y="1"/>
                    <a:pt x="167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2" name="Google Shape;552;p25"/>
            <p:cNvSpPr/>
            <p:nvPr/>
          </p:nvSpPr>
          <p:spPr>
            <a:xfrm>
              <a:off x="6103753" y="2543958"/>
              <a:ext cx="542661" cy="733005"/>
            </a:xfrm>
            <a:custGeom>
              <a:rect b="b" l="l" r="r" t="t"/>
              <a:pathLst>
                <a:path extrusionOk="0" h="24546" w="18172">
                  <a:moveTo>
                    <a:pt x="5773" y="1"/>
                  </a:moveTo>
                  <a:lnTo>
                    <a:pt x="1364" y="701"/>
                  </a:lnTo>
                  <a:lnTo>
                    <a:pt x="0" y="919"/>
                  </a:lnTo>
                  <a:cubicBezTo>
                    <a:pt x="0" y="919"/>
                    <a:pt x="385" y="5240"/>
                    <a:pt x="1096" y="10206"/>
                  </a:cubicBezTo>
                  <a:cubicBezTo>
                    <a:pt x="1170" y="10754"/>
                    <a:pt x="1256" y="11315"/>
                    <a:pt x="1337" y="11880"/>
                  </a:cubicBezTo>
                  <a:cubicBezTo>
                    <a:pt x="1429" y="12440"/>
                    <a:pt x="1517" y="13005"/>
                    <a:pt x="1609" y="13567"/>
                  </a:cubicBezTo>
                  <a:cubicBezTo>
                    <a:pt x="1892" y="15257"/>
                    <a:pt x="2208" y="16924"/>
                    <a:pt x="2555" y="18438"/>
                  </a:cubicBezTo>
                  <a:cubicBezTo>
                    <a:pt x="2613" y="18686"/>
                    <a:pt x="2671" y="18938"/>
                    <a:pt x="2729" y="19183"/>
                  </a:cubicBezTo>
                  <a:cubicBezTo>
                    <a:pt x="2851" y="19666"/>
                    <a:pt x="2974" y="20135"/>
                    <a:pt x="3096" y="20574"/>
                  </a:cubicBezTo>
                  <a:cubicBezTo>
                    <a:pt x="3160" y="20792"/>
                    <a:pt x="3225" y="21009"/>
                    <a:pt x="3289" y="21217"/>
                  </a:cubicBezTo>
                  <a:cubicBezTo>
                    <a:pt x="3470" y="21809"/>
                    <a:pt x="3766" y="22356"/>
                    <a:pt x="4150" y="22826"/>
                  </a:cubicBezTo>
                  <a:cubicBezTo>
                    <a:pt x="4280" y="22979"/>
                    <a:pt x="4415" y="23129"/>
                    <a:pt x="4555" y="23268"/>
                  </a:cubicBezTo>
                  <a:cubicBezTo>
                    <a:pt x="5137" y="23823"/>
                    <a:pt x="5861" y="24228"/>
                    <a:pt x="6674" y="24421"/>
                  </a:cubicBezTo>
                  <a:cubicBezTo>
                    <a:pt x="6691" y="24429"/>
                    <a:pt x="6718" y="24435"/>
                    <a:pt x="6739" y="24442"/>
                  </a:cubicBezTo>
                  <a:cubicBezTo>
                    <a:pt x="7056" y="24512"/>
                    <a:pt x="7377" y="24546"/>
                    <a:pt x="7697" y="24546"/>
                  </a:cubicBezTo>
                  <a:cubicBezTo>
                    <a:pt x="8467" y="24546"/>
                    <a:pt x="9233" y="24350"/>
                    <a:pt x="9930" y="23989"/>
                  </a:cubicBezTo>
                  <a:cubicBezTo>
                    <a:pt x="10436" y="23727"/>
                    <a:pt x="11120" y="23367"/>
                    <a:pt x="11913" y="22942"/>
                  </a:cubicBezTo>
                  <a:cubicBezTo>
                    <a:pt x="12304" y="22727"/>
                    <a:pt x="12722" y="22503"/>
                    <a:pt x="13161" y="22258"/>
                  </a:cubicBezTo>
                  <a:cubicBezTo>
                    <a:pt x="14648" y="21441"/>
                    <a:pt x="16352" y="20475"/>
                    <a:pt x="17941" y="19493"/>
                  </a:cubicBezTo>
                  <a:lnTo>
                    <a:pt x="17947" y="19486"/>
                  </a:lnTo>
                  <a:cubicBezTo>
                    <a:pt x="18005" y="18758"/>
                    <a:pt x="18057" y="18050"/>
                    <a:pt x="18094" y="17376"/>
                  </a:cubicBezTo>
                  <a:cubicBezTo>
                    <a:pt x="18148" y="16461"/>
                    <a:pt x="18172" y="15594"/>
                    <a:pt x="18172" y="14795"/>
                  </a:cubicBezTo>
                  <a:cubicBezTo>
                    <a:pt x="17485" y="13784"/>
                    <a:pt x="17022" y="12614"/>
                    <a:pt x="16859" y="11346"/>
                  </a:cubicBezTo>
                  <a:cubicBezTo>
                    <a:pt x="14383" y="13250"/>
                    <a:pt x="11345" y="15567"/>
                    <a:pt x="8701" y="17509"/>
                  </a:cubicBezTo>
                  <a:cubicBezTo>
                    <a:pt x="8701" y="17509"/>
                    <a:pt x="6429" y="10430"/>
                    <a:pt x="57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3" name="Google Shape;553;p25"/>
            <p:cNvSpPr/>
            <p:nvPr/>
          </p:nvSpPr>
          <p:spPr>
            <a:xfrm>
              <a:off x="6103753" y="2564891"/>
              <a:ext cx="540362" cy="712071"/>
            </a:xfrm>
            <a:custGeom>
              <a:rect b="b" l="l" r="r" t="t"/>
              <a:pathLst>
                <a:path extrusionOk="0" h="23845" w="18095">
                  <a:moveTo>
                    <a:pt x="1364" y="0"/>
                  </a:moveTo>
                  <a:lnTo>
                    <a:pt x="0" y="218"/>
                  </a:lnTo>
                  <a:cubicBezTo>
                    <a:pt x="0" y="218"/>
                    <a:pt x="385" y="4539"/>
                    <a:pt x="1096" y="9505"/>
                  </a:cubicBezTo>
                  <a:cubicBezTo>
                    <a:pt x="1170" y="10053"/>
                    <a:pt x="1256" y="10614"/>
                    <a:pt x="1337" y="11179"/>
                  </a:cubicBezTo>
                  <a:cubicBezTo>
                    <a:pt x="1429" y="11739"/>
                    <a:pt x="1517" y="12304"/>
                    <a:pt x="1609" y="12866"/>
                  </a:cubicBezTo>
                  <a:cubicBezTo>
                    <a:pt x="1884" y="14556"/>
                    <a:pt x="2208" y="16223"/>
                    <a:pt x="2555" y="17737"/>
                  </a:cubicBezTo>
                  <a:cubicBezTo>
                    <a:pt x="2613" y="17985"/>
                    <a:pt x="2671" y="18237"/>
                    <a:pt x="2729" y="18482"/>
                  </a:cubicBezTo>
                  <a:cubicBezTo>
                    <a:pt x="2851" y="18965"/>
                    <a:pt x="2974" y="19434"/>
                    <a:pt x="3096" y="19873"/>
                  </a:cubicBezTo>
                  <a:cubicBezTo>
                    <a:pt x="3160" y="20091"/>
                    <a:pt x="3225" y="20308"/>
                    <a:pt x="3289" y="20516"/>
                  </a:cubicBezTo>
                  <a:cubicBezTo>
                    <a:pt x="3470" y="21108"/>
                    <a:pt x="3766" y="21655"/>
                    <a:pt x="4150" y="22125"/>
                  </a:cubicBezTo>
                  <a:cubicBezTo>
                    <a:pt x="4280" y="22278"/>
                    <a:pt x="4415" y="22428"/>
                    <a:pt x="4555" y="22567"/>
                  </a:cubicBezTo>
                  <a:cubicBezTo>
                    <a:pt x="5137" y="23122"/>
                    <a:pt x="5861" y="23527"/>
                    <a:pt x="6674" y="23720"/>
                  </a:cubicBezTo>
                  <a:cubicBezTo>
                    <a:pt x="6691" y="23728"/>
                    <a:pt x="6718" y="23734"/>
                    <a:pt x="6739" y="23741"/>
                  </a:cubicBezTo>
                  <a:cubicBezTo>
                    <a:pt x="7056" y="23811"/>
                    <a:pt x="7377" y="23845"/>
                    <a:pt x="7697" y="23845"/>
                  </a:cubicBezTo>
                  <a:cubicBezTo>
                    <a:pt x="8467" y="23845"/>
                    <a:pt x="9233" y="23649"/>
                    <a:pt x="9930" y="23288"/>
                  </a:cubicBezTo>
                  <a:cubicBezTo>
                    <a:pt x="10436" y="23026"/>
                    <a:pt x="11120" y="22666"/>
                    <a:pt x="11913" y="22241"/>
                  </a:cubicBezTo>
                  <a:cubicBezTo>
                    <a:pt x="12304" y="22026"/>
                    <a:pt x="12722" y="21795"/>
                    <a:pt x="13161" y="21557"/>
                  </a:cubicBezTo>
                  <a:cubicBezTo>
                    <a:pt x="14648" y="20740"/>
                    <a:pt x="16352" y="19774"/>
                    <a:pt x="17941" y="18792"/>
                  </a:cubicBezTo>
                  <a:lnTo>
                    <a:pt x="17947" y="18785"/>
                  </a:lnTo>
                  <a:cubicBezTo>
                    <a:pt x="18005" y="18057"/>
                    <a:pt x="18057" y="17349"/>
                    <a:pt x="18094" y="16675"/>
                  </a:cubicBezTo>
                  <a:lnTo>
                    <a:pt x="18094" y="16675"/>
                  </a:lnTo>
                  <a:cubicBezTo>
                    <a:pt x="15308" y="18380"/>
                    <a:pt x="12253" y="20002"/>
                    <a:pt x="10753" y="20778"/>
                  </a:cubicBezTo>
                  <a:cubicBezTo>
                    <a:pt x="10091" y="21123"/>
                    <a:pt x="9354" y="21308"/>
                    <a:pt x="8614" y="21308"/>
                  </a:cubicBezTo>
                  <a:cubicBezTo>
                    <a:pt x="8306" y="21308"/>
                    <a:pt x="7996" y="21276"/>
                    <a:pt x="7692" y="21210"/>
                  </a:cubicBezTo>
                  <a:cubicBezTo>
                    <a:pt x="7671" y="21203"/>
                    <a:pt x="7651" y="21197"/>
                    <a:pt x="7627" y="21193"/>
                  </a:cubicBezTo>
                  <a:cubicBezTo>
                    <a:pt x="6082" y="20833"/>
                    <a:pt x="4851" y="19635"/>
                    <a:pt x="4382" y="18115"/>
                  </a:cubicBezTo>
                  <a:cubicBezTo>
                    <a:pt x="2787" y="12992"/>
                    <a:pt x="1718" y="3528"/>
                    <a:pt x="13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4" name="Google Shape;554;p25"/>
            <p:cNvSpPr/>
            <p:nvPr/>
          </p:nvSpPr>
          <p:spPr>
            <a:xfrm>
              <a:off x="6087598" y="2528459"/>
              <a:ext cx="574375" cy="763913"/>
            </a:xfrm>
            <a:custGeom>
              <a:rect b="b" l="l" r="r" t="t"/>
              <a:pathLst>
                <a:path extrusionOk="0" h="25581" w="19234">
                  <a:moveTo>
                    <a:pt x="5834" y="1122"/>
                  </a:moveTo>
                  <a:cubicBezTo>
                    <a:pt x="6532" y="11191"/>
                    <a:pt x="8726" y="18117"/>
                    <a:pt x="8746" y="18189"/>
                  </a:cubicBezTo>
                  <a:cubicBezTo>
                    <a:pt x="8797" y="18348"/>
                    <a:pt x="8923" y="18470"/>
                    <a:pt x="9083" y="18522"/>
                  </a:cubicBezTo>
                  <a:cubicBezTo>
                    <a:pt x="9135" y="18540"/>
                    <a:pt x="9188" y="18548"/>
                    <a:pt x="9242" y="18548"/>
                  </a:cubicBezTo>
                  <a:cubicBezTo>
                    <a:pt x="9350" y="18548"/>
                    <a:pt x="9458" y="18513"/>
                    <a:pt x="9549" y="18446"/>
                  </a:cubicBezTo>
                  <a:cubicBezTo>
                    <a:pt x="11556" y="16970"/>
                    <a:pt x="14012" y="15120"/>
                    <a:pt x="17043" y="12793"/>
                  </a:cubicBezTo>
                  <a:cubicBezTo>
                    <a:pt x="17264" y="13742"/>
                    <a:pt x="17651" y="14640"/>
                    <a:pt x="18196" y="15470"/>
                  </a:cubicBezTo>
                  <a:cubicBezTo>
                    <a:pt x="18193" y="16219"/>
                    <a:pt x="18166" y="17021"/>
                    <a:pt x="18118" y="17865"/>
                  </a:cubicBezTo>
                  <a:cubicBezTo>
                    <a:pt x="18084" y="18457"/>
                    <a:pt x="18039" y="19073"/>
                    <a:pt x="17992" y="19705"/>
                  </a:cubicBezTo>
                  <a:cubicBezTo>
                    <a:pt x="16709" y="20491"/>
                    <a:pt x="15219" y="21352"/>
                    <a:pt x="13447" y="22324"/>
                  </a:cubicBezTo>
                  <a:cubicBezTo>
                    <a:pt x="13063" y="22542"/>
                    <a:pt x="12688" y="22743"/>
                    <a:pt x="12338" y="22933"/>
                  </a:cubicBezTo>
                  <a:lnTo>
                    <a:pt x="12206" y="23005"/>
                  </a:lnTo>
                  <a:cubicBezTo>
                    <a:pt x="11420" y="23427"/>
                    <a:pt x="10740" y="23787"/>
                    <a:pt x="10233" y="24049"/>
                  </a:cubicBezTo>
                  <a:cubicBezTo>
                    <a:pt x="9610" y="24372"/>
                    <a:pt x="8935" y="24539"/>
                    <a:pt x="8252" y="24539"/>
                  </a:cubicBezTo>
                  <a:cubicBezTo>
                    <a:pt x="7947" y="24539"/>
                    <a:pt x="7639" y="24506"/>
                    <a:pt x="7334" y="24437"/>
                  </a:cubicBezTo>
                  <a:cubicBezTo>
                    <a:pt x="6630" y="24267"/>
                    <a:pt x="5981" y="23913"/>
                    <a:pt x="5463" y="23423"/>
                  </a:cubicBezTo>
                  <a:cubicBezTo>
                    <a:pt x="5334" y="23291"/>
                    <a:pt x="5209" y="23155"/>
                    <a:pt x="5093" y="23015"/>
                  </a:cubicBezTo>
                  <a:cubicBezTo>
                    <a:pt x="4742" y="22590"/>
                    <a:pt x="4484" y="22107"/>
                    <a:pt x="4324" y="21583"/>
                  </a:cubicBezTo>
                  <a:cubicBezTo>
                    <a:pt x="4259" y="21379"/>
                    <a:pt x="4198" y="21161"/>
                    <a:pt x="4137" y="20954"/>
                  </a:cubicBezTo>
                  <a:cubicBezTo>
                    <a:pt x="4014" y="20519"/>
                    <a:pt x="3892" y="20052"/>
                    <a:pt x="3773" y="19583"/>
                  </a:cubicBezTo>
                  <a:lnTo>
                    <a:pt x="3599" y="18842"/>
                  </a:lnTo>
                  <a:cubicBezTo>
                    <a:pt x="3283" y="17460"/>
                    <a:pt x="2967" y="15831"/>
                    <a:pt x="2661" y="14000"/>
                  </a:cubicBezTo>
                  <a:lnTo>
                    <a:pt x="2361" y="12113"/>
                  </a:lnTo>
                  <a:cubicBezTo>
                    <a:pt x="2290" y="11620"/>
                    <a:pt x="2215" y="11130"/>
                    <a:pt x="2147" y="10653"/>
                  </a:cubicBezTo>
                  <a:cubicBezTo>
                    <a:pt x="1585" y="6707"/>
                    <a:pt x="1225" y="3136"/>
                    <a:pt x="1103" y="1873"/>
                  </a:cubicBezTo>
                  <a:lnTo>
                    <a:pt x="5834" y="1122"/>
                  </a:lnTo>
                  <a:close/>
                  <a:moveTo>
                    <a:pt x="6309" y="1"/>
                  </a:moveTo>
                  <a:cubicBezTo>
                    <a:pt x="6283" y="1"/>
                    <a:pt x="6258" y="3"/>
                    <a:pt x="6232" y="6"/>
                  </a:cubicBezTo>
                  <a:lnTo>
                    <a:pt x="460" y="928"/>
                  </a:lnTo>
                  <a:cubicBezTo>
                    <a:pt x="191" y="972"/>
                    <a:pt x="1" y="1214"/>
                    <a:pt x="24" y="1486"/>
                  </a:cubicBezTo>
                  <a:cubicBezTo>
                    <a:pt x="28" y="1530"/>
                    <a:pt x="419" y="5874"/>
                    <a:pt x="1123" y="10796"/>
                  </a:cubicBezTo>
                  <a:cubicBezTo>
                    <a:pt x="1191" y="11279"/>
                    <a:pt x="1262" y="11769"/>
                    <a:pt x="1334" y="12265"/>
                  </a:cubicBezTo>
                  <a:lnTo>
                    <a:pt x="1637" y="14171"/>
                  </a:lnTo>
                  <a:cubicBezTo>
                    <a:pt x="1949" y="16025"/>
                    <a:pt x="2270" y="17671"/>
                    <a:pt x="2589" y="19073"/>
                  </a:cubicBezTo>
                  <a:lnTo>
                    <a:pt x="2766" y="19831"/>
                  </a:lnTo>
                  <a:cubicBezTo>
                    <a:pt x="2888" y="20318"/>
                    <a:pt x="3014" y="20790"/>
                    <a:pt x="3140" y="21239"/>
                  </a:cubicBezTo>
                  <a:cubicBezTo>
                    <a:pt x="3205" y="21461"/>
                    <a:pt x="3270" y="21682"/>
                    <a:pt x="3334" y="21886"/>
                  </a:cubicBezTo>
                  <a:cubicBezTo>
                    <a:pt x="3532" y="22542"/>
                    <a:pt x="3854" y="23141"/>
                    <a:pt x="4293" y="23679"/>
                  </a:cubicBezTo>
                  <a:cubicBezTo>
                    <a:pt x="4433" y="23845"/>
                    <a:pt x="4579" y="24001"/>
                    <a:pt x="4739" y="24165"/>
                  </a:cubicBezTo>
                  <a:cubicBezTo>
                    <a:pt x="5396" y="24791"/>
                    <a:pt x="6212" y="25233"/>
                    <a:pt x="7103" y="25447"/>
                  </a:cubicBezTo>
                  <a:cubicBezTo>
                    <a:pt x="7113" y="25450"/>
                    <a:pt x="7157" y="25464"/>
                    <a:pt x="7168" y="25468"/>
                  </a:cubicBezTo>
                  <a:cubicBezTo>
                    <a:pt x="7518" y="25543"/>
                    <a:pt x="7875" y="25580"/>
                    <a:pt x="8236" y="25580"/>
                  </a:cubicBezTo>
                  <a:cubicBezTo>
                    <a:pt x="9076" y="25580"/>
                    <a:pt x="9927" y="25373"/>
                    <a:pt x="10709" y="24971"/>
                  </a:cubicBezTo>
                  <a:cubicBezTo>
                    <a:pt x="11219" y="24706"/>
                    <a:pt x="11903" y="24345"/>
                    <a:pt x="12699" y="23916"/>
                  </a:cubicBezTo>
                  <a:lnTo>
                    <a:pt x="12831" y="23845"/>
                  </a:lnTo>
                  <a:cubicBezTo>
                    <a:pt x="13189" y="23651"/>
                    <a:pt x="13563" y="23450"/>
                    <a:pt x="13951" y="23233"/>
                  </a:cubicBezTo>
                  <a:cubicBezTo>
                    <a:pt x="15839" y="22195"/>
                    <a:pt x="17411" y="21287"/>
                    <a:pt x="18753" y="20454"/>
                  </a:cubicBezTo>
                  <a:cubicBezTo>
                    <a:pt x="18791" y="20430"/>
                    <a:pt x="18832" y="20396"/>
                    <a:pt x="18863" y="20362"/>
                  </a:cubicBezTo>
                  <a:cubicBezTo>
                    <a:pt x="18945" y="20277"/>
                    <a:pt x="18995" y="20164"/>
                    <a:pt x="19006" y="20046"/>
                  </a:cubicBezTo>
                  <a:cubicBezTo>
                    <a:pt x="19064" y="19314"/>
                    <a:pt x="19114" y="18603"/>
                    <a:pt x="19155" y="17923"/>
                  </a:cubicBezTo>
                  <a:cubicBezTo>
                    <a:pt x="19207" y="17001"/>
                    <a:pt x="19234" y="16123"/>
                    <a:pt x="19234" y="15314"/>
                  </a:cubicBezTo>
                  <a:cubicBezTo>
                    <a:pt x="19234" y="15209"/>
                    <a:pt x="19199" y="15107"/>
                    <a:pt x="19141" y="15021"/>
                  </a:cubicBezTo>
                  <a:cubicBezTo>
                    <a:pt x="18475" y="14041"/>
                    <a:pt x="18064" y="12959"/>
                    <a:pt x="17913" y="11800"/>
                  </a:cubicBezTo>
                  <a:cubicBezTo>
                    <a:pt x="17893" y="11616"/>
                    <a:pt x="17771" y="11456"/>
                    <a:pt x="17601" y="11385"/>
                  </a:cubicBezTo>
                  <a:cubicBezTo>
                    <a:pt x="17538" y="11358"/>
                    <a:pt x="17471" y="11345"/>
                    <a:pt x="17404" y="11345"/>
                  </a:cubicBezTo>
                  <a:cubicBezTo>
                    <a:pt x="17291" y="11345"/>
                    <a:pt x="17178" y="11382"/>
                    <a:pt x="17084" y="11453"/>
                  </a:cubicBezTo>
                  <a:cubicBezTo>
                    <a:pt x="14049" y="13786"/>
                    <a:pt x="11569" y="15664"/>
                    <a:pt x="9528" y="17171"/>
                  </a:cubicBezTo>
                  <a:cubicBezTo>
                    <a:pt x="8957" y="15147"/>
                    <a:pt x="7358" y="8881"/>
                    <a:pt x="6831" y="486"/>
                  </a:cubicBezTo>
                  <a:cubicBezTo>
                    <a:pt x="6821" y="339"/>
                    <a:pt x="6752" y="207"/>
                    <a:pt x="6637" y="115"/>
                  </a:cubicBezTo>
                  <a:cubicBezTo>
                    <a:pt x="6545" y="40"/>
                    <a:pt x="6427" y="1"/>
                    <a:pt x="6309" y="1"/>
                  </a:cubicBezTo>
                  <a:close/>
                </a:path>
              </a:pathLst>
            </a:custGeom>
            <a:solidFill>
              <a:srgbClr val="5D5D6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5" name="Google Shape;555;p25"/>
            <p:cNvSpPr/>
            <p:nvPr/>
          </p:nvSpPr>
          <p:spPr>
            <a:xfrm>
              <a:off x="6430835" y="2401634"/>
              <a:ext cx="284978" cy="484818"/>
            </a:xfrm>
            <a:custGeom>
              <a:rect b="b" l="l" r="r" t="t"/>
              <a:pathLst>
                <a:path extrusionOk="0" h="16235" w="9543">
                  <a:moveTo>
                    <a:pt x="3477" y="3440"/>
                  </a:moveTo>
                  <a:cubicBezTo>
                    <a:pt x="3477" y="3440"/>
                    <a:pt x="8247" y="10631"/>
                    <a:pt x="3684" y="14798"/>
                  </a:cubicBezTo>
                  <a:cubicBezTo>
                    <a:pt x="3386" y="15074"/>
                    <a:pt x="3022" y="15196"/>
                    <a:pt x="2664" y="15196"/>
                  </a:cubicBezTo>
                  <a:cubicBezTo>
                    <a:pt x="1950" y="15196"/>
                    <a:pt x="1259" y="14707"/>
                    <a:pt x="1141" y="13907"/>
                  </a:cubicBezTo>
                  <a:cubicBezTo>
                    <a:pt x="1052" y="13342"/>
                    <a:pt x="1055" y="12628"/>
                    <a:pt x="1229" y="11733"/>
                  </a:cubicBezTo>
                  <a:cubicBezTo>
                    <a:pt x="1375" y="10981"/>
                    <a:pt x="1657" y="10264"/>
                    <a:pt x="2011" y="9587"/>
                  </a:cubicBezTo>
                  <a:cubicBezTo>
                    <a:pt x="2552" y="8549"/>
                    <a:pt x="3477" y="6352"/>
                    <a:pt x="3477" y="3440"/>
                  </a:cubicBezTo>
                  <a:close/>
                  <a:moveTo>
                    <a:pt x="2443" y="1"/>
                  </a:moveTo>
                  <a:lnTo>
                    <a:pt x="2443" y="3440"/>
                  </a:lnTo>
                  <a:cubicBezTo>
                    <a:pt x="2443" y="6120"/>
                    <a:pt x="1596" y="8141"/>
                    <a:pt x="1092" y="9104"/>
                  </a:cubicBezTo>
                  <a:cubicBezTo>
                    <a:pt x="654" y="9945"/>
                    <a:pt x="365" y="10741"/>
                    <a:pt x="211" y="11536"/>
                  </a:cubicBezTo>
                  <a:cubicBezTo>
                    <a:pt x="31" y="12458"/>
                    <a:pt x="1" y="13308"/>
                    <a:pt x="113" y="14063"/>
                  </a:cubicBezTo>
                  <a:cubicBezTo>
                    <a:pt x="304" y="15322"/>
                    <a:pt x="1378" y="16234"/>
                    <a:pt x="2664" y="16234"/>
                  </a:cubicBezTo>
                  <a:cubicBezTo>
                    <a:pt x="3300" y="16234"/>
                    <a:pt x="3912" y="15996"/>
                    <a:pt x="4386" y="15564"/>
                  </a:cubicBezTo>
                  <a:cubicBezTo>
                    <a:pt x="9542" y="10852"/>
                    <a:pt x="4559" y="3192"/>
                    <a:pt x="4345" y="2869"/>
                  </a:cubicBezTo>
                  <a:lnTo>
                    <a:pt x="244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6" name="Google Shape;556;p25"/>
            <p:cNvSpPr/>
            <p:nvPr/>
          </p:nvSpPr>
          <p:spPr>
            <a:xfrm>
              <a:off x="6383593" y="2346956"/>
              <a:ext cx="184700" cy="184550"/>
            </a:xfrm>
            <a:custGeom>
              <a:rect b="b" l="l" r="r" t="t"/>
              <a:pathLst>
                <a:path extrusionOk="0" h="6180" w="6185">
                  <a:moveTo>
                    <a:pt x="2928" y="0"/>
                  </a:moveTo>
                  <a:cubicBezTo>
                    <a:pt x="2634" y="0"/>
                    <a:pt x="2338" y="81"/>
                    <a:pt x="2073" y="247"/>
                  </a:cubicBezTo>
                  <a:lnTo>
                    <a:pt x="1" y="1560"/>
                  </a:lnTo>
                  <a:lnTo>
                    <a:pt x="2807" y="5227"/>
                  </a:lnTo>
                  <a:lnTo>
                    <a:pt x="3535" y="6179"/>
                  </a:lnTo>
                  <a:lnTo>
                    <a:pt x="5318" y="4938"/>
                  </a:lnTo>
                  <a:cubicBezTo>
                    <a:pt x="5940" y="4499"/>
                    <a:pt x="6185" y="3682"/>
                    <a:pt x="5869" y="2995"/>
                  </a:cubicBezTo>
                  <a:cubicBezTo>
                    <a:pt x="5753" y="2737"/>
                    <a:pt x="5621" y="2492"/>
                    <a:pt x="5478" y="2260"/>
                  </a:cubicBezTo>
                  <a:cubicBezTo>
                    <a:pt x="5032" y="1519"/>
                    <a:pt x="4498" y="910"/>
                    <a:pt x="4042" y="458"/>
                  </a:cubicBezTo>
                  <a:cubicBezTo>
                    <a:pt x="3736" y="156"/>
                    <a:pt x="3334" y="0"/>
                    <a:pt x="2928" y="0"/>
                  </a:cubicBezTo>
                  <a:close/>
                </a:path>
              </a:pathLst>
            </a:custGeom>
            <a:solidFill>
              <a:srgbClr val="E4EC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7" name="Google Shape;557;p25"/>
            <p:cNvSpPr/>
            <p:nvPr/>
          </p:nvSpPr>
          <p:spPr>
            <a:xfrm>
              <a:off x="6383593" y="2346956"/>
              <a:ext cx="165319" cy="156121"/>
            </a:xfrm>
            <a:custGeom>
              <a:rect b="b" l="l" r="r" t="t"/>
              <a:pathLst>
                <a:path extrusionOk="0" h="5228" w="5536">
                  <a:moveTo>
                    <a:pt x="2928" y="0"/>
                  </a:moveTo>
                  <a:cubicBezTo>
                    <a:pt x="2634" y="0"/>
                    <a:pt x="2338" y="81"/>
                    <a:pt x="2073" y="247"/>
                  </a:cubicBezTo>
                  <a:lnTo>
                    <a:pt x="1" y="1560"/>
                  </a:lnTo>
                  <a:lnTo>
                    <a:pt x="2807" y="5227"/>
                  </a:lnTo>
                  <a:lnTo>
                    <a:pt x="4712" y="3893"/>
                  </a:lnTo>
                  <a:cubicBezTo>
                    <a:pt x="5253" y="3522"/>
                    <a:pt x="5535" y="2883"/>
                    <a:pt x="5478" y="2260"/>
                  </a:cubicBezTo>
                  <a:cubicBezTo>
                    <a:pt x="5032" y="1519"/>
                    <a:pt x="4498" y="910"/>
                    <a:pt x="4042" y="458"/>
                  </a:cubicBezTo>
                  <a:cubicBezTo>
                    <a:pt x="3736" y="156"/>
                    <a:pt x="3334" y="0"/>
                    <a:pt x="29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8" name="Google Shape;558;p25"/>
            <p:cNvSpPr/>
            <p:nvPr/>
          </p:nvSpPr>
          <p:spPr>
            <a:xfrm>
              <a:off x="6367557" y="2331457"/>
              <a:ext cx="217817" cy="215488"/>
            </a:xfrm>
            <a:custGeom>
              <a:rect b="b" l="l" r="r" t="t"/>
              <a:pathLst>
                <a:path extrusionOk="0" h="7216" w="7294">
                  <a:moveTo>
                    <a:pt x="3461" y="1038"/>
                  </a:moveTo>
                  <a:cubicBezTo>
                    <a:pt x="3736" y="1038"/>
                    <a:pt x="4007" y="1143"/>
                    <a:pt x="4215" y="1347"/>
                  </a:cubicBezTo>
                  <a:cubicBezTo>
                    <a:pt x="4759" y="1885"/>
                    <a:pt x="5215" y="2457"/>
                    <a:pt x="5572" y="3049"/>
                  </a:cubicBezTo>
                  <a:cubicBezTo>
                    <a:pt x="5719" y="3290"/>
                    <a:pt x="5838" y="3514"/>
                    <a:pt x="5937" y="3729"/>
                  </a:cubicBezTo>
                  <a:cubicBezTo>
                    <a:pt x="6144" y="4184"/>
                    <a:pt x="5984" y="4729"/>
                    <a:pt x="5555" y="5032"/>
                  </a:cubicBezTo>
                  <a:lnTo>
                    <a:pt x="4181" y="5988"/>
                  </a:lnTo>
                  <a:lnTo>
                    <a:pt x="1293" y="2212"/>
                  </a:lnTo>
                  <a:lnTo>
                    <a:pt x="2885" y="1204"/>
                  </a:lnTo>
                  <a:cubicBezTo>
                    <a:pt x="3064" y="1092"/>
                    <a:pt x="3263" y="1038"/>
                    <a:pt x="3461" y="1038"/>
                  </a:cubicBezTo>
                  <a:close/>
                  <a:moveTo>
                    <a:pt x="3466" y="1"/>
                  </a:moveTo>
                  <a:cubicBezTo>
                    <a:pt x="3077" y="1"/>
                    <a:pt x="2685" y="108"/>
                    <a:pt x="2334" y="327"/>
                  </a:cubicBezTo>
                  <a:lnTo>
                    <a:pt x="259" y="1640"/>
                  </a:lnTo>
                  <a:cubicBezTo>
                    <a:pt x="137" y="1718"/>
                    <a:pt x="55" y="1845"/>
                    <a:pt x="27" y="1987"/>
                  </a:cubicBezTo>
                  <a:cubicBezTo>
                    <a:pt x="0" y="2130"/>
                    <a:pt x="38" y="2276"/>
                    <a:pt x="126" y="2392"/>
                  </a:cubicBezTo>
                  <a:lnTo>
                    <a:pt x="3657" y="7012"/>
                  </a:lnTo>
                  <a:cubicBezTo>
                    <a:pt x="3759" y="7147"/>
                    <a:pt x="3916" y="7216"/>
                    <a:pt x="4072" y="7216"/>
                  </a:cubicBezTo>
                  <a:cubicBezTo>
                    <a:pt x="4174" y="7216"/>
                    <a:pt x="4276" y="7185"/>
                    <a:pt x="4368" y="7123"/>
                  </a:cubicBezTo>
                  <a:lnTo>
                    <a:pt x="6150" y="5882"/>
                  </a:lnTo>
                  <a:cubicBezTo>
                    <a:pt x="6987" y="5294"/>
                    <a:pt x="7293" y="4208"/>
                    <a:pt x="6879" y="3300"/>
                  </a:cubicBezTo>
                  <a:cubicBezTo>
                    <a:pt x="6766" y="3049"/>
                    <a:pt x="6627" y="2790"/>
                    <a:pt x="6460" y="2511"/>
                  </a:cubicBezTo>
                  <a:cubicBezTo>
                    <a:pt x="6059" y="1848"/>
                    <a:pt x="5549" y="1204"/>
                    <a:pt x="4943" y="609"/>
                  </a:cubicBezTo>
                  <a:cubicBezTo>
                    <a:pt x="4538" y="208"/>
                    <a:pt x="4005" y="1"/>
                    <a:pt x="34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9" name="Google Shape;559;p25"/>
            <p:cNvSpPr/>
            <p:nvPr/>
          </p:nvSpPr>
          <p:spPr>
            <a:xfrm>
              <a:off x="5994845" y="2360454"/>
              <a:ext cx="544632" cy="457434"/>
            </a:xfrm>
            <a:custGeom>
              <a:rect b="b" l="l" r="r" t="t"/>
              <a:pathLst>
                <a:path extrusionOk="0" h="15318" w="18238">
                  <a:moveTo>
                    <a:pt x="13699" y="1"/>
                  </a:moveTo>
                  <a:cubicBezTo>
                    <a:pt x="13215" y="1"/>
                    <a:pt x="12731" y="151"/>
                    <a:pt x="12321" y="445"/>
                  </a:cubicBezTo>
                  <a:lnTo>
                    <a:pt x="1294" y="8367"/>
                  </a:lnTo>
                  <a:cubicBezTo>
                    <a:pt x="392" y="9017"/>
                    <a:pt x="0" y="10181"/>
                    <a:pt x="378" y="11228"/>
                  </a:cubicBezTo>
                  <a:cubicBezTo>
                    <a:pt x="617" y="11884"/>
                    <a:pt x="933" y="12466"/>
                    <a:pt x="1280" y="12966"/>
                  </a:cubicBezTo>
                  <a:cubicBezTo>
                    <a:pt x="1814" y="13732"/>
                    <a:pt x="2433" y="14337"/>
                    <a:pt x="2991" y="14783"/>
                  </a:cubicBezTo>
                  <a:cubicBezTo>
                    <a:pt x="3445" y="15139"/>
                    <a:pt x="3991" y="15318"/>
                    <a:pt x="4538" y="15318"/>
                  </a:cubicBezTo>
                  <a:cubicBezTo>
                    <a:pt x="5058" y="15318"/>
                    <a:pt x="5578" y="15157"/>
                    <a:pt x="6021" y="14834"/>
                  </a:cubicBezTo>
                  <a:lnTo>
                    <a:pt x="17084" y="6816"/>
                  </a:lnTo>
                  <a:cubicBezTo>
                    <a:pt x="17897" y="6228"/>
                    <a:pt x="18237" y="5187"/>
                    <a:pt x="17955" y="4227"/>
                  </a:cubicBezTo>
                  <a:cubicBezTo>
                    <a:pt x="17791" y="3686"/>
                    <a:pt x="17587" y="3204"/>
                    <a:pt x="17349" y="2785"/>
                  </a:cubicBezTo>
                  <a:cubicBezTo>
                    <a:pt x="17356" y="2781"/>
                    <a:pt x="17349" y="2781"/>
                    <a:pt x="17349" y="2781"/>
                  </a:cubicBezTo>
                  <a:cubicBezTo>
                    <a:pt x="16635" y="1506"/>
                    <a:pt x="15639" y="740"/>
                    <a:pt x="14818" y="288"/>
                  </a:cubicBezTo>
                  <a:cubicBezTo>
                    <a:pt x="14469" y="96"/>
                    <a:pt x="14084" y="1"/>
                    <a:pt x="1369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0" name="Google Shape;560;p25"/>
            <p:cNvSpPr/>
            <p:nvPr/>
          </p:nvSpPr>
          <p:spPr>
            <a:xfrm>
              <a:off x="5994845" y="2360454"/>
              <a:ext cx="521758" cy="415776"/>
            </a:xfrm>
            <a:custGeom>
              <a:rect b="b" l="l" r="r" t="t"/>
              <a:pathLst>
                <a:path extrusionOk="0" h="13923" w="17472">
                  <a:moveTo>
                    <a:pt x="13699" y="1"/>
                  </a:moveTo>
                  <a:cubicBezTo>
                    <a:pt x="13215" y="1"/>
                    <a:pt x="12731" y="151"/>
                    <a:pt x="12321" y="445"/>
                  </a:cubicBezTo>
                  <a:lnTo>
                    <a:pt x="1294" y="8367"/>
                  </a:lnTo>
                  <a:cubicBezTo>
                    <a:pt x="392" y="9017"/>
                    <a:pt x="0" y="10181"/>
                    <a:pt x="378" y="11228"/>
                  </a:cubicBezTo>
                  <a:cubicBezTo>
                    <a:pt x="617" y="11884"/>
                    <a:pt x="933" y="12466"/>
                    <a:pt x="1280" y="12966"/>
                  </a:cubicBezTo>
                  <a:cubicBezTo>
                    <a:pt x="1440" y="13109"/>
                    <a:pt x="1596" y="13242"/>
                    <a:pt x="1749" y="13365"/>
                  </a:cubicBezTo>
                  <a:cubicBezTo>
                    <a:pt x="2215" y="13737"/>
                    <a:pt x="2780" y="13923"/>
                    <a:pt x="3347" y="13923"/>
                  </a:cubicBezTo>
                  <a:cubicBezTo>
                    <a:pt x="3886" y="13923"/>
                    <a:pt x="4428" y="13755"/>
                    <a:pt x="4889" y="13422"/>
                  </a:cubicBezTo>
                  <a:lnTo>
                    <a:pt x="16369" y="5098"/>
                  </a:lnTo>
                  <a:cubicBezTo>
                    <a:pt x="17111" y="4564"/>
                    <a:pt x="17471" y="3670"/>
                    <a:pt x="17349" y="2785"/>
                  </a:cubicBezTo>
                  <a:cubicBezTo>
                    <a:pt x="17356" y="2781"/>
                    <a:pt x="17349" y="2781"/>
                    <a:pt x="17349" y="2781"/>
                  </a:cubicBezTo>
                  <a:cubicBezTo>
                    <a:pt x="16635" y="1506"/>
                    <a:pt x="15639" y="740"/>
                    <a:pt x="14818" y="288"/>
                  </a:cubicBezTo>
                  <a:cubicBezTo>
                    <a:pt x="14469" y="96"/>
                    <a:pt x="14084" y="1"/>
                    <a:pt x="136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1" name="Google Shape;561;p25"/>
            <p:cNvSpPr/>
            <p:nvPr/>
          </p:nvSpPr>
          <p:spPr>
            <a:xfrm>
              <a:off x="5978092" y="2345015"/>
              <a:ext cx="578108" cy="488192"/>
            </a:xfrm>
            <a:custGeom>
              <a:rect b="b" l="l" r="r" t="t"/>
              <a:pathLst>
                <a:path extrusionOk="0" h="16348" w="19359">
                  <a:moveTo>
                    <a:pt x="14256" y="1036"/>
                  </a:moveTo>
                  <a:cubicBezTo>
                    <a:pt x="14559" y="1036"/>
                    <a:pt x="14859" y="1111"/>
                    <a:pt x="15131" y="1261"/>
                  </a:cubicBezTo>
                  <a:cubicBezTo>
                    <a:pt x="16118" y="1805"/>
                    <a:pt x="16893" y="2560"/>
                    <a:pt x="17434" y="3509"/>
                  </a:cubicBezTo>
                  <a:cubicBezTo>
                    <a:pt x="17440" y="3526"/>
                    <a:pt x="17448" y="3543"/>
                    <a:pt x="17458" y="3561"/>
                  </a:cubicBezTo>
                  <a:cubicBezTo>
                    <a:pt x="17682" y="3955"/>
                    <a:pt x="17873" y="4404"/>
                    <a:pt x="18016" y="4890"/>
                  </a:cubicBezTo>
                  <a:cubicBezTo>
                    <a:pt x="18241" y="5646"/>
                    <a:pt x="17968" y="6459"/>
                    <a:pt x="17342" y="6911"/>
                  </a:cubicBezTo>
                  <a:lnTo>
                    <a:pt x="6280" y="14929"/>
                  </a:lnTo>
                  <a:cubicBezTo>
                    <a:pt x="5926" y="15185"/>
                    <a:pt x="5510" y="15312"/>
                    <a:pt x="5095" y="15312"/>
                  </a:cubicBezTo>
                  <a:cubicBezTo>
                    <a:pt x="4661" y="15312"/>
                    <a:pt x="4229" y="15172"/>
                    <a:pt x="3875" y="14891"/>
                  </a:cubicBezTo>
                  <a:cubicBezTo>
                    <a:pt x="3260" y="14405"/>
                    <a:pt x="2704" y="13816"/>
                    <a:pt x="2269" y="13188"/>
                  </a:cubicBezTo>
                  <a:cubicBezTo>
                    <a:pt x="1916" y="12681"/>
                    <a:pt x="1633" y="12136"/>
                    <a:pt x="1429" y="11568"/>
                  </a:cubicBezTo>
                  <a:cubicBezTo>
                    <a:pt x="1133" y="10759"/>
                    <a:pt x="1432" y="9826"/>
                    <a:pt x="2157" y="9302"/>
                  </a:cubicBezTo>
                  <a:lnTo>
                    <a:pt x="13185" y="1383"/>
                  </a:lnTo>
                  <a:cubicBezTo>
                    <a:pt x="13505" y="1152"/>
                    <a:pt x="13883" y="1036"/>
                    <a:pt x="14256" y="1036"/>
                  </a:cubicBezTo>
                  <a:close/>
                  <a:moveTo>
                    <a:pt x="14258" y="1"/>
                  </a:moveTo>
                  <a:cubicBezTo>
                    <a:pt x="13667" y="1"/>
                    <a:pt x="13077" y="182"/>
                    <a:pt x="12580" y="540"/>
                  </a:cubicBezTo>
                  <a:lnTo>
                    <a:pt x="1552" y="8462"/>
                  </a:lnTo>
                  <a:cubicBezTo>
                    <a:pt x="453" y="9255"/>
                    <a:pt x="0" y="10677"/>
                    <a:pt x="453" y="11922"/>
                  </a:cubicBezTo>
                  <a:cubicBezTo>
                    <a:pt x="688" y="12571"/>
                    <a:pt x="1010" y="13197"/>
                    <a:pt x="1415" y="13779"/>
                  </a:cubicBezTo>
                  <a:cubicBezTo>
                    <a:pt x="1912" y="14490"/>
                    <a:pt x="2538" y="15153"/>
                    <a:pt x="3232" y="15705"/>
                  </a:cubicBezTo>
                  <a:cubicBezTo>
                    <a:pt x="3776" y="16133"/>
                    <a:pt x="4436" y="16347"/>
                    <a:pt x="5100" y="16347"/>
                  </a:cubicBezTo>
                  <a:cubicBezTo>
                    <a:pt x="5725" y="16347"/>
                    <a:pt x="6355" y="16157"/>
                    <a:pt x="6888" y="15769"/>
                  </a:cubicBezTo>
                  <a:lnTo>
                    <a:pt x="17947" y="7751"/>
                  </a:lnTo>
                  <a:cubicBezTo>
                    <a:pt x="18930" y="7040"/>
                    <a:pt x="19359" y="5775"/>
                    <a:pt x="19012" y="4598"/>
                  </a:cubicBezTo>
                  <a:cubicBezTo>
                    <a:pt x="18849" y="4057"/>
                    <a:pt x="18645" y="3557"/>
                    <a:pt x="18396" y="3108"/>
                  </a:cubicBezTo>
                  <a:cubicBezTo>
                    <a:pt x="18393" y="3108"/>
                    <a:pt x="18393" y="3108"/>
                    <a:pt x="18393" y="3105"/>
                  </a:cubicBezTo>
                  <a:cubicBezTo>
                    <a:pt x="18379" y="3071"/>
                    <a:pt x="18363" y="3036"/>
                    <a:pt x="18343" y="3006"/>
                  </a:cubicBezTo>
                  <a:cubicBezTo>
                    <a:pt x="17706" y="1887"/>
                    <a:pt x="16795" y="992"/>
                    <a:pt x="15631" y="353"/>
                  </a:cubicBezTo>
                  <a:cubicBezTo>
                    <a:pt x="15205" y="117"/>
                    <a:pt x="14731" y="1"/>
                    <a:pt x="142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2" name="Google Shape;562;p25"/>
            <p:cNvSpPr/>
            <p:nvPr/>
          </p:nvSpPr>
          <p:spPr>
            <a:xfrm>
              <a:off x="6074398" y="2446308"/>
              <a:ext cx="267478" cy="226447"/>
            </a:xfrm>
            <a:custGeom>
              <a:rect b="b" l="l" r="r" t="t"/>
              <a:pathLst>
                <a:path extrusionOk="0" h="7583" w="8957">
                  <a:moveTo>
                    <a:pt x="5123" y="1"/>
                  </a:moveTo>
                  <a:cubicBezTo>
                    <a:pt x="4519" y="1"/>
                    <a:pt x="3900" y="148"/>
                    <a:pt x="3313" y="471"/>
                  </a:cubicBezTo>
                  <a:cubicBezTo>
                    <a:pt x="1969" y="1213"/>
                    <a:pt x="1055" y="2461"/>
                    <a:pt x="541" y="3353"/>
                  </a:cubicBezTo>
                  <a:cubicBezTo>
                    <a:pt x="173" y="3985"/>
                    <a:pt x="0" y="4448"/>
                    <a:pt x="0" y="4448"/>
                  </a:cubicBezTo>
                  <a:cubicBezTo>
                    <a:pt x="912" y="7015"/>
                    <a:pt x="2831" y="7583"/>
                    <a:pt x="4351" y="7583"/>
                  </a:cubicBezTo>
                  <a:cubicBezTo>
                    <a:pt x="4550" y="7583"/>
                    <a:pt x="4741" y="7573"/>
                    <a:pt x="4922" y="7557"/>
                  </a:cubicBezTo>
                  <a:cubicBezTo>
                    <a:pt x="6048" y="7455"/>
                    <a:pt x="7130" y="6979"/>
                    <a:pt x="7888" y="6142"/>
                  </a:cubicBezTo>
                  <a:cubicBezTo>
                    <a:pt x="8480" y="5485"/>
                    <a:pt x="8763" y="4778"/>
                    <a:pt x="8848" y="4094"/>
                  </a:cubicBezTo>
                  <a:cubicBezTo>
                    <a:pt x="8957" y="3244"/>
                    <a:pt x="8770" y="2472"/>
                    <a:pt x="8386" y="1828"/>
                  </a:cubicBezTo>
                  <a:cubicBezTo>
                    <a:pt x="7716" y="716"/>
                    <a:pt x="6457" y="1"/>
                    <a:pt x="51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3" name="Google Shape;563;p25"/>
            <p:cNvSpPr/>
            <p:nvPr/>
          </p:nvSpPr>
          <p:spPr>
            <a:xfrm>
              <a:off x="6090524" y="2446308"/>
              <a:ext cx="235436" cy="173561"/>
            </a:xfrm>
            <a:custGeom>
              <a:rect b="b" l="l" r="r" t="t"/>
              <a:pathLst>
                <a:path extrusionOk="0" h="5812" w="7884">
                  <a:moveTo>
                    <a:pt x="4583" y="1"/>
                  </a:moveTo>
                  <a:cubicBezTo>
                    <a:pt x="3979" y="1"/>
                    <a:pt x="3360" y="148"/>
                    <a:pt x="2773" y="471"/>
                  </a:cubicBezTo>
                  <a:cubicBezTo>
                    <a:pt x="1429" y="1213"/>
                    <a:pt x="515" y="2461"/>
                    <a:pt x="1" y="3353"/>
                  </a:cubicBezTo>
                  <a:cubicBezTo>
                    <a:pt x="864" y="5352"/>
                    <a:pt x="2475" y="5812"/>
                    <a:pt x="3771" y="5812"/>
                  </a:cubicBezTo>
                  <a:cubicBezTo>
                    <a:pt x="3953" y="5812"/>
                    <a:pt x="4128" y="5803"/>
                    <a:pt x="4294" y="5788"/>
                  </a:cubicBezTo>
                  <a:cubicBezTo>
                    <a:pt x="5315" y="5696"/>
                    <a:pt x="6287" y="5271"/>
                    <a:pt x="6974" y="4513"/>
                  </a:cubicBezTo>
                  <a:cubicBezTo>
                    <a:pt x="7508" y="3913"/>
                    <a:pt x="7767" y="3277"/>
                    <a:pt x="7846" y="2659"/>
                  </a:cubicBezTo>
                  <a:cubicBezTo>
                    <a:pt x="7883" y="2370"/>
                    <a:pt x="7883" y="2094"/>
                    <a:pt x="7846" y="1828"/>
                  </a:cubicBezTo>
                  <a:cubicBezTo>
                    <a:pt x="7176" y="716"/>
                    <a:pt x="5917" y="1"/>
                    <a:pt x="45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4" name="Google Shape;564;p25"/>
            <p:cNvSpPr/>
            <p:nvPr/>
          </p:nvSpPr>
          <p:spPr>
            <a:xfrm>
              <a:off x="6058542" y="2431078"/>
              <a:ext cx="298983" cy="257176"/>
            </a:xfrm>
            <a:custGeom>
              <a:rect b="b" l="l" r="r" t="t"/>
              <a:pathLst>
                <a:path extrusionOk="0" h="8612" w="10012">
                  <a:moveTo>
                    <a:pt x="5645" y="1028"/>
                  </a:moveTo>
                  <a:cubicBezTo>
                    <a:pt x="6834" y="1028"/>
                    <a:pt x="7926" y="1700"/>
                    <a:pt x="8471" y="2607"/>
                  </a:cubicBezTo>
                  <a:cubicBezTo>
                    <a:pt x="8818" y="3182"/>
                    <a:pt x="8954" y="3849"/>
                    <a:pt x="8865" y="4539"/>
                  </a:cubicBezTo>
                  <a:cubicBezTo>
                    <a:pt x="8783" y="5189"/>
                    <a:pt x="8505" y="5781"/>
                    <a:pt x="8036" y="6301"/>
                  </a:cubicBezTo>
                  <a:cubicBezTo>
                    <a:pt x="7392" y="7009"/>
                    <a:pt x="6460" y="7455"/>
                    <a:pt x="5406" y="7550"/>
                  </a:cubicBezTo>
                  <a:cubicBezTo>
                    <a:pt x="5236" y="7566"/>
                    <a:pt x="5060" y="7574"/>
                    <a:pt x="4880" y="7574"/>
                  </a:cubicBezTo>
                  <a:cubicBezTo>
                    <a:pt x="3505" y="7574"/>
                    <a:pt x="1907" y="7058"/>
                    <a:pt x="1089" y="4968"/>
                  </a:cubicBezTo>
                  <a:cubicBezTo>
                    <a:pt x="1167" y="4787"/>
                    <a:pt x="1310" y="4485"/>
                    <a:pt x="1521" y="4121"/>
                  </a:cubicBezTo>
                  <a:cubicBezTo>
                    <a:pt x="2011" y="3274"/>
                    <a:pt x="2851" y="2121"/>
                    <a:pt x="4096" y="1434"/>
                  </a:cubicBezTo>
                  <a:cubicBezTo>
                    <a:pt x="4607" y="1152"/>
                    <a:pt x="5135" y="1028"/>
                    <a:pt x="5645" y="1028"/>
                  </a:cubicBezTo>
                  <a:close/>
                  <a:moveTo>
                    <a:pt x="5648" y="0"/>
                  </a:moveTo>
                  <a:cubicBezTo>
                    <a:pt x="4948" y="0"/>
                    <a:pt x="4241" y="169"/>
                    <a:pt x="3596" y="525"/>
                  </a:cubicBezTo>
                  <a:cubicBezTo>
                    <a:pt x="2144" y="1325"/>
                    <a:pt x="1178" y="2641"/>
                    <a:pt x="623" y="3604"/>
                  </a:cubicBezTo>
                  <a:cubicBezTo>
                    <a:pt x="239" y="4264"/>
                    <a:pt x="51" y="4757"/>
                    <a:pt x="45" y="4778"/>
                  </a:cubicBezTo>
                  <a:cubicBezTo>
                    <a:pt x="4" y="4890"/>
                    <a:pt x="1" y="5015"/>
                    <a:pt x="41" y="5131"/>
                  </a:cubicBezTo>
                  <a:cubicBezTo>
                    <a:pt x="1079" y="8050"/>
                    <a:pt x="3324" y="8612"/>
                    <a:pt x="4892" y="8612"/>
                  </a:cubicBezTo>
                  <a:cubicBezTo>
                    <a:pt x="5110" y="8612"/>
                    <a:pt x="5314" y="8601"/>
                    <a:pt x="5501" y="8584"/>
                  </a:cubicBezTo>
                  <a:cubicBezTo>
                    <a:pt x="6814" y="8461"/>
                    <a:pt x="7987" y="7900"/>
                    <a:pt x="8804" y="6999"/>
                  </a:cubicBezTo>
                  <a:cubicBezTo>
                    <a:pt x="9419" y="6315"/>
                    <a:pt x="9787" y="5533"/>
                    <a:pt x="9893" y="4668"/>
                  </a:cubicBezTo>
                  <a:cubicBezTo>
                    <a:pt x="10011" y="3750"/>
                    <a:pt x="9828" y="2852"/>
                    <a:pt x="9358" y="2070"/>
                  </a:cubicBezTo>
                  <a:cubicBezTo>
                    <a:pt x="8561" y="745"/>
                    <a:pt x="7118" y="0"/>
                    <a:pt x="56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565" name="Google Shape;565;p25"/>
            <p:cNvGrpSpPr/>
            <p:nvPr/>
          </p:nvGrpSpPr>
          <p:grpSpPr>
            <a:xfrm>
              <a:off x="8276432" y="1543875"/>
              <a:ext cx="433844" cy="259857"/>
              <a:chOff x="10242197" y="1232814"/>
              <a:chExt cx="506946" cy="303642"/>
            </a:xfrm>
          </p:grpSpPr>
          <p:sp>
            <p:nvSpPr>
              <p:cNvPr id="566" name="Google Shape;566;p25"/>
              <p:cNvSpPr/>
              <p:nvPr/>
            </p:nvSpPr>
            <p:spPr>
              <a:xfrm>
                <a:off x="10280600" y="1271217"/>
                <a:ext cx="430020" cy="226836"/>
              </a:xfrm>
              <a:custGeom>
                <a:rect b="b" l="l" r="r" t="t"/>
                <a:pathLst>
                  <a:path extrusionOk="0" h="7596" w="14400">
                    <a:moveTo>
                      <a:pt x="9450" y="0"/>
                    </a:moveTo>
                    <a:cubicBezTo>
                      <a:pt x="8178" y="0"/>
                      <a:pt x="7069" y="688"/>
                      <a:pt x="6464" y="1708"/>
                    </a:cubicBezTo>
                    <a:cubicBezTo>
                      <a:pt x="5950" y="1297"/>
                      <a:pt x="5300" y="1048"/>
                      <a:pt x="4593" y="1048"/>
                    </a:cubicBezTo>
                    <a:cubicBezTo>
                      <a:pt x="2943" y="1048"/>
                      <a:pt x="1606" y="2385"/>
                      <a:pt x="1606" y="4035"/>
                    </a:cubicBezTo>
                    <a:cubicBezTo>
                      <a:pt x="1606" y="4355"/>
                      <a:pt x="1657" y="4661"/>
                      <a:pt x="1749" y="4950"/>
                    </a:cubicBezTo>
                    <a:lnTo>
                      <a:pt x="1324" y="4950"/>
                    </a:lnTo>
                    <a:cubicBezTo>
                      <a:pt x="592" y="4950"/>
                      <a:pt x="0" y="5542"/>
                      <a:pt x="0" y="6273"/>
                    </a:cubicBezTo>
                    <a:cubicBezTo>
                      <a:pt x="0" y="7004"/>
                      <a:pt x="592" y="7596"/>
                      <a:pt x="1324" y="7596"/>
                    </a:cubicBezTo>
                    <a:lnTo>
                      <a:pt x="13077" y="7596"/>
                    </a:lnTo>
                    <a:cubicBezTo>
                      <a:pt x="13808" y="7596"/>
                      <a:pt x="14400" y="7004"/>
                      <a:pt x="14400" y="6273"/>
                    </a:cubicBezTo>
                    <a:cubicBezTo>
                      <a:pt x="14400" y="5542"/>
                      <a:pt x="13808" y="4950"/>
                      <a:pt x="13077" y="4950"/>
                    </a:cubicBezTo>
                    <a:lnTo>
                      <a:pt x="12593" y="4950"/>
                    </a:lnTo>
                    <a:cubicBezTo>
                      <a:pt x="12804" y="4501"/>
                      <a:pt x="12923" y="4004"/>
                      <a:pt x="12923" y="3477"/>
                    </a:cubicBezTo>
                    <a:cubicBezTo>
                      <a:pt x="12923" y="1559"/>
                      <a:pt x="11369" y="0"/>
                      <a:pt x="945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7" name="Google Shape;567;p25"/>
              <p:cNvSpPr/>
              <p:nvPr/>
            </p:nvSpPr>
            <p:spPr>
              <a:xfrm>
                <a:off x="10280600" y="1435072"/>
                <a:ext cx="430020" cy="62890"/>
              </a:xfrm>
              <a:custGeom>
                <a:rect b="b" l="l" r="r" t="t"/>
                <a:pathLst>
                  <a:path extrusionOk="0" h="2106" w="14400">
                    <a:moveTo>
                      <a:pt x="256" y="0"/>
                    </a:moveTo>
                    <a:cubicBezTo>
                      <a:pt x="93" y="221"/>
                      <a:pt x="0" y="493"/>
                      <a:pt x="0" y="786"/>
                    </a:cubicBezTo>
                    <a:cubicBezTo>
                      <a:pt x="0" y="1517"/>
                      <a:pt x="592" y="2106"/>
                      <a:pt x="1320" y="2106"/>
                    </a:cubicBezTo>
                    <a:lnTo>
                      <a:pt x="13080" y="2106"/>
                    </a:lnTo>
                    <a:cubicBezTo>
                      <a:pt x="13804" y="2106"/>
                      <a:pt x="14400" y="1517"/>
                      <a:pt x="14400" y="786"/>
                    </a:cubicBezTo>
                    <a:cubicBezTo>
                      <a:pt x="14400" y="493"/>
                      <a:pt x="14308" y="221"/>
                      <a:pt x="14144" y="0"/>
                    </a:cubicBezTo>
                    <a:cubicBezTo>
                      <a:pt x="13900" y="327"/>
                      <a:pt x="13512" y="541"/>
                      <a:pt x="13080" y="541"/>
                    </a:cubicBezTo>
                    <a:lnTo>
                      <a:pt x="1320" y="541"/>
                    </a:lnTo>
                    <a:cubicBezTo>
                      <a:pt x="889" y="541"/>
                      <a:pt x="501" y="327"/>
                      <a:pt x="256" y="0"/>
                    </a:cubicBezTo>
                    <a:close/>
                  </a:path>
                </a:pathLst>
              </a:custGeom>
              <a:solidFill>
                <a:srgbClr val="E4ECF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8" name="Google Shape;568;p25"/>
              <p:cNvSpPr/>
              <p:nvPr/>
            </p:nvSpPr>
            <p:spPr>
              <a:xfrm>
                <a:off x="10242197" y="1232814"/>
                <a:ext cx="506946" cy="303642"/>
              </a:xfrm>
              <a:custGeom>
                <a:rect b="b" l="l" r="r" t="t"/>
                <a:pathLst>
                  <a:path extrusionOk="0" h="10168" w="16976">
                    <a:moveTo>
                      <a:pt x="10736" y="1286"/>
                    </a:moveTo>
                    <a:cubicBezTo>
                      <a:pt x="12655" y="1286"/>
                      <a:pt x="14209" y="2845"/>
                      <a:pt x="14209" y="4763"/>
                    </a:cubicBezTo>
                    <a:cubicBezTo>
                      <a:pt x="14209" y="5290"/>
                      <a:pt x="14090" y="5787"/>
                      <a:pt x="13879" y="6236"/>
                    </a:cubicBezTo>
                    <a:lnTo>
                      <a:pt x="14363" y="6236"/>
                    </a:lnTo>
                    <a:cubicBezTo>
                      <a:pt x="15094" y="6236"/>
                      <a:pt x="15686" y="6828"/>
                      <a:pt x="15686" y="7559"/>
                    </a:cubicBezTo>
                    <a:cubicBezTo>
                      <a:pt x="15686" y="8290"/>
                      <a:pt x="15094" y="8882"/>
                      <a:pt x="14363" y="8882"/>
                    </a:cubicBezTo>
                    <a:lnTo>
                      <a:pt x="2610" y="8882"/>
                    </a:lnTo>
                    <a:cubicBezTo>
                      <a:pt x="1878" y="8882"/>
                      <a:pt x="1286" y="8290"/>
                      <a:pt x="1286" y="7559"/>
                    </a:cubicBezTo>
                    <a:cubicBezTo>
                      <a:pt x="1286" y="6828"/>
                      <a:pt x="1878" y="6236"/>
                      <a:pt x="2610" y="6236"/>
                    </a:cubicBezTo>
                    <a:lnTo>
                      <a:pt x="3035" y="6236"/>
                    </a:lnTo>
                    <a:cubicBezTo>
                      <a:pt x="2943" y="5947"/>
                      <a:pt x="2892" y="5641"/>
                      <a:pt x="2892" y="5321"/>
                    </a:cubicBezTo>
                    <a:cubicBezTo>
                      <a:pt x="2892" y="3671"/>
                      <a:pt x="4229" y="2334"/>
                      <a:pt x="5879" y="2334"/>
                    </a:cubicBezTo>
                    <a:cubicBezTo>
                      <a:pt x="6586" y="2334"/>
                      <a:pt x="7236" y="2583"/>
                      <a:pt x="7750" y="2994"/>
                    </a:cubicBezTo>
                    <a:cubicBezTo>
                      <a:pt x="8355" y="1974"/>
                      <a:pt x="9464" y="1286"/>
                      <a:pt x="10736" y="1286"/>
                    </a:cubicBezTo>
                    <a:close/>
                    <a:moveTo>
                      <a:pt x="10736" y="0"/>
                    </a:moveTo>
                    <a:cubicBezTo>
                      <a:pt x="9494" y="0"/>
                      <a:pt x="8311" y="493"/>
                      <a:pt x="7433" y="1341"/>
                    </a:cubicBezTo>
                    <a:cubicBezTo>
                      <a:pt x="6940" y="1147"/>
                      <a:pt x="6412" y="1049"/>
                      <a:pt x="5879" y="1049"/>
                    </a:cubicBezTo>
                    <a:cubicBezTo>
                      <a:pt x="3579" y="1049"/>
                      <a:pt x="1698" y="2872"/>
                      <a:pt x="1606" y="5147"/>
                    </a:cubicBezTo>
                    <a:cubicBezTo>
                      <a:pt x="664" y="5542"/>
                      <a:pt x="0" y="6474"/>
                      <a:pt x="0" y="7559"/>
                    </a:cubicBezTo>
                    <a:cubicBezTo>
                      <a:pt x="0" y="8998"/>
                      <a:pt x="1170" y="10168"/>
                      <a:pt x="2610" y="10168"/>
                    </a:cubicBezTo>
                    <a:lnTo>
                      <a:pt x="14363" y="10168"/>
                    </a:lnTo>
                    <a:cubicBezTo>
                      <a:pt x="15801" y="10168"/>
                      <a:pt x="16975" y="8998"/>
                      <a:pt x="16975" y="7559"/>
                    </a:cubicBezTo>
                    <a:cubicBezTo>
                      <a:pt x="16975" y="6518"/>
                      <a:pt x="16363" y="5616"/>
                      <a:pt x="15478" y="5198"/>
                    </a:cubicBezTo>
                    <a:cubicBezTo>
                      <a:pt x="15492" y="5055"/>
                      <a:pt x="15498" y="4909"/>
                      <a:pt x="15498" y="4763"/>
                    </a:cubicBezTo>
                    <a:cubicBezTo>
                      <a:pt x="15498" y="2137"/>
                      <a:pt x="13362" y="0"/>
                      <a:pt x="107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3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4" name="Google Shape;1194;p34"/>
          <p:cNvSpPr/>
          <p:nvPr/>
        </p:nvSpPr>
        <p:spPr>
          <a:xfrm>
            <a:off x="6899834" y="1146383"/>
            <a:ext cx="1086900" cy="1092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5" name="Google Shape;1195;p34"/>
          <p:cNvSpPr/>
          <p:nvPr/>
        </p:nvSpPr>
        <p:spPr>
          <a:xfrm>
            <a:off x="6788975" y="1028700"/>
            <a:ext cx="1306200" cy="1330200"/>
          </a:xfrm>
          <a:prstGeom prst="ellipse">
            <a:avLst/>
          </a:prstGeom>
          <a:noFill/>
          <a:ln cap="flat" cmpd="sng" w="19050">
            <a:solidFill>
              <a:schemeClr val="lt2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6" name="Google Shape;1196;p34"/>
          <p:cNvSpPr txBox="1"/>
          <p:nvPr/>
        </p:nvSpPr>
        <p:spPr>
          <a:xfrm>
            <a:off x="173025" y="267400"/>
            <a:ext cx="60753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Swacchta Mitra and Door to Door collection</a:t>
            </a:r>
            <a:endParaRPr b="1" sz="22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grpSp>
        <p:nvGrpSpPr>
          <p:cNvPr id="1197" name="Google Shape;1197;p34"/>
          <p:cNvGrpSpPr/>
          <p:nvPr/>
        </p:nvGrpSpPr>
        <p:grpSpPr>
          <a:xfrm>
            <a:off x="6788971" y="95941"/>
            <a:ext cx="2086860" cy="1628006"/>
            <a:chOff x="3790671" y="2975391"/>
            <a:chExt cx="2086860" cy="1628006"/>
          </a:xfrm>
        </p:grpSpPr>
        <p:sp>
          <p:nvSpPr>
            <p:cNvPr id="1198" name="Google Shape;1198;p34"/>
            <p:cNvSpPr/>
            <p:nvPr/>
          </p:nvSpPr>
          <p:spPr>
            <a:xfrm>
              <a:off x="3876754" y="3122698"/>
              <a:ext cx="2000777" cy="1480699"/>
            </a:xfrm>
            <a:custGeom>
              <a:rect b="b" l="l" r="r" t="t"/>
              <a:pathLst>
                <a:path extrusionOk="0" h="49559" w="66966">
                  <a:moveTo>
                    <a:pt x="32396" y="0"/>
                  </a:moveTo>
                  <a:cubicBezTo>
                    <a:pt x="25081" y="0"/>
                    <a:pt x="18737" y="4001"/>
                    <a:pt x="15560" y="9870"/>
                  </a:cubicBezTo>
                  <a:cubicBezTo>
                    <a:pt x="6841" y="10619"/>
                    <a:pt x="1" y="17712"/>
                    <a:pt x="1" y="26368"/>
                  </a:cubicBezTo>
                  <a:cubicBezTo>
                    <a:pt x="1" y="35520"/>
                    <a:pt x="7654" y="42930"/>
                    <a:pt x="17090" y="42930"/>
                  </a:cubicBezTo>
                  <a:cubicBezTo>
                    <a:pt x="17105" y="42930"/>
                    <a:pt x="17120" y="42930"/>
                    <a:pt x="17134" y="42930"/>
                  </a:cubicBezTo>
                  <a:cubicBezTo>
                    <a:pt x="21278" y="42930"/>
                    <a:pt x="25293" y="41442"/>
                    <a:pt x="28438" y="38739"/>
                  </a:cubicBezTo>
                  <a:cubicBezTo>
                    <a:pt x="31805" y="45157"/>
                    <a:pt x="38666" y="49559"/>
                    <a:pt x="46604" y="49559"/>
                  </a:cubicBezTo>
                  <a:cubicBezTo>
                    <a:pt x="57846" y="49559"/>
                    <a:pt x="66966" y="40713"/>
                    <a:pt x="66966" y="29809"/>
                  </a:cubicBezTo>
                  <a:cubicBezTo>
                    <a:pt x="66966" y="19834"/>
                    <a:pt x="59334" y="11590"/>
                    <a:pt x="49422" y="10260"/>
                  </a:cubicBezTo>
                  <a:cubicBezTo>
                    <a:pt x="46319" y="4180"/>
                    <a:pt x="39859" y="0"/>
                    <a:pt x="323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9" name="Google Shape;1199;p34"/>
            <p:cNvSpPr/>
            <p:nvPr/>
          </p:nvSpPr>
          <p:spPr>
            <a:xfrm>
              <a:off x="4013663" y="3177557"/>
              <a:ext cx="149925" cy="138512"/>
            </a:xfrm>
            <a:custGeom>
              <a:rect b="b" l="l" r="r" t="t"/>
              <a:pathLst>
                <a:path extrusionOk="0" h="4636" w="5018">
                  <a:moveTo>
                    <a:pt x="2203" y="0"/>
                  </a:moveTo>
                  <a:cubicBezTo>
                    <a:pt x="2120" y="0"/>
                    <a:pt x="2044" y="40"/>
                    <a:pt x="1995" y="117"/>
                  </a:cubicBezTo>
                  <a:lnTo>
                    <a:pt x="180" y="3168"/>
                  </a:lnTo>
                  <a:cubicBezTo>
                    <a:pt x="0" y="3474"/>
                    <a:pt x="0" y="3843"/>
                    <a:pt x="180" y="4139"/>
                  </a:cubicBezTo>
                  <a:cubicBezTo>
                    <a:pt x="359" y="4455"/>
                    <a:pt x="697" y="4635"/>
                    <a:pt x="1045" y="4635"/>
                  </a:cubicBezTo>
                  <a:lnTo>
                    <a:pt x="4687" y="4635"/>
                  </a:lnTo>
                  <a:cubicBezTo>
                    <a:pt x="4694" y="4635"/>
                    <a:pt x="4700" y="4635"/>
                    <a:pt x="4707" y="4635"/>
                  </a:cubicBezTo>
                  <a:cubicBezTo>
                    <a:pt x="5018" y="4635"/>
                    <a:pt x="5018" y="4159"/>
                    <a:pt x="4707" y="4159"/>
                  </a:cubicBezTo>
                  <a:cubicBezTo>
                    <a:pt x="4700" y="4159"/>
                    <a:pt x="4694" y="4159"/>
                    <a:pt x="4687" y="4160"/>
                  </a:cubicBezTo>
                  <a:lnTo>
                    <a:pt x="1045" y="4160"/>
                  </a:lnTo>
                  <a:cubicBezTo>
                    <a:pt x="866" y="4160"/>
                    <a:pt x="697" y="4065"/>
                    <a:pt x="602" y="3906"/>
                  </a:cubicBezTo>
                  <a:cubicBezTo>
                    <a:pt x="507" y="3759"/>
                    <a:pt x="507" y="3558"/>
                    <a:pt x="602" y="3410"/>
                  </a:cubicBezTo>
                  <a:lnTo>
                    <a:pt x="2417" y="349"/>
                  </a:lnTo>
                  <a:cubicBezTo>
                    <a:pt x="2481" y="244"/>
                    <a:pt x="2438" y="96"/>
                    <a:pt x="2333" y="33"/>
                  </a:cubicBezTo>
                  <a:cubicBezTo>
                    <a:pt x="2290" y="11"/>
                    <a:pt x="2246" y="0"/>
                    <a:pt x="22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0" name="Google Shape;1200;p34"/>
            <p:cNvSpPr/>
            <p:nvPr/>
          </p:nvSpPr>
          <p:spPr>
            <a:xfrm>
              <a:off x="4089975" y="3052122"/>
              <a:ext cx="164655" cy="116343"/>
            </a:xfrm>
            <a:custGeom>
              <a:rect b="b" l="l" r="r" t="t"/>
              <a:pathLst>
                <a:path extrusionOk="0" h="3894" w="5511">
                  <a:moveTo>
                    <a:pt x="2761" y="0"/>
                  </a:moveTo>
                  <a:cubicBezTo>
                    <a:pt x="2426" y="0"/>
                    <a:pt x="2091" y="161"/>
                    <a:pt x="1890" y="483"/>
                  </a:cubicBezTo>
                  <a:lnTo>
                    <a:pt x="74" y="3534"/>
                  </a:lnTo>
                  <a:cubicBezTo>
                    <a:pt x="1" y="3650"/>
                    <a:pt x="43" y="3798"/>
                    <a:pt x="159" y="3861"/>
                  </a:cubicBezTo>
                  <a:cubicBezTo>
                    <a:pt x="198" y="3883"/>
                    <a:pt x="241" y="3893"/>
                    <a:pt x="284" y="3893"/>
                  </a:cubicBezTo>
                  <a:cubicBezTo>
                    <a:pt x="367" y="3893"/>
                    <a:pt x="448" y="3853"/>
                    <a:pt x="497" y="3777"/>
                  </a:cubicBezTo>
                  <a:lnTo>
                    <a:pt x="2312" y="726"/>
                  </a:lnTo>
                  <a:cubicBezTo>
                    <a:pt x="2413" y="557"/>
                    <a:pt x="2584" y="473"/>
                    <a:pt x="2757" y="473"/>
                  </a:cubicBezTo>
                  <a:cubicBezTo>
                    <a:pt x="2930" y="473"/>
                    <a:pt x="3104" y="557"/>
                    <a:pt x="3209" y="726"/>
                  </a:cubicBezTo>
                  <a:lnTo>
                    <a:pt x="5025" y="3777"/>
                  </a:lnTo>
                  <a:cubicBezTo>
                    <a:pt x="5067" y="3851"/>
                    <a:pt x="5152" y="3893"/>
                    <a:pt x="5236" y="3893"/>
                  </a:cubicBezTo>
                  <a:cubicBezTo>
                    <a:pt x="5278" y="3893"/>
                    <a:pt x="5321" y="3882"/>
                    <a:pt x="5363" y="3861"/>
                  </a:cubicBezTo>
                  <a:cubicBezTo>
                    <a:pt x="5468" y="3798"/>
                    <a:pt x="5511" y="3650"/>
                    <a:pt x="5447" y="3534"/>
                  </a:cubicBezTo>
                  <a:lnTo>
                    <a:pt x="3632" y="483"/>
                  </a:lnTo>
                  <a:cubicBezTo>
                    <a:pt x="3431" y="161"/>
                    <a:pt x="3096" y="0"/>
                    <a:pt x="27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1" name="Google Shape;1201;p34"/>
            <p:cNvSpPr/>
            <p:nvPr/>
          </p:nvSpPr>
          <p:spPr>
            <a:xfrm>
              <a:off x="4178180" y="3177557"/>
              <a:ext cx="149955" cy="138512"/>
            </a:xfrm>
            <a:custGeom>
              <a:rect b="b" l="l" r="r" t="t"/>
              <a:pathLst>
                <a:path extrusionOk="0" h="4636" w="5019">
                  <a:moveTo>
                    <a:pt x="2810" y="0"/>
                  </a:moveTo>
                  <a:cubicBezTo>
                    <a:pt x="2768" y="0"/>
                    <a:pt x="2725" y="11"/>
                    <a:pt x="2685" y="33"/>
                  </a:cubicBezTo>
                  <a:cubicBezTo>
                    <a:pt x="2569" y="96"/>
                    <a:pt x="2537" y="244"/>
                    <a:pt x="2601" y="349"/>
                  </a:cubicBezTo>
                  <a:lnTo>
                    <a:pt x="4416" y="3400"/>
                  </a:lnTo>
                  <a:cubicBezTo>
                    <a:pt x="4511" y="3558"/>
                    <a:pt x="4511" y="3759"/>
                    <a:pt x="4416" y="3906"/>
                  </a:cubicBezTo>
                  <a:cubicBezTo>
                    <a:pt x="4321" y="4065"/>
                    <a:pt x="4152" y="4160"/>
                    <a:pt x="3962" y="4160"/>
                  </a:cubicBezTo>
                  <a:lnTo>
                    <a:pt x="331" y="4160"/>
                  </a:lnTo>
                  <a:cubicBezTo>
                    <a:pt x="325" y="4159"/>
                    <a:pt x="318" y="4159"/>
                    <a:pt x="311" y="4159"/>
                  </a:cubicBezTo>
                  <a:cubicBezTo>
                    <a:pt x="0" y="4159"/>
                    <a:pt x="0" y="4635"/>
                    <a:pt x="311" y="4635"/>
                  </a:cubicBezTo>
                  <a:cubicBezTo>
                    <a:pt x="318" y="4635"/>
                    <a:pt x="325" y="4635"/>
                    <a:pt x="331" y="4635"/>
                  </a:cubicBezTo>
                  <a:lnTo>
                    <a:pt x="3962" y="4635"/>
                  </a:lnTo>
                  <a:cubicBezTo>
                    <a:pt x="4321" y="4635"/>
                    <a:pt x="4659" y="4455"/>
                    <a:pt x="4839" y="4139"/>
                  </a:cubicBezTo>
                  <a:cubicBezTo>
                    <a:pt x="5018" y="3843"/>
                    <a:pt x="5018" y="3474"/>
                    <a:pt x="4839" y="3168"/>
                  </a:cubicBezTo>
                  <a:lnTo>
                    <a:pt x="3023" y="117"/>
                  </a:lnTo>
                  <a:cubicBezTo>
                    <a:pt x="2974" y="40"/>
                    <a:pt x="2893" y="0"/>
                    <a:pt x="28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2" name="Google Shape;1202;p34"/>
            <p:cNvSpPr/>
            <p:nvPr/>
          </p:nvSpPr>
          <p:spPr>
            <a:xfrm>
              <a:off x="4135094" y="3287096"/>
              <a:ext cx="30923" cy="43472"/>
            </a:xfrm>
            <a:custGeom>
              <a:rect b="b" l="l" r="r" t="t"/>
              <a:pathLst>
                <a:path extrusionOk="0" h="1455" w="1035">
                  <a:moveTo>
                    <a:pt x="265" y="0"/>
                  </a:moveTo>
                  <a:cubicBezTo>
                    <a:pt x="203" y="0"/>
                    <a:pt x="143" y="24"/>
                    <a:pt x="95" y="72"/>
                  </a:cubicBezTo>
                  <a:cubicBezTo>
                    <a:pt x="0" y="167"/>
                    <a:pt x="0" y="314"/>
                    <a:pt x="95" y="409"/>
                  </a:cubicBezTo>
                  <a:lnTo>
                    <a:pt x="433" y="726"/>
                  </a:lnTo>
                  <a:lnTo>
                    <a:pt x="95" y="1053"/>
                  </a:lnTo>
                  <a:cubicBezTo>
                    <a:pt x="0" y="1148"/>
                    <a:pt x="0" y="1296"/>
                    <a:pt x="95" y="1391"/>
                  </a:cubicBezTo>
                  <a:cubicBezTo>
                    <a:pt x="137" y="1433"/>
                    <a:pt x="201" y="1454"/>
                    <a:pt x="264" y="1454"/>
                  </a:cubicBezTo>
                  <a:cubicBezTo>
                    <a:pt x="327" y="1454"/>
                    <a:pt x="391" y="1433"/>
                    <a:pt x="443" y="1391"/>
                  </a:cubicBezTo>
                  <a:lnTo>
                    <a:pt x="939" y="895"/>
                  </a:lnTo>
                  <a:cubicBezTo>
                    <a:pt x="1034" y="810"/>
                    <a:pt x="1034" y="652"/>
                    <a:pt x="939" y="568"/>
                  </a:cubicBezTo>
                  <a:lnTo>
                    <a:pt x="443" y="72"/>
                  </a:lnTo>
                  <a:cubicBezTo>
                    <a:pt x="391" y="24"/>
                    <a:pt x="327" y="0"/>
                    <a:pt x="2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3" name="Google Shape;1203;p34"/>
            <p:cNvSpPr/>
            <p:nvPr/>
          </p:nvSpPr>
          <p:spPr>
            <a:xfrm>
              <a:off x="4242960" y="3170505"/>
              <a:ext cx="43233" cy="33582"/>
            </a:xfrm>
            <a:custGeom>
              <a:rect b="b" l="l" r="r" t="t"/>
              <a:pathLst>
                <a:path extrusionOk="0" h="1124" w="1447">
                  <a:moveTo>
                    <a:pt x="481" y="1"/>
                  </a:moveTo>
                  <a:cubicBezTo>
                    <a:pt x="445" y="1"/>
                    <a:pt x="409" y="8"/>
                    <a:pt x="380" y="26"/>
                  </a:cubicBezTo>
                  <a:cubicBezTo>
                    <a:pt x="327" y="57"/>
                    <a:pt x="285" y="100"/>
                    <a:pt x="264" y="163"/>
                  </a:cubicBezTo>
                  <a:lnTo>
                    <a:pt x="42" y="817"/>
                  </a:lnTo>
                  <a:cubicBezTo>
                    <a:pt x="0" y="944"/>
                    <a:pt x="74" y="1081"/>
                    <a:pt x="201" y="1113"/>
                  </a:cubicBezTo>
                  <a:cubicBezTo>
                    <a:pt x="222" y="1124"/>
                    <a:pt x="243" y="1124"/>
                    <a:pt x="274" y="1124"/>
                  </a:cubicBezTo>
                  <a:cubicBezTo>
                    <a:pt x="369" y="1124"/>
                    <a:pt x="464" y="1060"/>
                    <a:pt x="496" y="965"/>
                  </a:cubicBezTo>
                  <a:lnTo>
                    <a:pt x="644" y="532"/>
                  </a:lnTo>
                  <a:lnTo>
                    <a:pt x="1098" y="670"/>
                  </a:lnTo>
                  <a:cubicBezTo>
                    <a:pt x="1126" y="681"/>
                    <a:pt x="1155" y="687"/>
                    <a:pt x="1183" y="687"/>
                  </a:cubicBezTo>
                  <a:cubicBezTo>
                    <a:pt x="1281" y="687"/>
                    <a:pt x="1371" y="620"/>
                    <a:pt x="1404" y="522"/>
                  </a:cubicBezTo>
                  <a:cubicBezTo>
                    <a:pt x="1446" y="395"/>
                    <a:pt x="1372" y="258"/>
                    <a:pt x="1246" y="226"/>
                  </a:cubicBezTo>
                  <a:lnTo>
                    <a:pt x="570" y="15"/>
                  </a:lnTo>
                  <a:cubicBezTo>
                    <a:pt x="542" y="6"/>
                    <a:pt x="511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4" name="Google Shape;1204;p34"/>
            <p:cNvSpPr/>
            <p:nvPr/>
          </p:nvSpPr>
          <p:spPr>
            <a:xfrm>
              <a:off x="4082416" y="3136801"/>
              <a:ext cx="39438" cy="34807"/>
            </a:xfrm>
            <a:custGeom>
              <a:rect b="b" l="l" r="r" t="t"/>
              <a:pathLst>
                <a:path extrusionOk="0" h="1165" w="1320">
                  <a:moveTo>
                    <a:pt x="268" y="0"/>
                  </a:moveTo>
                  <a:cubicBezTo>
                    <a:pt x="256" y="0"/>
                    <a:pt x="244" y="1"/>
                    <a:pt x="232" y="3"/>
                  </a:cubicBezTo>
                  <a:cubicBezTo>
                    <a:pt x="95" y="14"/>
                    <a:pt x="0" y="140"/>
                    <a:pt x="21" y="267"/>
                  </a:cubicBezTo>
                  <a:lnTo>
                    <a:pt x="106" y="953"/>
                  </a:lnTo>
                  <a:cubicBezTo>
                    <a:pt x="127" y="1080"/>
                    <a:pt x="232" y="1164"/>
                    <a:pt x="349" y="1164"/>
                  </a:cubicBezTo>
                  <a:lnTo>
                    <a:pt x="380" y="1164"/>
                  </a:lnTo>
                  <a:lnTo>
                    <a:pt x="1087" y="1069"/>
                  </a:lnTo>
                  <a:cubicBezTo>
                    <a:pt x="1225" y="1059"/>
                    <a:pt x="1320" y="943"/>
                    <a:pt x="1299" y="805"/>
                  </a:cubicBezTo>
                  <a:cubicBezTo>
                    <a:pt x="1279" y="691"/>
                    <a:pt x="1182" y="602"/>
                    <a:pt x="1062" y="602"/>
                  </a:cubicBezTo>
                  <a:cubicBezTo>
                    <a:pt x="1050" y="602"/>
                    <a:pt x="1037" y="603"/>
                    <a:pt x="1024" y="605"/>
                  </a:cubicBezTo>
                  <a:lnTo>
                    <a:pt x="560" y="658"/>
                  </a:lnTo>
                  <a:lnTo>
                    <a:pt x="496" y="204"/>
                  </a:lnTo>
                  <a:cubicBezTo>
                    <a:pt x="487" y="89"/>
                    <a:pt x="382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5" name="Google Shape;1205;p34"/>
            <p:cNvSpPr/>
            <p:nvPr/>
          </p:nvSpPr>
          <p:spPr>
            <a:xfrm>
              <a:off x="4162523" y="3696387"/>
              <a:ext cx="566448" cy="789752"/>
            </a:xfrm>
            <a:custGeom>
              <a:rect b="b" l="l" r="r" t="t"/>
              <a:pathLst>
                <a:path extrusionOk="0" h="26433" w="18959">
                  <a:moveTo>
                    <a:pt x="2449" y="1"/>
                  </a:moveTo>
                  <a:cubicBezTo>
                    <a:pt x="1088" y="1"/>
                    <a:pt x="0" y="1109"/>
                    <a:pt x="74" y="2429"/>
                  </a:cubicBezTo>
                  <a:lnTo>
                    <a:pt x="1288" y="24247"/>
                  </a:lnTo>
                  <a:cubicBezTo>
                    <a:pt x="1371" y="25483"/>
                    <a:pt x="2395" y="26433"/>
                    <a:pt x="3624" y="26433"/>
                  </a:cubicBezTo>
                  <a:cubicBezTo>
                    <a:pt x="3644" y="26433"/>
                    <a:pt x="3664" y="26432"/>
                    <a:pt x="3684" y="26432"/>
                  </a:cubicBezTo>
                  <a:lnTo>
                    <a:pt x="14736" y="26379"/>
                  </a:lnTo>
                  <a:cubicBezTo>
                    <a:pt x="14743" y="26379"/>
                    <a:pt x="14750" y="26379"/>
                    <a:pt x="14757" y="26379"/>
                  </a:cubicBezTo>
                  <a:cubicBezTo>
                    <a:pt x="15972" y="26379"/>
                    <a:pt x="16974" y="25454"/>
                    <a:pt x="17090" y="24247"/>
                  </a:cubicBezTo>
                  <a:lnTo>
                    <a:pt x="18842" y="2492"/>
                  </a:lnTo>
                  <a:cubicBezTo>
                    <a:pt x="18958" y="1141"/>
                    <a:pt x="17860" y="1"/>
                    <a:pt x="16467" y="1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66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6" name="Google Shape;1206;p34"/>
            <p:cNvSpPr/>
            <p:nvPr/>
          </p:nvSpPr>
          <p:spPr>
            <a:xfrm>
              <a:off x="4279532" y="4015323"/>
              <a:ext cx="155512" cy="144398"/>
            </a:xfrm>
            <a:custGeom>
              <a:rect b="b" l="l" r="r" t="t"/>
              <a:pathLst>
                <a:path extrusionOk="0" h="4833" w="5205">
                  <a:moveTo>
                    <a:pt x="2310" y="1"/>
                  </a:moveTo>
                  <a:cubicBezTo>
                    <a:pt x="2221" y="1"/>
                    <a:pt x="2131" y="46"/>
                    <a:pt x="2080" y="125"/>
                  </a:cubicBezTo>
                  <a:lnTo>
                    <a:pt x="190" y="3302"/>
                  </a:lnTo>
                  <a:cubicBezTo>
                    <a:pt x="0" y="3619"/>
                    <a:pt x="0" y="4010"/>
                    <a:pt x="190" y="4326"/>
                  </a:cubicBezTo>
                  <a:cubicBezTo>
                    <a:pt x="380" y="4643"/>
                    <a:pt x="729" y="4833"/>
                    <a:pt x="1098" y="4833"/>
                  </a:cubicBezTo>
                  <a:lnTo>
                    <a:pt x="4888" y="4833"/>
                  </a:lnTo>
                  <a:cubicBezTo>
                    <a:pt x="5204" y="4833"/>
                    <a:pt x="5204" y="4347"/>
                    <a:pt x="4888" y="4347"/>
                  </a:cubicBezTo>
                  <a:lnTo>
                    <a:pt x="1098" y="4347"/>
                  </a:lnTo>
                  <a:cubicBezTo>
                    <a:pt x="908" y="4347"/>
                    <a:pt x="729" y="4242"/>
                    <a:pt x="623" y="4083"/>
                  </a:cubicBezTo>
                  <a:cubicBezTo>
                    <a:pt x="528" y="3915"/>
                    <a:pt x="528" y="3714"/>
                    <a:pt x="623" y="3556"/>
                  </a:cubicBezTo>
                  <a:lnTo>
                    <a:pt x="2523" y="368"/>
                  </a:lnTo>
                  <a:cubicBezTo>
                    <a:pt x="2587" y="252"/>
                    <a:pt x="2544" y="104"/>
                    <a:pt x="2428" y="30"/>
                  </a:cubicBezTo>
                  <a:cubicBezTo>
                    <a:pt x="2392" y="10"/>
                    <a:pt x="2351" y="1"/>
                    <a:pt x="23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7" name="Google Shape;1207;p34"/>
            <p:cNvSpPr/>
            <p:nvPr/>
          </p:nvSpPr>
          <p:spPr>
            <a:xfrm>
              <a:off x="4359341" y="3884450"/>
              <a:ext cx="171586" cy="121362"/>
            </a:xfrm>
            <a:custGeom>
              <a:rect b="b" l="l" r="r" t="t"/>
              <a:pathLst>
                <a:path extrusionOk="0" h="4062" w="5743">
                  <a:moveTo>
                    <a:pt x="2871" y="1"/>
                  </a:moveTo>
                  <a:cubicBezTo>
                    <a:pt x="2520" y="1"/>
                    <a:pt x="2169" y="172"/>
                    <a:pt x="1963" y="515"/>
                  </a:cubicBezTo>
                  <a:lnTo>
                    <a:pt x="63" y="3692"/>
                  </a:lnTo>
                  <a:cubicBezTo>
                    <a:pt x="0" y="3808"/>
                    <a:pt x="42" y="3967"/>
                    <a:pt x="158" y="4030"/>
                  </a:cubicBezTo>
                  <a:cubicBezTo>
                    <a:pt x="201" y="4051"/>
                    <a:pt x="245" y="4062"/>
                    <a:pt x="289" y="4062"/>
                  </a:cubicBezTo>
                  <a:cubicBezTo>
                    <a:pt x="375" y="4062"/>
                    <a:pt x="457" y="4020"/>
                    <a:pt x="507" y="3935"/>
                  </a:cubicBezTo>
                  <a:lnTo>
                    <a:pt x="2407" y="758"/>
                  </a:lnTo>
                  <a:cubicBezTo>
                    <a:pt x="2512" y="584"/>
                    <a:pt x="2692" y="497"/>
                    <a:pt x="2871" y="497"/>
                  </a:cubicBezTo>
                  <a:cubicBezTo>
                    <a:pt x="3051" y="497"/>
                    <a:pt x="3230" y="584"/>
                    <a:pt x="3336" y="758"/>
                  </a:cubicBezTo>
                  <a:lnTo>
                    <a:pt x="5236" y="3935"/>
                  </a:lnTo>
                  <a:cubicBezTo>
                    <a:pt x="5278" y="4020"/>
                    <a:pt x="5362" y="4062"/>
                    <a:pt x="5457" y="4062"/>
                  </a:cubicBezTo>
                  <a:cubicBezTo>
                    <a:pt x="5499" y="4062"/>
                    <a:pt x="5542" y="4051"/>
                    <a:pt x="5584" y="4030"/>
                  </a:cubicBezTo>
                  <a:cubicBezTo>
                    <a:pt x="5700" y="3967"/>
                    <a:pt x="5742" y="3819"/>
                    <a:pt x="5679" y="3703"/>
                  </a:cubicBezTo>
                  <a:lnTo>
                    <a:pt x="3779" y="515"/>
                  </a:lnTo>
                  <a:cubicBezTo>
                    <a:pt x="3573" y="172"/>
                    <a:pt x="3222" y="1"/>
                    <a:pt x="28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8" name="Google Shape;1208;p34"/>
            <p:cNvSpPr/>
            <p:nvPr/>
          </p:nvSpPr>
          <p:spPr>
            <a:xfrm>
              <a:off x="4451729" y="4015413"/>
              <a:ext cx="155841" cy="144308"/>
            </a:xfrm>
            <a:custGeom>
              <a:rect b="b" l="l" r="r" t="t"/>
              <a:pathLst>
                <a:path extrusionOk="0" h="4830" w="5216">
                  <a:moveTo>
                    <a:pt x="2909" y="1"/>
                  </a:moveTo>
                  <a:cubicBezTo>
                    <a:pt x="2865" y="1"/>
                    <a:pt x="2820" y="13"/>
                    <a:pt x="2777" y="38"/>
                  </a:cubicBezTo>
                  <a:cubicBezTo>
                    <a:pt x="2661" y="101"/>
                    <a:pt x="2619" y="249"/>
                    <a:pt x="2692" y="375"/>
                  </a:cubicBezTo>
                  <a:lnTo>
                    <a:pt x="4582" y="3542"/>
                  </a:lnTo>
                  <a:cubicBezTo>
                    <a:pt x="4677" y="3711"/>
                    <a:pt x="4677" y="3912"/>
                    <a:pt x="4582" y="4070"/>
                  </a:cubicBezTo>
                  <a:cubicBezTo>
                    <a:pt x="4487" y="4239"/>
                    <a:pt x="4307" y="4334"/>
                    <a:pt x="4117" y="4334"/>
                  </a:cubicBezTo>
                  <a:lnTo>
                    <a:pt x="328" y="4334"/>
                  </a:lnTo>
                  <a:cubicBezTo>
                    <a:pt x="1" y="4334"/>
                    <a:pt x="1" y="4830"/>
                    <a:pt x="328" y="4830"/>
                  </a:cubicBezTo>
                  <a:lnTo>
                    <a:pt x="4117" y="4830"/>
                  </a:lnTo>
                  <a:cubicBezTo>
                    <a:pt x="4487" y="4830"/>
                    <a:pt x="4825" y="4640"/>
                    <a:pt x="5025" y="4323"/>
                  </a:cubicBezTo>
                  <a:cubicBezTo>
                    <a:pt x="5215" y="4007"/>
                    <a:pt x="5215" y="3616"/>
                    <a:pt x="5025" y="3310"/>
                  </a:cubicBezTo>
                  <a:lnTo>
                    <a:pt x="3125" y="122"/>
                  </a:lnTo>
                  <a:cubicBezTo>
                    <a:pt x="3076" y="45"/>
                    <a:pt x="2995" y="1"/>
                    <a:pt x="29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9" name="Google Shape;1209;p34"/>
            <p:cNvSpPr/>
            <p:nvPr/>
          </p:nvSpPr>
          <p:spPr>
            <a:xfrm>
              <a:off x="4406312" y="4129822"/>
              <a:ext cx="32208" cy="45055"/>
            </a:xfrm>
            <a:custGeom>
              <a:rect b="b" l="l" r="r" t="t"/>
              <a:pathLst>
                <a:path extrusionOk="0" h="1508" w="1078">
                  <a:moveTo>
                    <a:pt x="271" y="1"/>
                  </a:moveTo>
                  <a:cubicBezTo>
                    <a:pt x="207" y="1"/>
                    <a:pt x="143" y="25"/>
                    <a:pt x="96" y="72"/>
                  </a:cubicBezTo>
                  <a:cubicBezTo>
                    <a:pt x="1" y="167"/>
                    <a:pt x="1" y="325"/>
                    <a:pt x="96" y="420"/>
                  </a:cubicBezTo>
                  <a:lnTo>
                    <a:pt x="444" y="758"/>
                  </a:lnTo>
                  <a:lnTo>
                    <a:pt x="96" y="1096"/>
                  </a:lnTo>
                  <a:cubicBezTo>
                    <a:pt x="1" y="1180"/>
                    <a:pt x="1" y="1339"/>
                    <a:pt x="96" y="1434"/>
                  </a:cubicBezTo>
                  <a:cubicBezTo>
                    <a:pt x="138" y="1486"/>
                    <a:pt x="212" y="1508"/>
                    <a:pt x="275" y="1508"/>
                  </a:cubicBezTo>
                  <a:cubicBezTo>
                    <a:pt x="339" y="1508"/>
                    <a:pt x="402" y="1486"/>
                    <a:pt x="455" y="1434"/>
                  </a:cubicBezTo>
                  <a:lnTo>
                    <a:pt x="982" y="927"/>
                  </a:lnTo>
                  <a:cubicBezTo>
                    <a:pt x="1077" y="832"/>
                    <a:pt x="1077" y="674"/>
                    <a:pt x="982" y="579"/>
                  </a:cubicBezTo>
                  <a:lnTo>
                    <a:pt x="455" y="72"/>
                  </a:lnTo>
                  <a:cubicBezTo>
                    <a:pt x="402" y="25"/>
                    <a:pt x="336" y="1"/>
                    <a:pt x="2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0" name="Google Shape;1210;p34"/>
            <p:cNvSpPr/>
            <p:nvPr/>
          </p:nvSpPr>
          <p:spPr>
            <a:xfrm>
              <a:off x="4518600" y="4007883"/>
              <a:ext cx="45145" cy="35196"/>
            </a:xfrm>
            <a:custGeom>
              <a:rect b="b" l="l" r="r" t="t"/>
              <a:pathLst>
                <a:path extrusionOk="0" h="1178" w="1511">
                  <a:moveTo>
                    <a:pt x="512" y="1"/>
                  </a:moveTo>
                  <a:cubicBezTo>
                    <a:pt x="475" y="1"/>
                    <a:pt x="437" y="8"/>
                    <a:pt x="402" y="26"/>
                  </a:cubicBezTo>
                  <a:cubicBezTo>
                    <a:pt x="349" y="57"/>
                    <a:pt x="296" y="110"/>
                    <a:pt x="275" y="174"/>
                  </a:cubicBezTo>
                  <a:lnTo>
                    <a:pt x="43" y="860"/>
                  </a:lnTo>
                  <a:cubicBezTo>
                    <a:pt x="1" y="986"/>
                    <a:pt x="74" y="1124"/>
                    <a:pt x="212" y="1166"/>
                  </a:cubicBezTo>
                  <a:cubicBezTo>
                    <a:pt x="233" y="1176"/>
                    <a:pt x="264" y="1176"/>
                    <a:pt x="286" y="1176"/>
                  </a:cubicBezTo>
                  <a:cubicBezTo>
                    <a:pt x="293" y="1177"/>
                    <a:pt x="300" y="1177"/>
                    <a:pt x="308" y="1177"/>
                  </a:cubicBezTo>
                  <a:cubicBezTo>
                    <a:pt x="414" y="1177"/>
                    <a:pt x="499" y="1106"/>
                    <a:pt x="539" y="1007"/>
                  </a:cubicBezTo>
                  <a:lnTo>
                    <a:pt x="687" y="554"/>
                  </a:lnTo>
                  <a:lnTo>
                    <a:pt x="1151" y="701"/>
                  </a:lnTo>
                  <a:cubicBezTo>
                    <a:pt x="1177" y="709"/>
                    <a:pt x="1204" y="713"/>
                    <a:pt x="1229" y="713"/>
                  </a:cubicBezTo>
                  <a:cubicBezTo>
                    <a:pt x="1338" y="713"/>
                    <a:pt x="1434" y="645"/>
                    <a:pt x="1468" y="543"/>
                  </a:cubicBezTo>
                  <a:cubicBezTo>
                    <a:pt x="1510" y="406"/>
                    <a:pt x="1436" y="269"/>
                    <a:pt x="1309" y="237"/>
                  </a:cubicBezTo>
                  <a:lnTo>
                    <a:pt x="602" y="15"/>
                  </a:lnTo>
                  <a:cubicBezTo>
                    <a:pt x="574" y="6"/>
                    <a:pt x="543" y="1"/>
                    <a:pt x="51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1" name="Google Shape;1211;p34"/>
            <p:cNvSpPr/>
            <p:nvPr/>
          </p:nvSpPr>
          <p:spPr>
            <a:xfrm>
              <a:off x="4351453" y="3972924"/>
              <a:ext cx="41022" cy="36062"/>
            </a:xfrm>
            <a:custGeom>
              <a:rect b="b" l="l" r="r" t="t"/>
              <a:pathLst>
                <a:path extrusionOk="0" h="1207" w="1373">
                  <a:moveTo>
                    <a:pt x="281" y="0"/>
                  </a:moveTo>
                  <a:cubicBezTo>
                    <a:pt x="269" y="0"/>
                    <a:pt x="256" y="1"/>
                    <a:pt x="243" y="3"/>
                  </a:cubicBezTo>
                  <a:cubicBezTo>
                    <a:pt x="106" y="14"/>
                    <a:pt x="0" y="140"/>
                    <a:pt x="21" y="277"/>
                  </a:cubicBezTo>
                  <a:lnTo>
                    <a:pt x="116" y="995"/>
                  </a:lnTo>
                  <a:cubicBezTo>
                    <a:pt x="127" y="1122"/>
                    <a:pt x="243" y="1206"/>
                    <a:pt x="370" y="1206"/>
                  </a:cubicBezTo>
                  <a:lnTo>
                    <a:pt x="401" y="1206"/>
                  </a:lnTo>
                  <a:lnTo>
                    <a:pt x="1140" y="1111"/>
                  </a:lnTo>
                  <a:cubicBezTo>
                    <a:pt x="1277" y="1101"/>
                    <a:pt x="1372" y="974"/>
                    <a:pt x="1362" y="837"/>
                  </a:cubicBezTo>
                  <a:cubicBezTo>
                    <a:pt x="1342" y="707"/>
                    <a:pt x="1228" y="625"/>
                    <a:pt x="1100" y="625"/>
                  </a:cubicBezTo>
                  <a:cubicBezTo>
                    <a:pt x="1092" y="625"/>
                    <a:pt x="1085" y="625"/>
                    <a:pt x="1077" y="626"/>
                  </a:cubicBezTo>
                  <a:lnTo>
                    <a:pt x="581" y="689"/>
                  </a:lnTo>
                  <a:lnTo>
                    <a:pt x="528" y="214"/>
                  </a:lnTo>
                  <a:cubicBezTo>
                    <a:pt x="509" y="90"/>
                    <a:pt x="403" y="0"/>
                    <a:pt x="2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2" name="Google Shape;1212;p34"/>
            <p:cNvSpPr/>
            <p:nvPr/>
          </p:nvSpPr>
          <p:spPr>
            <a:xfrm>
              <a:off x="4361522" y="3620075"/>
              <a:ext cx="182970" cy="104721"/>
            </a:xfrm>
            <a:custGeom>
              <a:rect b="b" l="l" r="r" t="t"/>
              <a:pathLst>
                <a:path extrusionOk="0" h="3505" w="6124">
                  <a:moveTo>
                    <a:pt x="423" y="0"/>
                  </a:moveTo>
                  <a:cubicBezTo>
                    <a:pt x="191" y="0"/>
                    <a:pt x="1" y="190"/>
                    <a:pt x="1" y="423"/>
                  </a:cubicBezTo>
                  <a:lnTo>
                    <a:pt x="1" y="3072"/>
                  </a:lnTo>
                  <a:cubicBezTo>
                    <a:pt x="1" y="3315"/>
                    <a:pt x="191" y="3505"/>
                    <a:pt x="423" y="3505"/>
                  </a:cubicBezTo>
                  <a:lnTo>
                    <a:pt x="5701" y="3505"/>
                  </a:lnTo>
                  <a:cubicBezTo>
                    <a:pt x="5933" y="3505"/>
                    <a:pt x="6123" y="3315"/>
                    <a:pt x="6123" y="3072"/>
                  </a:cubicBezTo>
                  <a:lnTo>
                    <a:pt x="6123" y="423"/>
                  </a:lnTo>
                  <a:cubicBezTo>
                    <a:pt x="6123" y="190"/>
                    <a:pt x="5933" y="0"/>
                    <a:pt x="5701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66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3" name="Google Shape;1213;p34"/>
            <p:cNvSpPr/>
            <p:nvPr/>
          </p:nvSpPr>
          <p:spPr>
            <a:xfrm>
              <a:off x="4118062" y="3690411"/>
              <a:ext cx="669883" cy="126471"/>
            </a:xfrm>
            <a:custGeom>
              <a:rect b="b" l="l" r="r" t="t"/>
              <a:pathLst>
                <a:path extrusionOk="0" h="4233" w="22421">
                  <a:moveTo>
                    <a:pt x="517" y="0"/>
                  </a:moveTo>
                  <a:cubicBezTo>
                    <a:pt x="232" y="0"/>
                    <a:pt x="0" y="232"/>
                    <a:pt x="0" y="517"/>
                  </a:cubicBezTo>
                  <a:lnTo>
                    <a:pt x="0" y="3716"/>
                  </a:lnTo>
                  <a:cubicBezTo>
                    <a:pt x="0" y="4011"/>
                    <a:pt x="232" y="4233"/>
                    <a:pt x="517" y="4233"/>
                  </a:cubicBezTo>
                  <a:lnTo>
                    <a:pt x="21903" y="4233"/>
                  </a:lnTo>
                  <a:cubicBezTo>
                    <a:pt x="22188" y="4233"/>
                    <a:pt x="22420" y="4011"/>
                    <a:pt x="22420" y="3716"/>
                  </a:cubicBezTo>
                  <a:lnTo>
                    <a:pt x="22420" y="517"/>
                  </a:lnTo>
                  <a:cubicBezTo>
                    <a:pt x="22420" y="232"/>
                    <a:pt x="22188" y="0"/>
                    <a:pt x="21903" y="0"/>
                  </a:cubicBezTo>
                  <a:close/>
                </a:path>
              </a:pathLst>
            </a:custGeom>
            <a:solidFill>
              <a:schemeClr val="accent3"/>
            </a:solidFill>
            <a:ln cap="flat" cmpd="sng" w="16625">
              <a:solidFill>
                <a:schemeClr val="dk1"/>
              </a:solidFill>
              <a:prstDash val="solid"/>
              <a:miter lim="1055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4" name="Google Shape;1214;p34"/>
            <p:cNvSpPr/>
            <p:nvPr/>
          </p:nvSpPr>
          <p:spPr>
            <a:xfrm>
              <a:off x="4156846" y="4323084"/>
              <a:ext cx="161488" cy="156468"/>
            </a:xfrm>
            <a:custGeom>
              <a:rect b="b" l="l" r="r" t="t"/>
              <a:pathLst>
                <a:path extrusionOk="0" h="5237" w="5405">
                  <a:moveTo>
                    <a:pt x="2703" y="1"/>
                  </a:moveTo>
                  <a:cubicBezTo>
                    <a:pt x="1214" y="1"/>
                    <a:pt x="0" y="1172"/>
                    <a:pt x="0" y="2618"/>
                  </a:cubicBezTo>
                  <a:cubicBezTo>
                    <a:pt x="0" y="4065"/>
                    <a:pt x="1214" y="5236"/>
                    <a:pt x="2703" y="5236"/>
                  </a:cubicBezTo>
                  <a:cubicBezTo>
                    <a:pt x="4201" y="5236"/>
                    <a:pt x="5405" y="4065"/>
                    <a:pt x="5405" y="2618"/>
                  </a:cubicBezTo>
                  <a:cubicBezTo>
                    <a:pt x="5405" y="1172"/>
                    <a:pt x="4201" y="1"/>
                    <a:pt x="2703" y="1"/>
                  </a:cubicBezTo>
                  <a:close/>
                </a:path>
              </a:pathLst>
            </a:custGeom>
            <a:solidFill>
              <a:srgbClr val="1DD1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5" name="Google Shape;1215;p34"/>
            <p:cNvSpPr/>
            <p:nvPr/>
          </p:nvSpPr>
          <p:spPr>
            <a:xfrm>
              <a:off x="4156846" y="4323084"/>
              <a:ext cx="161488" cy="156468"/>
            </a:xfrm>
            <a:custGeom>
              <a:rect b="b" l="l" r="r" t="t"/>
              <a:pathLst>
                <a:path extrusionOk="0" h="5237" w="5405">
                  <a:moveTo>
                    <a:pt x="2703" y="1"/>
                  </a:moveTo>
                  <a:cubicBezTo>
                    <a:pt x="1214" y="1"/>
                    <a:pt x="0" y="1172"/>
                    <a:pt x="0" y="2618"/>
                  </a:cubicBezTo>
                  <a:cubicBezTo>
                    <a:pt x="0" y="4065"/>
                    <a:pt x="1214" y="5236"/>
                    <a:pt x="2703" y="5236"/>
                  </a:cubicBezTo>
                  <a:cubicBezTo>
                    <a:pt x="4201" y="5236"/>
                    <a:pt x="5405" y="4065"/>
                    <a:pt x="5405" y="2618"/>
                  </a:cubicBezTo>
                  <a:cubicBezTo>
                    <a:pt x="5405" y="1172"/>
                    <a:pt x="4201" y="1"/>
                    <a:pt x="2703" y="1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16625">
              <a:solidFill>
                <a:srgbClr val="000000"/>
              </a:solidFill>
              <a:prstDash val="solid"/>
              <a:miter lim="1055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6" name="Google Shape;1216;p34"/>
            <p:cNvSpPr/>
            <p:nvPr/>
          </p:nvSpPr>
          <p:spPr>
            <a:xfrm>
              <a:off x="4191865" y="4368172"/>
              <a:ext cx="80759" cy="68449"/>
            </a:xfrm>
            <a:custGeom>
              <a:rect b="b" l="l" r="r" t="t"/>
              <a:pathLst>
                <a:path extrusionOk="0" h="2291" w="2703">
                  <a:moveTo>
                    <a:pt x="1550" y="1"/>
                  </a:moveTo>
                  <a:cubicBezTo>
                    <a:pt x="1544" y="1"/>
                    <a:pt x="1537" y="1"/>
                    <a:pt x="1531" y="1"/>
                  </a:cubicBezTo>
                  <a:cubicBezTo>
                    <a:pt x="507" y="1"/>
                    <a:pt x="0" y="1247"/>
                    <a:pt x="739" y="1964"/>
                  </a:cubicBezTo>
                  <a:cubicBezTo>
                    <a:pt x="971" y="2190"/>
                    <a:pt x="1252" y="2290"/>
                    <a:pt x="1528" y="2290"/>
                  </a:cubicBezTo>
                  <a:cubicBezTo>
                    <a:pt x="2129" y="2290"/>
                    <a:pt x="2703" y="1812"/>
                    <a:pt x="2681" y="1109"/>
                  </a:cubicBezTo>
                  <a:cubicBezTo>
                    <a:pt x="2671" y="493"/>
                    <a:pt x="2164" y="1"/>
                    <a:pt x="1550" y="1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8175">
              <a:solidFill>
                <a:schemeClr val="dk1"/>
              </a:solidFill>
              <a:prstDash val="solid"/>
              <a:miter lim="1055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7" name="Google Shape;1217;p34"/>
            <p:cNvSpPr/>
            <p:nvPr/>
          </p:nvSpPr>
          <p:spPr>
            <a:xfrm>
              <a:off x="4156846" y="4323084"/>
              <a:ext cx="161488" cy="156468"/>
            </a:xfrm>
            <a:custGeom>
              <a:rect b="b" l="l" r="r" t="t"/>
              <a:pathLst>
                <a:path extrusionOk="0" fill="none" h="5237" w="5405">
                  <a:moveTo>
                    <a:pt x="5405" y="2618"/>
                  </a:moveTo>
                  <a:cubicBezTo>
                    <a:pt x="5405" y="4065"/>
                    <a:pt x="4201" y="5236"/>
                    <a:pt x="2703" y="5236"/>
                  </a:cubicBezTo>
                  <a:cubicBezTo>
                    <a:pt x="1214" y="5236"/>
                    <a:pt x="0" y="4065"/>
                    <a:pt x="0" y="2618"/>
                  </a:cubicBezTo>
                  <a:cubicBezTo>
                    <a:pt x="0" y="1172"/>
                    <a:pt x="1214" y="1"/>
                    <a:pt x="2703" y="1"/>
                  </a:cubicBezTo>
                  <a:cubicBezTo>
                    <a:pt x="4201" y="1"/>
                    <a:pt x="5405" y="1172"/>
                    <a:pt x="5405" y="2618"/>
                  </a:cubicBezTo>
                  <a:close/>
                </a:path>
              </a:pathLst>
            </a:custGeom>
            <a:solidFill>
              <a:schemeClr val="dk1"/>
            </a:solidFill>
            <a:ln cap="flat" cmpd="sng" w="16625">
              <a:solidFill>
                <a:schemeClr val="dk1"/>
              </a:solidFill>
              <a:prstDash val="solid"/>
              <a:miter lim="1055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8" name="Google Shape;1218;p34"/>
            <p:cNvSpPr/>
            <p:nvPr/>
          </p:nvSpPr>
          <p:spPr>
            <a:xfrm>
              <a:off x="5539858" y="3566142"/>
              <a:ext cx="111055" cy="166537"/>
            </a:xfrm>
            <a:custGeom>
              <a:rect b="b" l="l" r="r" t="t"/>
              <a:pathLst>
                <a:path extrusionOk="0" h="5574" w="3717">
                  <a:moveTo>
                    <a:pt x="433" y="0"/>
                  </a:moveTo>
                  <a:cubicBezTo>
                    <a:pt x="191" y="0"/>
                    <a:pt x="1" y="201"/>
                    <a:pt x="1" y="444"/>
                  </a:cubicBezTo>
                  <a:lnTo>
                    <a:pt x="1" y="5130"/>
                  </a:lnTo>
                  <a:cubicBezTo>
                    <a:pt x="1" y="5373"/>
                    <a:pt x="191" y="5574"/>
                    <a:pt x="433" y="5574"/>
                  </a:cubicBezTo>
                  <a:lnTo>
                    <a:pt x="3273" y="5574"/>
                  </a:lnTo>
                  <a:cubicBezTo>
                    <a:pt x="3516" y="5574"/>
                    <a:pt x="3716" y="5373"/>
                    <a:pt x="3716" y="5130"/>
                  </a:cubicBezTo>
                  <a:lnTo>
                    <a:pt x="3716" y="444"/>
                  </a:lnTo>
                  <a:cubicBezTo>
                    <a:pt x="3716" y="201"/>
                    <a:pt x="3516" y="0"/>
                    <a:pt x="3273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66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9" name="Google Shape;1219;p34"/>
            <p:cNvSpPr/>
            <p:nvPr/>
          </p:nvSpPr>
          <p:spPr>
            <a:xfrm>
              <a:off x="5050369" y="3451972"/>
              <a:ext cx="550045" cy="410965"/>
            </a:xfrm>
            <a:custGeom>
              <a:rect b="b" l="l" r="r" t="t"/>
              <a:pathLst>
                <a:path extrusionOk="0" h="13755" w="18410">
                  <a:moveTo>
                    <a:pt x="876" y="0"/>
                  </a:moveTo>
                  <a:cubicBezTo>
                    <a:pt x="391" y="0"/>
                    <a:pt x="0" y="391"/>
                    <a:pt x="0" y="876"/>
                  </a:cubicBezTo>
                  <a:lnTo>
                    <a:pt x="0" y="12878"/>
                  </a:lnTo>
                  <a:cubicBezTo>
                    <a:pt x="0" y="13364"/>
                    <a:pt x="391" y="13754"/>
                    <a:pt x="876" y="13754"/>
                  </a:cubicBezTo>
                  <a:lnTo>
                    <a:pt x="17533" y="13754"/>
                  </a:lnTo>
                  <a:cubicBezTo>
                    <a:pt x="18019" y="13754"/>
                    <a:pt x="18409" y="13364"/>
                    <a:pt x="18409" y="12878"/>
                  </a:cubicBezTo>
                  <a:lnTo>
                    <a:pt x="18409" y="876"/>
                  </a:lnTo>
                  <a:cubicBezTo>
                    <a:pt x="18409" y="391"/>
                    <a:pt x="18019" y="0"/>
                    <a:pt x="17533" y="0"/>
                  </a:cubicBezTo>
                  <a:close/>
                </a:path>
              </a:pathLst>
            </a:custGeom>
            <a:solidFill>
              <a:schemeClr val="accent4"/>
            </a:solidFill>
            <a:ln cap="flat" cmpd="sng" w="16625">
              <a:solidFill>
                <a:schemeClr val="dk1"/>
              </a:solidFill>
              <a:prstDash val="solid"/>
              <a:miter lim="1055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0" name="Google Shape;1220;p34"/>
            <p:cNvSpPr/>
            <p:nvPr/>
          </p:nvSpPr>
          <p:spPr>
            <a:xfrm>
              <a:off x="4924844" y="3701437"/>
              <a:ext cx="566418" cy="789752"/>
            </a:xfrm>
            <a:custGeom>
              <a:rect b="b" l="l" r="r" t="t"/>
              <a:pathLst>
                <a:path extrusionOk="0" h="26433" w="18958">
                  <a:moveTo>
                    <a:pt x="2449" y="1"/>
                  </a:moveTo>
                  <a:cubicBezTo>
                    <a:pt x="1087" y="1"/>
                    <a:pt x="0" y="1120"/>
                    <a:pt x="74" y="2439"/>
                  </a:cubicBezTo>
                  <a:lnTo>
                    <a:pt x="1277" y="24247"/>
                  </a:lnTo>
                  <a:cubicBezTo>
                    <a:pt x="1371" y="25479"/>
                    <a:pt x="2395" y="26432"/>
                    <a:pt x="3633" y="26432"/>
                  </a:cubicBezTo>
                  <a:cubicBezTo>
                    <a:pt x="3646" y="26432"/>
                    <a:pt x="3660" y="26432"/>
                    <a:pt x="3674" y="26432"/>
                  </a:cubicBezTo>
                  <a:lnTo>
                    <a:pt x="14725" y="26379"/>
                  </a:lnTo>
                  <a:cubicBezTo>
                    <a:pt x="15950" y="26379"/>
                    <a:pt x="16974" y="25461"/>
                    <a:pt x="17090" y="24247"/>
                  </a:cubicBezTo>
                  <a:lnTo>
                    <a:pt x="18842" y="2492"/>
                  </a:lnTo>
                  <a:cubicBezTo>
                    <a:pt x="18958" y="1151"/>
                    <a:pt x="17860" y="1"/>
                    <a:pt x="16467" y="1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66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1" name="Google Shape;1221;p34"/>
            <p:cNvSpPr/>
            <p:nvPr/>
          </p:nvSpPr>
          <p:spPr>
            <a:xfrm>
              <a:off x="5041524" y="4020283"/>
              <a:ext cx="155512" cy="144488"/>
            </a:xfrm>
            <a:custGeom>
              <a:rect b="b" l="l" r="r" t="t"/>
              <a:pathLst>
                <a:path extrusionOk="0" h="4836" w="5205">
                  <a:moveTo>
                    <a:pt x="2301" y="1"/>
                  </a:moveTo>
                  <a:cubicBezTo>
                    <a:pt x="2215" y="1"/>
                    <a:pt x="2129" y="41"/>
                    <a:pt x="2080" y="117"/>
                  </a:cubicBezTo>
                  <a:lnTo>
                    <a:pt x="191" y="3305"/>
                  </a:lnTo>
                  <a:cubicBezTo>
                    <a:pt x="1" y="3611"/>
                    <a:pt x="1" y="4002"/>
                    <a:pt x="191" y="4319"/>
                  </a:cubicBezTo>
                  <a:cubicBezTo>
                    <a:pt x="381" y="4635"/>
                    <a:pt x="729" y="4825"/>
                    <a:pt x="1099" y="4825"/>
                  </a:cubicBezTo>
                  <a:lnTo>
                    <a:pt x="4888" y="4825"/>
                  </a:lnTo>
                  <a:lnTo>
                    <a:pt x="4888" y="4836"/>
                  </a:lnTo>
                  <a:cubicBezTo>
                    <a:pt x="5205" y="4836"/>
                    <a:pt x="5205" y="4340"/>
                    <a:pt x="4888" y="4340"/>
                  </a:cubicBezTo>
                  <a:lnTo>
                    <a:pt x="1088" y="4340"/>
                  </a:lnTo>
                  <a:cubicBezTo>
                    <a:pt x="898" y="4340"/>
                    <a:pt x="719" y="4245"/>
                    <a:pt x="624" y="4076"/>
                  </a:cubicBezTo>
                  <a:cubicBezTo>
                    <a:pt x="529" y="3917"/>
                    <a:pt x="529" y="3706"/>
                    <a:pt x="624" y="3548"/>
                  </a:cubicBezTo>
                  <a:lnTo>
                    <a:pt x="2524" y="360"/>
                  </a:lnTo>
                  <a:cubicBezTo>
                    <a:pt x="2597" y="244"/>
                    <a:pt x="2555" y="96"/>
                    <a:pt x="2429" y="33"/>
                  </a:cubicBezTo>
                  <a:cubicBezTo>
                    <a:pt x="2389" y="11"/>
                    <a:pt x="2345" y="1"/>
                    <a:pt x="23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2" name="Google Shape;1222;p34"/>
            <p:cNvSpPr/>
            <p:nvPr/>
          </p:nvSpPr>
          <p:spPr>
            <a:xfrm>
              <a:off x="5121333" y="3889739"/>
              <a:ext cx="172543" cy="121273"/>
            </a:xfrm>
            <a:custGeom>
              <a:rect b="b" l="l" r="r" t="t"/>
              <a:pathLst>
                <a:path extrusionOk="0" h="4059" w="5775">
                  <a:moveTo>
                    <a:pt x="2871" y="0"/>
                  </a:moveTo>
                  <a:cubicBezTo>
                    <a:pt x="2520" y="0"/>
                    <a:pt x="2169" y="169"/>
                    <a:pt x="1964" y="507"/>
                  </a:cubicBezTo>
                  <a:lnTo>
                    <a:pt x="74" y="3684"/>
                  </a:lnTo>
                  <a:cubicBezTo>
                    <a:pt x="0" y="3800"/>
                    <a:pt x="43" y="3959"/>
                    <a:pt x="159" y="4022"/>
                  </a:cubicBezTo>
                  <a:cubicBezTo>
                    <a:pt x="202" y="4047"/>
                    <a:pt x="247" y="4059"/>
                    <a:pt x="291" y="4059"/>
                  </a:cubicBezTo>
                  <a:cubicBezTo>
                    <a:pt x="377" y="4059"/>
                    <a:pt x="458" y="4014"/>
                    <a:pt x="507" y="3938"/>
                  </a:cubicBezTo>
                  <a:lnTo>
                    <a:pt x="2407" y="750"/>
                  </a:lnTo>
                  <a:cubicBezTo>
                    <a:pt x="2513" y="576"/>
                    <a:pt x="2692" y="489"/>
                    <a:pt x="2871" y="489"/>
                  </a:cubicBezTo>
                  <a:cubicBezTo>
                    <a:pt x="3051" y="489"/>
                    <a:pt x="3230" y="576"/>
                    <a:pt x="3336" y="750"/>
                  </a:cubicBezTo>
                  <a:lnTo>
                    <a:pt x="5236" y="3927"/>
                  </a:lnTo>
                  <a:cubicBezTo>
                    <a:pt x="5278" y="4001"/>
                    <a:pt x="5363" y="4054"/>
                    <a:pt x="5458" y="4054"/>
                  </a:cubicBezTo>
                  <a:cubicBezTo>
                    <a:pt x="5648" y="4054"/>
                    <a:pt x="5774" y="3853"/>
                    <a:pt x="5679" y="3684"/>
                  </a:cubicBezTo>
                  <a:lnTo>
                    <a:pt x="3779" y="507"/>
                  </a:lnTo>
                  <a:cubicBezTo>
                    <a:pt x="3573" y="169"/>
                    <a:pt x="3222" y="0"/>
                    <a:pt x="28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3" name="Google Shape;1223;p34"/>
            <p:cNvSpPr/>
            <p:nvPr/>
          </p:nvSpPr>
          <p:spPr>
            <a:xfrm>
              <a:off x="5213751" y="4020074"/>
              <a:ext cx="155483" cy="144398"/>
            </a:xfrm>
            <a:custGeom>
              <a:rect b="b" l="l" r="r" t="t"/>
              <a:pathLst>
                <a:path extrusionOk="0" h="4833" w="5204">
                  <a:moveTo>
                    <a:pt x="2903" y="0"/>
                  </a:moveTo>
                  <a:cubicBezTo>
                    <a:pt x="2863" y="0"/>
                    <a:pt x="2823" y="10"/>
                    <a:pt x="2787" y="29"/>
                  </a:cubicBezTo>
                  <a:cubicBezTo>
                    <a:pt x="2660" y="93"/>
                    <a:pt x="2618" y="251"/>
                    <a:pt x="2692" y="367"/>
                  </a:cubicBezTo>
                  <a:lnTo>
                    <a:pt x="4581" y="3544"/>
                  </a:lnTo>
                  <a:cubicBezTo>
                    <a:pt x="4687" y="3713"/>
                    <a:pt x="4687" y="3914"/>
                    <a:pt x="4581" y="4072"/>
                  </a:cubicBezTo>
                  <a:cubicBezTo>
                    <a:pt x="4491" y="4233"/>
                    <a:pt x="4323" y="4337"/>
                    <a:pt x="4143" y="4337"/>
                  </a:cubicBezTo>
                  <a:cubicBezTo>
                    <a:pt x="4134" y="4337"/>
                    <a:pt x="4125" y="4337"/>
                    <a:pt x="4117" y="4336"/>
                  </a:cubicBezTo>
                  <a:lnTo>
                    <a:pt x="327" y="4336"/>
                  </a:lnTo>
                  <a:cubicBezTo>
                    <a:pt x="0" y="4336"/>
                    <a:pt x="0" y="4832"/>
                    <a:pt x="327" y="4832"/>
                  </a:cubicBezTo>
                  <a:lnTo>
                    <a:pt x="4117" y="4832"/>
                  </a:lnTo>
                  <a:cubicBezTo>
                    <a:pt x="4486" y="4832"/>
                    <a:pt x="4824" y="4642"/>
                    <a:pt x="5025" y="4326"/>
                  </a:cubicBezTo>
                  <a:cubicBezTo>
                    <a:pt x="5204" y="4019"/>
                    <a:pt x="5204" y="3618"/>
                    <a:pt x="5025" y="3312"/>
                  </a:cubicBezTo>
                  <a:lnTo>
                    <a:pt x="3125" y="124"/>
                  </a:lnTo>
                  <a:cubicBezTo>
                    <a:pt x="3074" y="45"/>
                    <a:pt x="2989" y="0"/>
                    <a:pt x="29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4" name="Google Shape;1224;p34"/>
            <p:cNvSpPr/>
            <p:nvPr/>
          </p:nvSpPr>
          <p:spPr>
            <a:xfrm>
              <a:off x="5168334" y="4134573"/>
              <a:ext cx="32178" cy="45354"/>
            </a:xfrm>
            <a:custGeom>
              <a:rect b="b" l="l" r="r" t="t"/>
              <a:pathLst>
                <a:path extrusionOk="0" h="1518" w="1077">
                  <a:moveTo>
                    <a:pt x="275" y="0"/>
                  </a:moveTo>
                  <a:cubicBezTo>
                    <a:pt x="211" y="0"/>
                    <a:pt x="148" y="24"/>
                    <a:pt x="95" y="71"/>
                  </a:cubicBezTo>
                  <a:cubicBezTo>
                    <a:pt x="0" y="166"/>
                    <a:pt x="0" y="325"/>
                    <a:pt x="95" y="420"/>
                  </a:cubicBezTo>
                  <a:lnTo>
                    <a:pt x="443" y="757"/>
                  </a:lnTo>
                  <a:lnTo>
                    <a:pt x="95" y="1095"/>
                  </a:lnTo>
                  <a:cubicBezTo>
                    <a:pt x="0" y="1190"/>
                    <a:pt x="0" y="1349"/>
                    <a:pt x="95" y="1444"/>
                  </a:cubicBezTo>
                  <a:cubicBezTo>
                    <a:pt x="148" y="1486"/>
                    <a:pt x="211" y="1517"/>
                    <a:pt x="275" y="1517"/>
                  </a:cubicBezTo>
                  <a:cubicBezTo>
                    <a:pt x="338" y="1517"/>
                    <a:pt x="401" y="1486"/>
                    <a:pt x="454" y="1444"/>
                  </a:cubicBezTo>
                  <a:lnTo>
                    <a:pt x="982" y="937"/>
                  </a:lnTo>
                  <a:cubicBezTo>
                    <a:pt x="1077" y="842"/>
                    <a:pt x="1077" y="684"/>
                    <a:pt x="982" y="589"/>
                  </a:cubicBezTo>
                  <a:lnTo>
                    <a:pt x="454" y="71"/>
                  </a:lnTo>
                  <a:cubicBezTo>
                    <a:pt x="401" y="24"/>
                    <a:pt x="338" y="0"/>
                    <a:pt x="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5" name="Google Shape;1225;p34"/>
            <p:cNvSpPr/>
            <p:nvPr/>
          </p:nvSpPr>
          <p:spPr>
            <a:xfrm>
              <a:off x="5280592" y="4012723"/>
              <a:ext cx="45444" cy="35375"/>
            </a:xfrm>
            <a:custGeom>
              <a:rect b="b" l="l" r="r" t="t"/>
              <a:pathLst>
                <a:path extrusionOk="0" h="1184" w="1521">
                  <a:moveTo>
                    <a:pt x="527" y="0"/>
                  </a:moveTo>
                  <a:cubicBezTo>
                    <a:pt x="486" y="0"/>
                    <a:pt x="445" y="9"/>
                    <a:pt x="413" y="22"/>
                  </a:cubicBezTo>
                  <a:cubicBezTo>
                    <a:pt x="349" y="54"/>
                    <a:pt x="296" y="107"/>
                    <a:pt x="275" y="170"/>
                  </a:cubicBezTo>
                  <a:lnTo>
                    <a:pt x="43" y="856"/>
                  </a:lnTo>
                  <a:cubicBezTo>
                    <a:pt x="1" y="993"/>
                    <a:pt x="75" y="1130"/>
                    <a:pt x="212" y="1173"/>
                  </a:cubicBezTo>
                  <a:cubicBezTo>
                    <a:pt x="233" y="1173"/>
                    <a:pt x="265" y="1183"/>
                    <a:pt x="286" y="1183"/>
                  </a:cubicBezTo>
                  <a:cubicBezTo>
                    <a:pt x="402" y="1183"/>
                    <a:pt x="497" y="1120"/>
                    <a:pt x="539" y="1014"/>
                  </a:cubicBezTo>
                  <a:lnTo>
                    <a:pt x="687" y="550"/>
                  </a:lnTo>
                  <a:lnTo>
                    <a:pt x="1151" y="698"/>
                  </a:lnTo>
                  <a:cubicBezTo>
                    <a:pt x="1180" y="706"/>
                    <a:pt x="1208" y="711"/>
                    <a:pt x="1236" y="711"/>
                  </a:cubicBezTo>
                  <a:cubicBezTo>
                    <a:pt x="1342" y="711"/>
                    <a:pt x="1437" y="648"/>
                    <a:pt x="1479" y="539"/>
                  </a:cubicBezTo>
                  <a:cubicBezTo>
                    <a:pt x="1521" y="413"/>
                    <a:pt x="1447" y="275"/>
                    <a:pt x="1310" y="233"/>
                  </a:cubicBezTo>
                  <a:lnTo>
                    <a:pt x="603" y="12"/>
                  </a:lnTo>
                  <a:cubicBezTo>
                    <a:pt x="578" y="3"/>
                    <a:pt x="553" y="0"/>
                    <a:pt x="5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6" name="Google Shape;1226;p34"/>
            <p:cNvSpPr/>
            <p:nvPr/>
          </p:nvSpPr>
          <p:spPr>
            <a:xfrm>
              <a:off x="5113445" y="3977704"/>
              <a:ext cx="41022" cy="36331"/>
            </a:xfrm>
            <a:custGeom>
              <a:rect b="b" l="l" r="r" t="t"/>
              <a:pathLst>
                <a:path extrusionOk="0" h="1216" w="1373">
                  <a:moveTo>
                    <a:pt x="253" y="1"/>
                  </a:moveTo>
                  <a:cubicBezTo>
                    <a:pt x="247" y="1"/>
                    <a:pt x="240" y="1"/>
                    <a:pt x="233" y="1"/>
                  </a:cubicBezTo>
                  <a:cubicBezTo>
                    <a:pt x="95" y="22"/>
                    <a:pt x="0" y="139"/>
                    <a:pt x="11" y="276"/>
                  </a:cubicBezTo>
                  <a:lnTo>
                    <a:pt x="106" y="994"/>
                  </a:lnTo>
                  <a:cubicBezTo>
                    <a:pt x="127" y="1120"/>
                    <a:pt x="233" y="1215"/>
                    <a:pt x="359" y="1215"/>
                  </a:cubicBezTo>
                  <a:lnTo>
                    <a:pt x="391" y="1205"/>
                  </a:lnTo>
                  <a:lnTo>
                    <a:pt x="1130" y="1120"/>
                  </a:lnTo>
                  <a:cubicBezTo>
                    <a:pt x="1267" y="1110"/>
                    <a:pt x="1373" y="983"/>
                    <a:pt x="1352" y="846"/>
                  </a:cubicBezTo>
                  <a:cubicBezTo>
                    <a:pt x="1332" y="721"/>
                    <a:pt x="1227" y="632"/>
                    <a:pt x="1105" y="632"/>
                  </a:cubicBezTo>
                  <a:cubicBezTo>
                    <a:pt x="1092" y="632"/>
                    <a:pt x="1079" y="633"/>
                    <a:pt x="1067" y="635"/>
                  </a:cubicBezTo>
                  <a:lnTo>
                    <a:pt x="581" y="687"/>
                  </a:lnTo>
                  <a:lnTo>
                    <a:pt x="518" y="212"/>
                  </a:lnTo>
                  <a:cubicBezTo>
                    <a:pt x="498" y="92"/>
                    <a:pt x="382" y="1"/>
                    <a:pt x="2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7" name="Google Shape;1227;p34"/>
            <p:cNvSpPr/>
            <p:nvPr/>
          </p:nvSpPr>
          <p:spPr>
            <a:xfrm>
              <a:off x="4897086" y="4329388"/>
              <a:ext cx="161488" cy="156767"/>
            </a:xfrm>
            <a:custGeom>
              <a:rect b="b" l="l" r="r" t="t"/>
              <a:pathLst>
                <a:path extrusionOk="0" h="5247" w="5405">
                  <a:moveTo>
                    <a:pt x="2703" y="1"/>
                  </a:moveTo>
                  <a:cubicBezTo>
                    <a:pt x="1214" y="1"/>
                    <a:pt x="0" y="1172"/>
                    <a:pt x="0" y="2619"/>
                  </a:cubicBezTo>
                  <a:cubicBezTo>
                    <a:pt x="0" y="4075"/>
                    <a:pt x="1214" y="5247"/>
                    <a:pt x="2703" y="5247"/>
                  </a:cubicBezTo>
                  <a:cubicBezTo>
                    <a:pt x="4201" y="5247"/>
                    <a:pt x="5405" y="4075"/>
                    <a:pt x="5405" y="2619"/>
                  </a:cubicBezTo>
                  <a:cubicBezTo>
                    <a:pt x="5405" y="1172"/>
                    <a:pt x="4201" y="1"/>
                    <a:pt x="27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8" name="Google Shape;1228;p34"/>
            <p:cNvSpPr/>
            <p:nvPr/>
          </p:nvSpPr>
          <p:spPr>
            <a:xfrm>
              <a:off x="4930151" y="4373560"/>
              <a:ext cx="80550" cy="68419"/>
            </a:xfrm>
            <a:custGeom>
              <a:rect b="b" l="l" r="r" t="t"/>
              <a:pathLst>
                <a:path extrusionOk="0" h="2290" w="2696">
                  <a:moveTo>
                    <a:pt x="1550" y="0"/>
                  </a:moveTo>
                  <a:cubicBezTo>
                    <a:pt x="1544" y="0"/>
                    <a:pt x="1537" y="0"/>
                    <a:pt x="1531" y="0"/>
                  </a:cubicBezTo>
                  <a:cubicBezTo>
                    <a:pt x="507" y="0"/>
                    <a:pt x="0" y="1246"/>
                    <a:pt x="739" y="1964"/>
                  </a:cubicBezTo>
                  <a:cubicBezTo>
                    <a:pt x="971" y="2189"/>
                    <a:pt x="1252" y="2290"/>
                    <a:pt x="1526" y="2290"/>
                  </a:cubicBezTo>
                  <a:cubicBezTo>
                    <a:pt x="2125" y="2290"/>
                    <a:pt x="2696" y="1811"/>
                    <a:pt x="2682" y="1109"/>
                  </a:cubicBezTo>
                  <a:cubicBezTo>
                    <a:pt x="2671" y="492"/>
                    <a:pt x="2165" y="0"/>
                    <a:pt x="1550" y="0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8175">
              <a:solidFill>
                <a:schemeClr val="dk1"/>
              </a:solidFill>
              <a:prstDash val="solid"/>
              <a:miter lim="1055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9" name="Google Shape;1229;p34"/>
            <p:cNvSpPr/>
            <p:nvPr/>
          </p:nvSpPr>
          <p:spPr>
            <a:xfrm>
              <a:off x="4897086" y="4329388"/>
              <a:ext cx="161488" cy="156767"/>
            </a:xfrm>
            <a:custGeom>
              <a:rect b="b" l="l" r="r" t="t"/>
              <a:pathLst>
                <a:path extrusionOk="0" fill="none" h="5247" w="5405">
                  <a:moveTo>
                    <a:pt x="5405" y="2619"/>
                  </a:moveTo>
                  <a:cubicBezTo>
                    <a:pt x="5405" y="4075"/>
                    <a:pt x="4201" y="5247"/>
                    <a:pt x="2703" y="5247"/>
                  </a:cubicBezTo>
                  <a:cubicBezTo>
                    <a:pt x="1214" y="5247"/>
                    <a:pt x="0" y="4075"/>
                    <a:pt x="0" y="2619"/>
                  </a:cubicBezTo>
                  <a:cubicBezTo>
                    <a:pt x="0" y="1172"/>
                    <a:pt x="1214" y="1"/>
                    <a:pt x="2703" y="1"/>
                  </a:cubicBezTo>
                  <a:cubicBezTo>
                    <a:pt x="4201" y="1"/>
                    <a:pt x="5405" y="1172"/>
                    <a:pt x="5405" y="2619"/>
                  </a:cubicBezTo>
                  <a:close/>
                </a:path>
              </a:pathLst>
            </a:custGeom>
            <a:solidFill>
              <a:schemeClr val="dk1"/>
            </a:solidFill>
            <a:ln cap="flat" cmpd="sng" w="16625">
              <a:solidFill>
                <a:schemeClr val="dk1"/>
              </a:solidFill>
              <a:prstDash val="solid"/>
              <a:miter lim="1055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0" name="Google Shape;1230;p34"/>
            <p:cNvSpPr/>
            <p:nvPr/>
          </p:nvSpPr>
          <p:spPr>
            <a:xfrm>
              <a:off x="4812228" y="3504859"/>
              <a:ext cx="220167" cy="183179"/>
            </a:xfrm>
            <a:custGeom>
              <a:rect b="b" l="l" r="r" t="t"/>
              <a:pathLst>
                <a:path extrusionOk="0" h="6131" w="7369">
                  <a:moveTo>
                    <a:pt x="647" y="0"/>
                  </a:moveTo>
                  <a:cubicBezTo>
                    <a:pt x="481" y="0"/>
                    <a:pt x="317" y="71"/>
                    <a:pt x="201" y="204"/>
                  </a:cubicBezTo>
                  <a:cubicBezTo>
                    <a:pt x="1" y="447"/>
                    <a:pt x="43" y="795"/>
                    <a:pt x="286" y="985"/>
                  </a:cubicBezTo>
                  <a:lnTo>
                    <a:pt x="1806" y="2167"/>
                  </a:lnTo>
                  <a:cubicBezTo>
                    <a:pt x="1605" y="2780"/>
                    <a:pt x="1816" y="3455"/>
                    <a:pt x="2323" y="3846"/>
                  </a:cubicBezTo>
                  <a:lnTo>
                    <a:pt x="5099" y="6010"/>
                  </a:lnTo>
                  <a:cubicBezTo>
                    <a:pt x="5199" y="6091"/>
                    <a:pt x="5318" y="6130"/>
                    <a:pt x="5438" y="6130"/>
                  </a:cubicBezTo>
                  <a:cubicBezTo>
                    <a:pt x="5597" y="6130"/>
                    <a:pt x="5755" y="6062"/>
                    <a:pt x="5870" y="5936"/>
                  </a:cubicBezTo>
                  <a:lnTo>
                    <a:pt x="7189" y="4352"/>
                  </a:lnTo>
                  <a:cubicBezTo>
                    <a:pt x="7369" y="4120"/>
                    <a:pt x="7337" y="3782"/>
                    <a:pt x="7105" y="3603"/>
                  </a:cubicBezTo>
                  <a:lnTo>
                    <a:pt x="4329" y="1439"/>
                  </a:lnTo>
                  <a:cubicBezTo>
                    <a:pt x="4038" y="1214"/>
                    <a:pt x="3688" y="1099"/>
                    <a:pt x="3334" y="1099"/>
                  </a:cubicBezTo>
                  <a:cubicBezTo>
                    <a:pt x="3057" y="1099"/>
                    <a:pt x="2778" y="1169"/>
                    <a:pt x="2524" y="1312"/>
                  </a:cubicBezTo>
                  <a:lnTo>
                    <a:pt x="1004" y="120"/>
                  </a:lnTo>
                  <a:cubicBezTo>
                    <a:pt x="896" y="39"/>
                    <a:pt x="771" y="0"/>
                    <a:pt x="6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1" name="Google Shape;1231;p34"/>
            <p:cNvSpPr/>
            <p:nvPr/>
          </p:nvSpPr>
          <p:spPr>
            <a:xfrm>
              <a:off x="4878142" y="3531123"/>
              <a:ext cx="144786" cy="155184"/>
            </a:xfrm>
            <a:custGeom>
              <a:rect b="b" l="l" r="r" t="t"/>
              <a:pathLst>
                <a:path extrusionOk="0" h="5194" w="4846">
                  <a:moveTo>
                    <a:pt x="3284" y="1"/>
                  </a:moveTo>
                  <a:lnTo>
                    <a:pt x="1" y="3970"/>
                  </a:lnTo>
                  <a:lnTo>
                    <a:pt x="1563" y="5194"/>
                  </a:lnTo>
                  <a:lnTo>
                    <a:pt x="4846" y="1225"/>
                  </a:lnTo>
                  <a:lnTo>
                    <a:pt x="3284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10300">
              <a:solidFill>
                <a:schemeClr val="dk1"/>
              </a:solidFill>
              <a:prstDash val="solid"/>
              <a:miter lim="1055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2" name="Google Shape;1232;p34"/>
            <p:cNvSpPr/>
            <p:nvPr/>
          </p:nvSpPr>
          <p:spPr>
            <a:xfrm>
              <a:off x="4812228" y="3502737"/>
              <a:ext cx="220167" cy="187362"/>
            </a:xfrm>
            <a:custGeom>
              <a:rect b="b" l="l" r="r" t="t"/>
              <a:pathLst>
                <a:path extrusionOk="0" fill="none" h="6271" w="7369">
                  <a:moveTo>
                    <a:pt x="2524" y="1383"/>
                  </a:moveTo>
                  <a:lnTo>
                    <a:pt x="1004" y="191"/>
                  </a:lnTo>
                  <a:cubicBezTo>
                    <a:pt x="750" y="1"/>
                    <a:pt x="402" y="43"/>
                    <a:pt x="201" y="275"/>
                  </a:cubicBezTo>
                  <a:cubicBezTo>
                    <a:pt x="1" y="518"/>
                    <a:pt x="43" y="866"/>
                    <a:pt x="286" y="1056"/>
                  </a:cubicBezTo>
                  <a:lnTo>
                    <a:pt x="1806" y="2238"/>
                  </a:lnTo>
                  <a:cubicBezTo>
                    <a:pt x="1605" y="2851"/>
                    <a:pt x="1816" y="3526"/>
                    <a:pt x="2323" y="3917"/>
                  </a:cubicBezTo>
                  <a:lnTo>
                    <a:pt x="5099" y="6081"/>
                  </a:lnTo>
                  <a:cubicBezTo>
                    <a:pt x="5331" y="6271"/>
                    <a:pt x="5669" y="6228"/>
                    <a:pt x="5870" y="6007"/>
                  </a:cubicBezTo>
                  <a:lnTo>
                    <a:pt x="7189" y="4423"/>
                  </a:lnTo>
                  <a:cubicBezTo>
                    <a:pt x="7369" y="4191"/>
                    <a:pt x="7337" y="3853"/>
                    <a:pt x="7105" y="3674"/>
                  </a:cubicBezTo>
                  <a:lnTo>
                    <a:pt x="4329" y="1510"/>
                  </a:lnTo>
                  <a:cubicBezTo>
                    <a:pt x="3811" y="1109"/>
                    <a:pt x="3104" y="1056"/>
                    <a:pt x="2524" y="1383"/>
                  </a:cubicBezTo>
                  <a:close/>
                </a:path>
              </a:pathLst>
            </a:custGeom>
            <a:noFill/>
            <a:ln cap="flat" cmpd="sng" w="13725">
              <a:solidFill>
                <a:schemeClr val="dk1"/>
              </a:solidFill>
              <a:prstDash val="solid"/>
              <a:miter lim="1055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3" name="Google Shape;1233;p34"/>
            <p:cNvSpPr/>
            <p:nvPr/>
          </p:nvSpPr>
          <p:spPr>
            <a:xfrm>
              <a:off x="4805923" y="3499152"/>
              <a:ext cx="36002" cy="34807"/>
            </a:xfrm>
            <a:custGeom>
              <a:rect b="b" l="l" r="r" t="t"/>
              <a:pathLst>
                <a:path extrusionOk="0" h="1165" w="1205">
                  <a:moveTo>
                    <a:pt x="753" y="0"/>
                  </a:moveTo>
                  <a:cubicBezTo>
                    <a:pt x="663" y="0"/>
                    <a:pt x="573" y="38"/>
                    <a:pt x="507" y="110"/>
                  </a:cubicBezTo>
                  <a:lnTo>
                    <a:pt x="117" y="596"/>
                  </a:lnTo>
                  <a:cubicBezTo>
                    <a:pt x="1" y="722"/>
                    <a:pt x="22" y="923"/>
                    <a:pt x="159" y="1028"/>
                  </a:cubicBezTo>
                  <a:lnTo>
                    <a:pt x="254" y="1102"/>
                  </a:lnTo>
                  <a:cubicBezTo>
                    <a:pt x="313" y="1143"/>
                    <a:pt x="384" y="1165"/>
                    <a:pt x="454" y="1165"/>
                  </a:cubicBezTo>
                  <a:cubicBezTo>
                    <a:pt x="547" y="1165"/>
                    <a:pt x="637" y="1128"/>
                    <a:pt x="697" y="1050"/>
                  </a:cubicBezTo>
                  <a:lnTo>
                    <a:pt x="1099" y="575"/>
                  </a:lnTo>
                  <a:cubicBezTo>
                    <a:pt x="1204" y="437"/>
                    <a:pt x="1183" y="247"/>
                    <a:pt x="1046" y="142"/>
                  </a:cubicBezTo>
                  <a:lnTo>
                    <a:pt x="951" y="68"/>
                  </a:lnTo>
                  <a:cubicBezTo>
                    <a:pt x="891" y="22"/>
                    <a:pt x="822" y="0"/>
                    <a:pt x="753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37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4" name="Google Shape;1234;p34"/>
            <p:cNvSpPr/>
            <p:nvPr/>
          </p:nvSpPr>
          <p:spPr>
            <a:xfrm>
              <a:off x="4730536" y="3609049"/>
              <a:ext cx="215955" cy="178279"/>
            </a:xfrm>
            <a:custGeom>
              <a:rect b="b" l="l" r="r" t="t"/>
              <a:pathLst>
                <a:path extrusionOk="0" h="5967" w="7228">
                  <a:moveTo>
                    <a:pt x="6550" y="0"/>
                  </a:moveTo>
                  <a:cubicBezTo>
                    <a:pt x="6227" y="0"/>
                    <a:pt x="5902" y="200"/>
                    <a:pt x="5902" y="200"/>
                  </a:cubicBezTo>
                  <a:cubicBezTo>
                    <a:pt x="5902" y="200"/>
                    <a:pt x="5729" y="65"/>
                    <a:pt x="5566" y="65"/>
                  </a:cubicBezTo>
                  <a:cubicBezTo>
                    <a:pt x="5426" y="65"/>
                    <a:pt x="5293" y="163"/>
                    <a:pt x="5279" y="528"/>
                  </a:cubicBezTo>
                  <a:lnTo>
                    <a:pt x="2408" y="3758"/>
                  </a:lnTo>
                  <a:lnTo>
                    <a:pt x="1152" y="2322"/>
                  </a:lnTo>
                  <a:lnTo>
                    <a:pt x="1" y="4475"/>
                  </a:lnTo>
                  <a:lnTo>
                    <a:pt x="1933" y="5837"/>
                  </a:lnTo>
                  <a:cubicBezTo>
                    <a:pt x="2055" y="5924"/>
                    <a:pt x="2195" y="5967"/>
                    <a:pt x="2335" y="5967"/>
                  </a:cubicBezTo>
                  <a:cubicBezTo>
                    <a:pt x="2533" y="5967"/>
                    <a:pt x="2730" y="5882"/>
                    <a:pt x="2872" y="5721"/>
                  </a:cubicBezTo>
                  <a:lnTo>
                    <a:pt x="6165" y="1995"/>
                  </a:lnTo>
                  <a:cubicBezTo>
                    <a:pt x="6165" y="1995"/>
                    <a:pt x="6220" y="2005"/>
                    <a:pt x="6305" y="2005"/>
                  </a:cubicBezTo>
                  <a:cubicBezTo>
                    <a:pt x="6594" y="2005"/>
                    <a:pt x="7228" y="1885"/>
                    <a:pt x="7179" y="823"/>
                  </a:cubicBezTo>
                  <a:cubicBezTo>
                    <a:pt x="7143" y="170"/>
                    <a:pt x="6848" y="0"/>
                    <a:pt x="65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5" name="Google Shape;1235;p34"/>
            <p:cNvSpPr/>
            <p:nvPr/>
          </p:nvSpPr>
          <p:spPr>
            <a:xfrm>
              <a:off x="4730536" y="3592944"/>
              <a:ext cx="216403" cy="196833"/>
            </a:xfrm>
            <a:custGeom>
              <a:rect b="b" l="l" r="r" t="t"/>
              <a:pathLst>
                <a:path extrusionOk="0" fill="none" h="6588" w="7243">
                  <a:moveTo>
                    <a:pt x="1" y="5014"/>
                  </a:moveTo>
                  <a:lnTo>
                    <a:pt x="1933" y="6376"/>
                  </a:lnTo>
                  <a:cubicBezTo>
                    <a:pt x="2228" y="6587"/>
                    <a:pt x="2629" y="6534"/>
                    <a:pt x="2872" y="6260"/>
                  </a:cubicBezTo>
                  <a:lnTo>
                    <a:pt x="6165" y="2534"/>
                  </a:lnTo>
                  <a:cubicBezTo>
                    <a:pt x="6165" y="2534"/>
                    <a:pt x="7242" y="2734"/>
                    <a:pt x="7179" y="1362"/>
                  </a:cubicBezTo>
                  <a:cubicBezTo>
                    <a:pt x="7105" y="1"/>
                    <a:pt x="5902" y="739"/>
                    <a:pt x="5902" y="739"/>
                  </a:cubicBezTo>
                  <a:cubicBezTo>
                    <a:pt x="5902" y="739"/>
                    <a:pt x="5310" y="275"/>
                    <a:pt x="5279" y="1067"/>
                  </a:cubicBezTo>
                  <a:lnTo>
                    <a:pt x="2408" y="4297"/>
                  </a:lnTo>
                  <a:lnTo>
                    <a:pt x="1152" y="2861"/>
                  </a:lnTo>
                </a:path>
              </a:pathLst>
            </a:custGeom>
            <a:noFill/>
            <a:ln cap="rnd" cmpd="sng" w="105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6" name="Google Shape;1236;p34"/>
            <p:cNvSpPr/>
            <p:nvPr/>
          </p:nvSpPr>
          <p:spPr>
            <a:xfrm>
              <a:off x="4439448" y="3735500"/>
              <a:ext cx="125545" cy="109471"/>
            </a:xfrm>
            <a:custGeom>
              <a:rect b="b" l="l" r="r" t="t"/>
              <a:pathLst>
                <a:path extrusionOk="0" h="3664" w="4202">
                  <a:moveTo>
                    <a:pt x="1066" y="1"/>
                  </a:moveTo>
                  <a:lnTo>
                    <a:pt x="211" y="1616"/>
                  </a:lnTo>
                  <a:cubicBezTo>
                    <a:pt x="0" y="2027"/>
                    <a:pt x="180" y="2534"/>
                    <a:pt x="602" y="2724"/>
                  </a:cubicBezTo>
                  <a:lnTo>
                    <a:pt x="2565" y="3663"/>
                  </a:lnTo>
                  <a:lnTo>
                    <a:pt x="4201" y="254"/>
                  </a:lnTo>
                  <a:lnTo>
                    <a:pt x="1066" y="1"/>
                  </a:lnTo>
                  <a:close/>
                </a:path>
              </a:pathLst>
            </a:custGeom>
            <a:solidFill>
              <a:srgbClr val="FFFFFF"/>
            </a:solidFill>
            <a:ln cap="rnd" cmpd="sng" w="105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7" name="Google Shape;1237;p34"/>
            <p:cNvSpPr/>
            <p:nvPr/>
          </p:nvSpPr>
          <p:spPr>
            <a:xfrm>
              <a:off x="4506618" y="3971729"/>
              <a:ext cx="152345" cy="494234"/>
            </a:xfrm>
            <a:custGeom>
              <a:rect b="b" l="l" r="r" t="t"/>
              <a:pathLst>
                <a:path extrusionOk="0" h="16542" w="5099">
                  <a:moveTo>
                    <a:pt x="4244" y="1"/>
                  </a:moveTo>
                  <a:lnTo>
                    <a:pt x="0" y="1109"/>
                  </a:lnTo>
                  <a:lnTo>
                    <a:pt x="1531" y="8319"/>
                  </a:lnTo>
                  <a:lnTo>
                    <a:pt x="729" y="16436"/>
                  </a:lnTo>
                  <a:lnTo>
                    <a:pt x="3515" y="16541"/>
                  </a:lnTo>
                  <a:lnTo>
                    <a:pt x="5099" y="8171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8" name="Google Shape;1238;p34"/>
            <p:cNvSpPr/>
            <p:nvPr/>
          </p:nvSpPr>
          <p:spPr>
            <a:xfrm>
              <a:off x="4506618" y="3971729"/>
              <a:ext cx="152345" cy="494234"/>
            </a:xfrm>
            <a:custGeom>
              <a:rect b="b" l="l" r="r" t="t"/>
              <a:pathLst>
                <a:path extrusionOk="0" fill="none" h="16542" w="5099">
                  <a:moveTo>
                    <a:pt x="0" y="1109"/>
                  </a:moveTo>
                  <a:lnTo>
                    <a:pt x="1531" y="8319"/>
                  </a:lnTo>
                  <a:lnTo>
                    <a:pt x="729" y="16436"/>
                  </a:lnTo>
                  <a:lnTo>
                    <a:pt x="3515" y="16541"/>
                  </a:lnTo>
                  <a:lnTo>
                    <a:pt x="5099" y="8171"/>
                  </a:lnTo>
                  <a:lnTo>
                    <a:pt x="4244" y="1"/>
                  </a:lnTo>
                </a:path>
              </a:pathLst>
            </a:custGeom>
            <a:noFill/>
            <a:ln cap="rnd" cmpd="sng" w="105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9" name="Google Shape;1239;p34"/>
            <p:cNvSpPr/>
            <p:nvPr/>
          </p:nvSpPr>
          <p:spPr>
            <a:xfrm>
              <a:off x="4519855" y="4438210"/>
              <a:ext cx="152047" cy="50224"/>
            </a:xfrm>
            <a:custGeom>
              <a:rect b="b" l="l" r="r" t="t"/>
              <a:pathLst>
                <a:path extrusionOk="0" h="1681" w="5089">
                  <a:moveTo>
                    <a:pt x="3611" y="0"/>
                  </a:moveTo>
                  <a:lnTo>
                    <a:pt x="32" y="74"/>
                  </a:lnTo>
                  <a:cubicBezTo>
                    <a:pt x="32" y="212"/>
                    <a:pt x="1" y="940"/>
                    <a:pt x="54" y="1056"/>
                  </a:cubicBezTo>
                  <a:cubicBezTo>
                    <a:pt x="201" y="1605"/>
                    <a:pt x="1236" y="1658"/>
                    <a:pt x="2714" y="1679"/>
                  </a:cubicBezTo>
                  <a:cubicBezTo>
                    <a:pt x="2813" y="1680"/>
                    <a:pt x="2909" y="1681"/>
                    <a:pt x="3002" y="1681"/>
                  </a:cubicBezTo>
                  <a:cubicBezTo>
                    <a:pt x="4393" y="1681"/>
                    <a:pt x="5089" y="1524"/>
                    <a:pt x="5089" y="950"/>
                  </a:cubicBezTo>
                  <a:cubicBezTo>
                    <a:pt x="5089" y="380"/>
                    <a:pt x="5025" y="43"/>
                    <a:pt x="36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0" name="Google Shape;1240;p34"/>
            <p:cNvSpPr/>
            <p:nvPr/>
          </p:nvSpPr>
          <p:spPr>
            <a:xfrm>
              <a:off x="4555830" y="3394543"/>
              <a:ext cx="162115" cy="254975"/>
            </a:xfrm>
            <a:custGeom>
              <a:rect b="b" l="l" r="r" t="t"/>
              <a:pathLst>
                <a:path extrusionOk="0" h="8534" w="5426">
                  <a:moveTo>
                    <a:pt x="2129" y="0"/>
                  </a:moveTo>
                  <a:cubicBezTo>
                    <a:pt x="1451" y="0"/>
                    <a:pt x="833" y="426"/>
                    <a:pt x="655" y="1078"/>
                  </a:cubicBezTo>
                  <a:cubicBezTo>
                    <a:pt x="243" y="2556"/>
                    <a:pt x="1214" y="4593"/>
                    <a:pt x="1446" y="5332"/>
                  </a:cubicBezTo>
                  <a:cubicBezTo>
                    <a:pt x="1763" y="6282"/>
                    <a:pt x="0" y="7601"/>
                    <a:pt x="0" y="7601"/>
                  </a:cubicBezTo>
                  <a:cubicBezTo>
                    <a:pt x="951" y="8296"/>
                    <a:pt x="1923" y="8534"/>
                    <a:pt x="2775" y="8534"/>
                  </a:cubicBezTo>
                  <a:cubicBezTo>
                    <a:pt x="3825" y="8534"/>
                    <a:pt x="4694" y="8174"/>
                    <a:pt x="5120" y="7865"/>
                  </a:cubicBezTo>
                  <a:cubicBezTo>
                    <a:pt x="5331" y="7707"/>
                    <a:pt x="5299" y="7379"/>
                    <a:pt x="5056" y="7263"/>
                  </a:cubicBezTo>
                  <a:cubicBezTo>
                    <a:pt x="4222" y="6809"/>
                    <a:pt x="3726" y="5469"/>
                    <a:pt x="3726" y="5469"/>
                  </a:cubicBezTo>
                  <a:lnTo>
                    <a:pt x="3726" y="5469"/>
                  </a:lnTo>
                  <a:cubicBezTo>
                    <a:pt x="4087" y="5627"/>
                    <a:pt x="4365" y="5687"/>
                    <a:pt x="4593" y="5687"/>
                  </a:cubicBezTo>
                  <a:cubicBezTo>
                    <a:pt x="4805" y="5687"/>
                    <a:pt x="4972" y="5635"/>
                    <a:pt x="5120" y="5564"/>
                  </a:cubicBezTo>
                  <a:cubicBezTo>
                    <a:pt x="5373" y="5448"/>
                    <a:pt x="5426" y="4867"/>
                    <a:pt x="5426" y="4593"/>
                  </a:cubicBezTo>
                  <a:lnTo>
                    <a:pt x="5056" y="2482"/>
                  </a:lnTo>
                  <a:cubicBezTo>
                    <a:pt x="4919" y="1743"/>
                    <a:pt x="4455" y="1109"/>
                    <a:pt x="3800" y="751"/>
                  </a:cubicBezTo>
                  <a:lnTo>
                    <a:pt x="2502" y="43"/>
                  </a:lnTo>
                  <a:cubicBezTo>
                    <a:pt x="2377" y="14"/>
                    <a:pt x="2252" y="0"/>
                    <a:pt x="2129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05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1" name="Google Shape;1241;p34"/>
            <p:cNvSpPr/>
            <p:nvPr/>
          </p:nvSpPr>
          <p:spPr>
            <a:xfrm>
              <a:off x="4651056" y="3362392"/>
              <a:ext cx="87422" cy="74066"/>
            </a:xfrm>
            <a:custGeom>
              <a:rect b="b" l="l" r="r" t="t"/>
              <a:pathLst>
                <a:path extrusionOk="0" h="2479" w="2926">
                  <a:moveTo>
                    <a:pt x="1678" y="0"/>
                  </a:moveTo>
                  <a:cubicBezTo>
                    <a:pt x="1671" y="0"/>
                    <a:pt x="1665" y="0"/>
                    <a:pt x="1658" y="0"/>
                  </a:cubicBezTo>
                  <a:cubicBezTo>
                    <a:pt x="550" y="0"/>
                    <a:pt x="1" y="1352"/>
                    <a:pt x="803" y="2122"/>
                  </a:cubicBezTo>
                  <a:cubicBezTo>
                    <a:pt x="1053" y="2369"/>
                    <a:pt x="1358" y="2479"/>
                    <a:pt x="1656" y="2479"/>
                  </a:cubicBezTo>
                  <a:cubicBezTo>
                    <a:pt x="2304" y="2479"/>
                    <a:pt x="2925" y="1962"/>
                    <a:pt x="2904" y="1204"/>
                  </a:cubicBezTo>
                  <a:cubicBezTo>
                    <a:pt x="2893" y="535"/>
                    <a:pt x="2344" y="0"/>
                    <a:pt x="167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2" name="Google Shape;1242;p34"/>
            <p:cNvSpPr/>
            <p:nvPr/>
          </p:nvSpPr>
          <p:spPr>
            <a:xfrm>
              <a:off x="4602801" y="3358926"/>
              <a:ext cx="154258" cy="91784"/>
            </a:xfrm>
            <a:custGeom>
              <a:rect b="b" l="l" r="r" t="t"/>
              <a:pathLst>
                <a:path extrusionOk="0" h="3072" w="5163">
                  <a:moveTo>
                    <a:pt x="2587" y="0"/>
                  </a:moveTo>
                  <a:cubicBezTo>
                    <a:pt x="1162" y="0"/>
                    <a:pt x="1" y="697"/>
                    <a:pt x="1" y="1541"/>
                  </a:cubicBezTo>
                  <a:cubicBezTo>
                    <a:pt x="1" y="2386"/>
                    <a:pt x="1151" y="3072"/>
                    <a:pt x="2576" y="3072"/>
                  </a:cubicBezTo>
                  <a:cubicBezTo>
                    <a:pt x="4001" y="3072"/>
                    <a:pt x="5163" y="2386"/>
                    <a:pt x="5163" y="1541"/>
                  </a:cubicBezTo>
                  <a:cubicBezTo>
                    <a:pt x="5163" y="686"/>
                    <a:pt x="4012" y="0"/>
                    <a:pt x="25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3" name="Google Shape;1243;p34"/>
            <p:cNvSpPr/>
            <p:nvPr/>
          </p:nvSpPr>
          <p:spPr>
            <a:xfrm>
              <a:off x="4533121" y="3394872"/>
              <a:ext cx="111891" cy="94861"/>
            </a:xfrm>
            <a:custGeom>
              <a:rect b="b" l="l" r="r" t="t"/>
              <a:pathLst>
                <a:path extrusionOk="0" h="3175" w="3745">
                  <a:moveTo>
                    <a:pt x="2152" y="1"/>
                  </a:moveTo>
                  <a:cubicBezTo>
                    <a:pt x="2145" y="1"/>
                    <a:pt x="2139" y="1"/>
                    <a:pt x="2132" y="1"/>
                  </a:cubicBezTo>
                  <a:cubicBezTo>
                    <a:pt x="707" y="1"/>
                    <a:pt x="0" y="1732"/>
                    <a:pt x="1024" y="2724"/>
                  </a:cubicBezTo>
                  <a:cubicBezTo>
                    <a:pt x="1346" y="3036"/>
                    <a:pt x="1735" y="3174"/>
                    <a:pt x="2116" y="3174"/>
                  </a:cubicBezTo>
                  <a:cubicBezTo>
                    <a:pt x="2949" y="3174"/>
                    <a:pt x="3745" y="2512"/>
                    <a:pt x="3716" y="1542"/>
                  </a:cubicBezTo>
                  <a:cubicBezTo>
                    <a:pt x="3695" y="683"/>
                    <a:pt x="2998" y="1"/>
                    <a:pt x="21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4" name="Google Shape;1244;p34"/>
            <p:cNvSpPr/>
            <p:nvPr/>
          </p:nvSpPr>
          <p:spPr>
            <a:xfrm>
              <a:off x="4548868" y="3412560"/>
              <a:ext cx="109172" cy="132805"/>
            </a:xfrm>
            <a:custGeom>
              <a:rect b="b" l="l" r="r" t="t"/>
              <a:pathLst>
                <a:path extrusionOk="0" h="4445" w="3654">
                  <a:moveTo>
                    <a:pt x="1418" y="1"/>
                  </a:moveTo>
                  <a:cubicBezTo>
                    <a:pt x="1230" y="1"/>
                    <a:pt x="1038" y="42"/>
                    <a:pt x="845" y="137"/>
                  </a:cubicBezTo>
                  <a:cubicBezTo>
                    <a:pt x="286" y="433"/>
                    <a:pt x="1" y="1066"/>
                    <a:pt x="149" y="1678"/>
                  </a:cubicBezTo>
                  <a:cubicBezTo>
                    <a:pt x="372" y="2705"/>
                    <a:pt x="888" y="4445"/>
                    <a:pt x="1837" y="4445"/>
                  </a:cubicBezTo>
                  <a:cubicBezTo>
                    <a:pt x="1922" y="4445"/>
                    <a:pt x="2010" y="4431"/>
                    <a:pt x="2101" y="4401"/>
                  </a:cubicBezTo>
                  <a:cubicBezTo>
                    <a:pt x="3653" y="3895"/>
                    <a:pt x="3389" y="1288"/>
                    <a:pt x="3389" y="1288"/>
                  </a:cubicBezTo>
                  <a:cubicBezTo>
                    <a:pt x="3389" y="1288"/>
                    <a:pt x="2476" y="1"/>
                    <a:pt x="14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5" name="Google Shape;1245;p34"/>
            <p:cNvSpPr/>
            <p:nvPr/>
          </p:nvSpPr>
          <p:spPr>
            <a:xfrm>
              <a:off x="4629005" y="3966380"/>
              <a:ext cx="152017" cy="494204"/>
            </a:xfrm>
            <a:custGeom>
              <a:rect b="b" l="l" r="r" t="t"/>
              <a:pathLst>
                <a:path extrusionOk="0" h="16541" w="5088">
                  <a:moveTo>
                    <a:pt x="4243" y="0"/>
                  </a:moveTo>
                  <a:lnTo>
                    <a:pt x="0" y="1109"/>
                  </a:lnTo>
                  <a:lnTo>
                    <a:pt x="1531" y="8318"/>
                  </a:lnTo>
                  <a:lnTo>
                    <a:pt x="728" y="16435"/>
                  </a:lnTo>
                  <a:lnTo>
                    <a:pt x="3515" y="16541"/>
                  </a:lnTo>
                  <a:lnTo>
                    <a:pt x="5088" y="8170"/>
                  </a:lnTo>
                  <a:lnTo>
                    <a:pt x="424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6" name="Google Shape;1246;p34"/>
            <p:cNvSpPr/>
            <p:nvPr/>
          </p:nvSpPr>
          <p:spPr>
            <a:xfrm>
              <a:off x="4629005" y="3966380"/>
              <a:ext cx="152017" cy="494204"/>
            </a:xfrm>
            <a:custGeom>
              <a:rect b="b" l="l" r="r" t="t"/>
              <a:pathLst>
                <a:path extrusionOk="0" fill="none" h="16541" w="5088">
                  <a:moveTo>
                    <a:pt x="0" y="1109"/>
                  </a:moveTo>
                  <a:lnTo>
                    <a:pt x="1531" y="8318"/>
                  </a:lnTo>
                  <a:lnTo>
                    <a:pt x="728" y="16435"/>
                  </a:lnTo>
                  <a:lnTo>
                    <a:pt x="3515" y="16541"/>
                  </a:lnTo>
                  <a:lnTo>
                    <a:pt x="5088" y="8170"/>
                  </a:lnTo>
                  <a:lnTo>
                    <a:pt x="4243" y="0"/>
                  </a:lnTo>
                </a:path>
              </a:pathLst>
            </a:custGeom>
            <a:noFill/>
            <a:ln cap="rnd" cmpd="sng" w="105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7" name="Google Shape;1247;p34"/>
            <p:cNvSpPr/>
            <p:nvPr/>
          </p:nvSpPr>
          <p:spPr>
            <a:xfrm>
              <a:off x="4642242" y="4432861"/>
              <a:ext cx="152047" cy="50164"/>
            </a:xfrm>
            <a:custGeom>
              <a:rect b="b" l="l" r="r" t="t"/>
              <a:pathLst>
                <a:path extrusionOk="0" h="1679" w="5089">
                  <a:moveTo>
                    <a:pt x="3610" y="0"/>
                  </a:moveTo>
                  <a:lnTo>
                    <a:pt x="21" y="74"/>
                  </a:lnTo>
                  <a:cubicBezTo>
                    <a:pt x="21" y="201"/>
                    <a:pt x="0" y="929"/>
                    <a:pt x="53" y="1045"/>
                  </a:cubicBezTo>
                  <a:cubicBezTo>
                    <a:pt x="201" y="1594"/>
                    <a:pt x="1235" y="1657"/>
                    <a:pt x="2713" y="1678"/>
                  </a:cubicBezTo>
                  <a:cubicBezTo>
                    <a:pt x="2768" y="1679"/>
                    <a:pt x="2821" y="1679"/>
                    <a:pt x="2874" y="1679"/>
                  </a:cubicBezTo>
                  <a:cubicBezTo>
                    <a:pt x="4350" y="1679"/>
                    <a:pt x="5088" y="1531"/>
                    <a:pt x="5088" y="950"/>
                  </a:cubicBezTo>
                  <a:cubicBezTo>
                    <a:pt x="5088" y="380"/>
                    <a:pt x="5025" y="42"/>
                    <a:pt x="36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8" name="Google Shape;1248;p34"/>
            <p:cNvSpPr/>
            <p:nvPr/>
          </p:nvSpPr>
          <p:spPr>
            <a:xfrm>
              <a:off x="4450803" y="3585056"/>
              <a:ext cx="353540" cy="435554"/>
            </a:xfrm>
            <a:custGeom>
              <a:rect b="b" l="l" r="r" t="t"/>
              <a:pathLst>
                <a:path extrusionOk="0" h="14578" w="11833">
                  <a:moveTo>
                    <a:pt x="4444" y="1"/>
                  </a:moveTo>
                  <a:cubicBezTo>
                    <a:pt x="4444" y="1"/>
                    <a:pt x="1583" y="2671"/>
                    <a:pt x="253" y="4698"/>
                  </a:cubicBezTo>
                  <a:cubicBezTo>
                    <a:pt x="0" y="5088"/>
                    <a:pt x="158" y="5616"/>
                    <a:pt x="591" y="5796"/>
                  </a:cubicBezTo>
                  <a:lnTo>
                    <a:pt x="1773" y="6144"/>
                  </a:lnTo>
                  <a:cubicBezTo>
                    <a:pt x="1182" y="8118"/>
                    <a:pt x="792" y="10451"/>
                    <a:pt x="961" y="13628"/>
                  </a:cubicBezTo>
                  <a:cubicBezTo>
                    <a:pt x="992" y="14086"/>
                    <a:pt x="1382" y="14441"/>
                    <a:pt x="1838" y="14441"/>
                  </a:cubicBezTo>
                  <a:cubicBezTo>
                    <a:pt x="1845" y="14441"/>
                    <a:pt x="1851" y="14441"/>
                    <a:pt x="1858" y="14441"/>
                  </a:cubicBezTo>
                  <a:lnTo>
                    <a:pt x="9680" y="14578"/>
                  </a:lnTo>
                  <a:cubicBezTo>
                    <a:pt x="10440" y="14578"/>
                    <a:pt x="10925" y="14303"/>
                    <a:pt x="10862" y="13565"/>
                  </a:cubicBezTo>
                  <a:cubicBezTo>
                    <a:pt x="10693" y="11538"/>
                    <a:pt x="10820" y="7970"/>
                    <a:pt x="9954" y="5247"/>
                  </a:cubicBezTo>
                  <a:lnTo>
                    <a:pt x="11537" y="3706"/>
                  </a:lnTo>
                  <a:cubicBezTo>
                    <a:pt x="11833" y="3305"/>
                    <a:pt x="11780" y="2745"/>
                    <a:pt x="11411" y="2407"/>
                  </a:cubicBezTo>
                  <a:cubicBezTo>
                    <a:pt x="10176" y="1246"/>
                    <a:pt x="7938" y="265"/>
                    <a:pt x="7938" y="265"/>
                  </a:cubicBezTo>
                  <a:cubicBezTo>
                    <a:pt x="7932" y="261"/>
                    <a:pt x="7929" y="259"/>
                    <a:pt x="7928" y="259"/>
                  </a:cubicBezTo>
                  <a:lnTo>
                    <a:pt x="7928" y="259"/>
                  </a:lnTo>
                  <a:cubicBezTo>
                    <a:pt x="7926" y="259"/>
                    <a:pt x="7930" y="264"/>
                    <a:pt x="7934" y="269"/>
                  </a:cubicBezTo>
                  <a:lnTo>
                    <a:pt x="7934" y="269"/>
                  </a:lnTo>
                  <a:cubicBezTo>
                    <a:pt x="7889" y="321"/>
                    <a:pt x="7429" y="826"/>
                    <a:pt x="6557" y="826"/>
                  </a:cubicBezTo>
                  <a:cubicBezTo>
                    <a:pt x="6013" y="826"/>
                    <a:pt x="5308" y="629"/>
                    <a:pt x="44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9" name="Google Shape;1249;p34"/>
            <p:cNvSpPr/>
            <p:nvPr/>
          </p:nvSpPr>
          <p:spPr>
            <a:xfrm>
              <a:off x="4066012" y="4482671"/>
              <a:ext cx="1554496" cy="6663"/>
            </a:xfrm>
            <a:custGeom>
              <a:rect b="b" l="l" r="r" t="t"/>
              <a:pathLst>
                <a:path extrusionOk="0" h="223" w="52029">
                  <a:moveTo>
                    <a:pt x="0" y="1"/>
                  </a:moveTo>
                  <a:lnTo>
                    <a:pt x="52029" y="222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0" name="Google Shape;1250;p34"/>
            <p:cNvSpPr/>
            <p:nvPr/>
          </p:nvSpPr>
          <p:spPr>
            <a:xfrm>
              <a:off x="4066012" y="4482671"/>
              <a:ext cx="1554496" cy="6663"/>
            </a:xfrm>
            <a:custGeom>
              <a:rect b="b" l="l" r="r" t="t"/>
              <a:pathLst>
                <a:path extrusionOk="0" fill="none" h="223" w="52029">
                  <a:moveTo>
                    <a:pt x="0" y="1"/>
                  </a:moveTo>
                  <a:lnTo>
                    <a:pt x="52029" y="222"/>
                  </a:lnTo>
                </a:path>
              </a:pathLst>
            </a:custGeom>
            <a:noFill/>
            <a:ln cap="rnd" cmpd="sng" w="248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1" name="Google Shape;1251;p34"/>
            <p:cNvSpPr/>
            <p:nvPr/>
          </p:nvSpPr>
          <p:spPr>
            <a:xfrm>
              <a:off x="5024822" y="3005062"/>
              <a:ext cx="402121" cy="340305"/>
            </a:xfrm>
            <a:custGeom>
              <a:rect b="b" l="l" r="r" t="t"/>
              <a:pathLst>
                <a:path extrusionOk="0" fill="none" h="11390" w="13459">
                  <a:moveTo>
                    <a:pt x="13459" y="11389"/>
                  </a:moveTo>
                  <a:cubicBezTo>
                    <a:pt x="11728" y="5879"/>
                    <a:pt x="6682" y="1330"/>
                    <a:pt x="0" y="0"/>
                  </a:cubicBezTo>
                </a:path>
              </a:pathLst>
            </a:custGeom>
            <a:noFill/>
            <a:ln cap="rnd" cmpd="sng" w="219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2" name="Google Shape;1252;p34"/>
            <p:cNvSpPr/>
            <p:nvPr/>
          </p:nvSpPr>
          <p:spPr>
            <a:xfrm>
              <a:off x="3790671" y="3445966"/>
              <a:ext cx="259247" cy="454168"/>
            </a:xfrm>
            <a:custGeom>
              <a:rect b="b" l="l" r="r" t="t"/>
              <a:pathLst>
                <a:path extrusionOk="0" fill="none" h="15201" w="8677">
                  <a:moveTo>
                    <a:pt x="8677" y="1"/>
                  </a:moveTo>
                  <a:cubicBezTo>
                    <a:pt x="3505" y="2819"/>
                    <a:pt x="0" y="8593"/>
                    <a:pt x="106" y="15201"/>
                  </a:cubicBezTo>
                </a:path>
              </a:pathLst>
            </a:custGeom>
            <a:noFill/>
            <a:ln cap="rnd" cmpd="sng" w="219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3" name="Google Shape;1253;p34"/>
            <p:cNvSpPr/>
            <p:nvPr/>
          </p:nvSpPr>
          <p:spPr>
            <a:xfrm>
              <a:off x="4927982" y="2975391"/>
              <a:ext cx="49776" cy="42396"/>
            </a:xfrm>
            <a:custGeom>
              <a:rect b="b" l="l" r="r" t="t"/>
              <a:pathLst>
                <a:path extrusionOk="0" h="1419" w="1666">
                  <a:moveTo>
                    <a:pt x="951" y="1"/>
                  </a:moveTo>
                  <a:cubicBezTo>
                    <a:pt x="307" y="1"/>
                    <a:pt x="1" y="782"/>
                    <a:pt x="455" y="1215"/>
                  </a:cubicBezTo>
                  <a:cubicBezTo>
                    <a:pt x="599" y="1355"/>
                    <a:pt x="774" y="1418"/>
                    <a:pt x="945" y="1418"/>
                  </a:cubicBezTo>
                  <a:cubicBezTo>
                    <a:pt x="1313" y="1418"/>
                    <a:pt x="1665" y="1126"/>
                    <a:pt x="1658" y="687"/>
                  </a:cubicBezTo>
                  <a:cubicBezTo>
                    <a:pt x="1647" y="307"/>
                    <a:pt x="1331" y="1"/>
                    <a:pt x="9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4" name="Google Shape;1254;p34"/>
            <p:cNvSpPr/>
            <p:nvPr/>
          </p:nvSpPr>
          <p:spPr>
            <a:xfrm>
              <a:off x="4081788" y="3400220"/>
              <a:ext cx="49955" cy="42336"/>
            </a:xfrm>
            <a:custGeom>
              <a:rect b="b" l="l" r="r" t="t"/>
              <a:pathLst>
                <a:path extrusionOk="0" h="1417" w="1672">
                  <a:moveTo>
                    <a:pt x="969" y="1"/>
                  </a:moveTo>
                  <a:cubicBezTo>
                    <a:pt x="963" y="1"/>
                    <a:pt x="956" y="1"/>
                    <a:pt x="950" y="1"/>
                  </a:cubicBezTo>
                  <a:cubicBezTo>
                    <a:pt x="317" y="1"/>
                    <a:pt x="0" y="772"/>
                    <a:pt x="454" y="1215"/>
                  </a:cubicBezTo>
                  <a:cubicBezTo>
                    <a:pt x="597" y="1354"/>
                    <a:pt x="771" y="1417"/>
                    <a:pt x="942" y="1417"/>
                  </a:cubicBezTo>
                  <a:cubicBezTo>
                    <a:pt x="1314" y="1417"/>
                    <a:pt x="1672" y="1121"/>
                    <a:pt x="1657" y="687"/>
                  </a:cubicBezTo>
                  <a:cubicBezTo>
                    <a:pt x="1647" y="303"/>
                    <a:pt x="1341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5" name="Google Shape;1255;p34"/>
            <p:cNvSpPr/>
            <p:nvPr/>
          </p:nvSpPr>
          <p:spPr>
            <a:xfrm>
              <a:off x="5737931" y="4496236"/>
              <a:ext cx="16104" cy="84553"/>
            </a:xfrm>
            <a:custGeom>
              <a:rect b="b" l="l" r="r" t="t"/>
              <a:pathLst>
                <a:path extrusionOk="0" fill="none" h="2830" w="539">
                  <a:moveTo>
                    <a:pt x="539" y="1"/>
                  </a:moveTo>
                  <a:lnTo>
                    <a:pt x="0" y="2830"/>
                  </a:lnTo>
                </a:path>
              </a:pathLst>
            </a:custGeom>
            <a:noFill/>
            <a:ln cap="rnd" cmpd="sng" w="121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6" name="Google Shape;1256;p34"/>
            <p:cNvSpPr/>
            <p:nvPr/>
          </p:nvSpPr>
          <p:spPr>
            <a:xfrm>
              <a:off x="5702284" y="4530628"/>
              <a:ext cx="87392" cy="15775"/>
            </a:xfrm>
            <a:custGeom>
              <a:rect b="b" l="l" r="r" t="t"/>
              <a:pathLst>
                <a:path extrusionOk="0" fill="none" h="528" w="2925">
                  <a:moveTo>
                    <a:pt x="2925" y="528"/>
                  </a:moveTo>
                  <a:lnTo>
                    <a:pt x="1" y="0"/>
                  </a:lnTo>
                </a:path>
              </a:pathLst>
            </a:custGeom>
            <a:noFill/>
            <a:ln cap="rnd" cmpd="sng" w="121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7" name="Google Shape;1257;p34"/>
            <p:cNvSpPr/>
            <p:nvPr/>
          </p:nvSpPr>
          <p:spPr>
            <a:xfrm>
              <a:off x="4430933" y="3086424"/>
              <a:ext cx="16104" cy="84852"/>
            </a:xfrm>
            <a:custGeom>
              <a:rect b="b" l="l" r="r" t="t"/>
              <a:pathLst>
                <a:path extrusionOk="0" fill="none" h="2840" w="539">
                  <a:moveTo>
                    <a:pt x="538" y="0"/>
                  </a:moveTo>
                  <a:lnTo>
                    <a:pt x="0" y="2840"/>
                  </a:lnTo>
                </a:path>
              </a:pathLst>
            </a:custGeom>
            <a:noFill/>
            <a:ln cap="rnd" cmpd="sng" w="121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8" name="Google Shape;1258;p34"/>
            <p:cNvSpPr/>
            <p:nvPr/>
          </p:nvSpPr>
          <p:spPr>
            <a:xfrm>
              <a:off x="4395286" y="3121114"/>
              <a:ext cx="87392" cy="15477"/>
            </a:xfrm>
            <a:custGeom>
              <a:rect b="b" l="l" r="r" t="t"/>
              <a:pathLst>
                <a:path extrusionOk="0" fill="none" h="518" w="2925">
                  <a:moveTo>
                    <a:pt x="2924" y="518"/>
                  </a:moveTo>
                  <a:lnTo>
                    <a:pt x="0" y="0"/>
                  </a:lnTo>
                </a:path>
              </a:pathLst>
            </a:custGeom>
            <a:noFill/>
            <a:ln cap="rnd" cmpd="sng" w="121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259" name="Google Shape;1259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9824" y="1336875"/>
            <a:ext cx="6214326" cy="3562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0" name="Google Shape;1260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06100" y="3204075"/>
            <a:ext cx="603850" cy="603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4" name="Shape 1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5" name="Google Shape;1265;p35"/>
          <p:cNvSpPr/>
          <p:nvPr/>
        </p:nvSpPr>
        <p:spPr>
          <a:xfrm>
            <a:off x="6899834" y="1146383"/>
            <a:ext cx="1086900" cy="1092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6" name="Google Shape;1266;p35"/>
          <p:cNvSpPr/>
          <p:nvPr/>
        </p:nvSpPr>
        <p:spPr>
          <a:xfrm>
            <a:off x="6788975" y="1028700"/>
            <a:ext cx="1306200" cy="1330200"/>
          </a:xfrm>
          <a:prstGeom prst="ellipse">
            <a:avLst/>
          </a:prstGeom>
          <a:noFill/>
          <a:ln cap="flat" cmpd="sng" w="19050">
            <a:solidFill>
              <a:schemeClr val="lt2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7" name="Google Shape;1267;p35"/>
          <p:cNvSpPr txBox="1"/>
          <p:nvPr/>
        </p:nvSpPr>
        <p:spPr>
          <a:xfrm>
            <a:off x="381000" y="267400"/>
            <a:ext cx="5867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Behavioral Change Communication </a:t>
            </a:r>
            <a:endParaRPr b="1" sz="22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268" name="Google Shape;1268;p35"/>
          <p:cNvPicPr preferRelativeResize="0"/>
          <p:nvPr/>
        </p:nvPicPr>
        <p:blipFill rotWithShape="1">
          <a:blip r:embed="rId3">
            <a:alphaModFix/>
          </a:blip>
          <a:srcRect b="0" l="0" r="0" t="9099"/>
          <a:stretch/>
        </p:blipFill>
        <p:spPr>
          <a:xfrm>
            <a:off x="381000" y="876300"/>
            <a:ext cx="8458200" cy="4000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69" name="Google Shape;1269;p35"/>
          <p:cNvGrpSpPr/>
          <p:nvPr/>
        </p:nvGrpSpPr>
        <p:grpSpPr>
          <a:xfrm>
            <a:off x="7854300" y="95260"/>
            <a:ext cx="699291" cy="695353"/>
            <a:chOff x="4291825" y="2081325"/>
            <a:chExt cx="560150" cy="559100"/>
          </a:xfrm>
        </p:grpSpPr>
        <p:sp>
          <p:nvSpPr>
            <p:cNvPr id="1270" name="Google Shape;1270;p35"/>
            <p:cNvSpPr/>
            <p:nvPr/>
          </p:nvSpPr>
          <p:spPr>
            <a:xfrm>
              <a:off x="4300675" y="2225250"/>
              <a:ext cx="199075" cy="342975"/>
            </a:xfrm>
            <a:custGeom>
              <a:rect b="b" l="l" r="r" t="t"/>
              <a:pathLst>
                <a:path extrusionOk="0" h="13719" w="7963">
                  <a:moveTo>
                    <a:pt x="1159" y="1"/>
                  </a:moveTo>
                  <a:cubicBezTo>
                    <a:pt x="1148" y="1"/>
                    <a:pt x="1138" y="1"/>
                    <a:pt x="1127" y="1"/>
                  </a:cubicBezTo>
                  <a:cubicBezTo>
                    <a:pt x="497" y="19"/>
                    <a:pt x="0" y="554"/>
                    <a:pt x="0" y="1188"/>
                  </a:cubicBezTo>
                  <a:lnTo>
                    <a:pt x="0" y="8314"/>
                  </a:lnTo>
                  <a:cubicBezTo>
                    <a:pt x="0" y="8822"/>
                    <a:pt x="179" y="9315"/>
                    <a:pt x="511" y="9707"/>
                  </a:cubicBezTo>
                  <a:lnTo>
                    <a:pt x="3150" y="12378"/>
                  </a:lnTo>
                  <a:lnTo>
                    <a:pt x="3150" y="13718"/>
                  </a:lnTo>
                  <a:lnTo>
                    <a:pt x="7963" y="13718"/>
                  </a:lnTo>
                  <a:lnTo>
                    <a:pt x="7963" y="10677"/>
                  </a:lnTo>
                  <a:cubicBezTo>
                    <a:pt x="7963" y="10075"/>
                    <a:pt x="7707" y="9497"/>
                    <a:pt x="7259" y="9091"/>
                  </a:cubicBezTo>
                  <a:lnTo>
                    <a:pt x="4431" y="6522"/>
                  </a:lnTo>
                  <a:cubicBezTo>
                    <a:pt x="4180" y="6293"/>
                    <a:pt x="3881" y="6191"/>
                    <a:pt x="3589" y="6191"/>
                  </a:cubicBezTo>
                  <a:cubicBezTo>
                    <a:pt x="2937" y="6191"/>
                    <a:pt x="2317" y="6699"/>
                    <a:pt x="2317" y="7453"/>
                  </a:cubicBezTo>
                  <a:lnTo>
                    <a:pt x="2317" y="1160"/>
                  </a:lnTo>
                  <a:cubicBezTo>
                    <a:pt x="2317" y="519"/>
                    <a:pt x="1799" y="1"/>
                    <a:pt x="11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1" name="Google Shape;1271;p35"/>
            <p:cNvSpPr/>
            <p:nvPr/>
          </p:nvSpPr>
          <p:spPr>
            <a:xfrm>
              <a:off x="4318600" y="2225100"/>
              <a:ext cx="109750" cy="268300"/>
            </a:xfrm>
            <a:custGeom>
              <a:rect b="b" l="l" r="r" t="t"/>
              <a:pathLst>
                <a:path extrusionOk="0" h="10732" w="4390">
                  <a:moveTo>
                    <a:pt x="439" y="1"/>
                  </a:moveTo>
                  <a:cubicBezTo>
                    <a:pt x="294" y="1"/>
                    <a:pt x="146" y="28"/>
                    <a:pt x="1" y="88"/>
                  </a:cubicBezTo>
                  <a:cubicBezTo>
                    <a:pt x="438" y="266"/>
                    <a:pt x="725" y="693"/>
                    <a:pt x="725" y="1166"/>
                  </a:cubicBezTo>
                  <a:lnTo>
                    <a:pt x="725" y="7459"/>
                  </a:lnTo>
                  <a:cubicBezTo>
                    <a:pt x="725" y="7816"/>
                    <a:pt x="876" y="8156"/>
                    <a:pt x="1142" y="8394"/>
                  </a:cubicBezTo>
                  <a:lnTo>
                    <a:pt x="3515" y="10546"/>
                  </a:lnTo>
                  <a:lnTo>
                    <a:pt x="3574" y="10595"/>
                  </a:lnTo>
                  <a:cubicBezTo>
                    <a:pt x="3685" y="10687"/>
                    <a:pt x="3820" y="10732"/>
                    <a:pt x="3955" y="10732"/>
                  </a:cubicBezTo>
                  <a:cubicBezTo>
                    <a:pt x="4114" y="10732"/>
                    <a:pt x="4272" y="10669"/>
                    <a:pt x="4390" y="10546"/>
                  </a:cubicBezTo>
                  <a:lnTo>
                    <a:pt x="2017" y="8394"/>
                  </a:lnTo>
                  <a:cubicBezTo>
                    <a:pt x="1751" y="8156"/>
                    <a:pt x="1600" y="7816"/>
                    <a:pt x="1600" y="7459"/>
                  </a:cubicBezTo>
                  <a:lnTo>
                    <a:pt x="1600" y="1166"/>
                  </a:lnTo>
                  <a:cubicBezTo>
                    <a:pt x="1600" y="497"/>
                    <a:pt x="1052" y="1"/>
                    <a:pt x="4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2" name="Google Shape;1272;p35"/>
            <p:cNvSpPr/>
            <p:nvPr/>
          </p:nvSpPr>
          <p:spPr>
            <a:xfrm>
              <a:off x="4345475" y="2568200"/>
              <a:ext cx="183775" cy="64600"/>
            </a:xfrm>
            <a:custGeom>
              <a:rect b="b" l="l" r="r" t="t"/>
              <a:pathLst>
                <a:path extrusionOk="0" h="2584" w="7351">
                  <a:moveTo>
                    <a:pt x="0" y="0"/>
                  </a:moveTo>
                  <a:lnTo>
                    <a:pt x="0" y="2583"/>
                  </a:lnTo>
                  <a:lnTo>
                    <a:pt x="7351" y="2583"/>
                  </a:lnTo>
                  <a:lnTo>
                    <a:pt x="73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3" name="Google Shape;1273;p35"/>
            <p:cNvSpPr/>
            <p:nvPr/>
          </p:nvSpPr>
          <p:spPr>
            <a:xfrm>
              <a:off x="4474525" y="2568200"/>
              <a:ext cx="54725" cy="64600"/>
            </a:xfrm>
            <a:custGeom>
              <a:rect b="b" l="l" r="r" t="t"/>
              <a:pathLst>
                <a:path extrusionOk="0" h="2584" w="2189">
                  <a:moveTo>
                    <a:pt x="1" y="0"/>
                  </a:moveTo>
                  <a:lnTo>
                    <a:pt x="1" y="2583"/>
                  </a:lnTo>
                  <a:lnTo>
                    <a:pt x="2189" y="2583"/>
                  </a:lnTo>
                  <a:lnTo>
                    <a:pt x="218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4" name="Google Shape;1274;p35"/>
            <p:cNvSpPr/>
            <p:nvPr/>
          </p:nvSpPr>
          <p:spPr>
            <a:xfrm>
              <a:off x="4373375" y="2379975"/>
              <a:ext cx="126375" cy="188250"/>
            </a:xfrm>
            <a:custGeom>
              <a:rect b="b" l="l" r="r" t="t"/>
              <a:pathLst>
                <a:path extrusionOk="0" h="7530" w="5055">
                  <a:moveTo>
                    <a:pt x="662" y="0"/>
                  </a:moveTo>
                  <a:cubicBezTo>
                    <a:pt x="431" y="0"/>
                    <a:pt x="200" y="63"/>
                    <a:pt x="1" y="186"/>
                  </a:cubicBezTo>
                  <a:cubicBezTo>
                    <a:pt x="71" y="228"/>
                    <a:pt x="134" y="277"/>
                    <a:pt x="193" y="329"/>
                  </a:cubicBezTo>
                  <a:lnTo>
                    <a:pt x="3018" y="2902"/>
                  </a:lnTo>
                  <a:cubicBezTo>
                    <a:pt x="3466" y="3305"/>
                    <a:pt x="3714" y="3886"/>
                    <a:pt x="3697" y="4488"/>
                  </a:cubicBezTo>
                  <a:lnTo>
                    <a:pt x="3697" y="6350"/>
                  </a:lnTo>
                  <a:cubicBezTo>
                    <a:pt x="3718" y="6518"/>
                    <a:pt x="3410" y="6654"/>
                    <a:pt x="3410" y="6654"/>
                  </a:cubicBezTo>
                  <a:lnTo>
                    <a:pt x="242" y="6654"/>
                  </a:lnTo>
                  <a:lnTo>
                    <a:pt x="242" y="7529"/>
                  </a:lnTo>
                  <a:lnTo>
                    <a:pt x="5055" y="7529"/>
                  </a:lnTo>
                  <a:lnTo>
                    <a:pt x="5055" y="4488"/>
                  </a:lnTo>
                  <a:cubicBezTo>
                    <a:pt x="5055" y="4488"/>
                    <a:pt x="4775" y="3308"/>
                    <a:pt x="4327" y="2902"/>
                  </a:cubicBezTo>
                  <a:lnTo>
                    <a:pt x="1506" y="329"/>
                  </a:lnTo>
                  <a:cubicBezTo>
                    <a:pt x="1275" y="116"/>
                    <a:pt x="974" y="0"/>
                    <a:pt x="6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5" name="Google Shape;1275;p35"/>
            <p:cNvSpPr/>
            <p:nvPr/>
          </p:nvSpPr>
          <p:spPr>
            <a:xfrm>
              <a:off x="4644125" y="2225250"/>
              <a:ext cx="199100" cy="342975"/>
            </a:xfrm>
            <a:custGeom>
              <a:rect b="b" l="l" r="r" t="t"/>
              <a:pathLst>
                <a:path extrusionOk="0" h="13719" w="7964">
                  <a:moveTo>
                    <a:pt x="6801" y="1"/>
                  </a:moveTo>
                  <a:cubicBezTo>
                    <a:pt x="6164" y="1"/>
                    <a:pt x="5642" y="519"/>
                    <a:pt x="5642" y="1160"/>
                  </a:cubicBezTo>
                  <a:lnTo>
                    <a:pt x="5642" y="7453"/>
                  </a:lnTo>
                  <a:cubicBezTo>
                    <a:pt x="5642" y="6699"/>
                    <a:pt x="5022" y="6191"/>
                    <a:pt x="4371" y="6191"/>
                  </a:cubicBezTo>
                  <a:cubicBezTo>
                    <a:pt x="4079" y="6191"/>
                    <a:pt x="3780" y="6293"/>
                    <a:pt x="3528" y="6522"/>
                  </a:cubicBezTo>
                  <a:lnTo>
                    <a:pt x="700" y="9091"/>
                  </a:lnTo>
                  <a:cubicBezTo>
                    <a:pt x="256" y="9497"/>
                    <a:pt x="0" y="10075"/>
                    <a:pt x="0" y="10677"/>
                  </a:cubicBezTo>
                  <a:lnTo>
                    <a:pt x="0" y="13718"/>
                  </a:lnTo>
                  <a:lnTo>
                    <a:pt x="4813" y="13718"/>
                  </a:lnTo>
                  <a:lnTo>
                    <a:pt x="4813" y="12378"/>
                  </a:lnTo>
                  <a:lnTo>
                    <a:pt x="7452" y="9707"/>
                  </a:lnTo>
                  <a:cubicBezTo>
                    <a:pt x="7781" y="9315"/>
                    <a:pt x="7963" y="8822"/>
                    <a:pt x="7963" y="8314"/>
                  </a:cubicBezTo>
                  <a:lnTo>
                    <a:pt x="7963" y="1188"/>
                  </a:lnTo>
                  <a:cubicBezTo>
                    <a:pt x="7963" y="554"/>
                    <a:pt x="7466" y="19"/>
                    <a:pt x="6833" y="1"/>
                  </a:cubicBezTo>
                  <a:cubicBezTo>
                    <a:pt x="6822" y="1"/>
                    <a:pt x="6811" y="1"/>
                    <a:pt x="68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6" name="Google Shape;1276;p35"/>
            <p:cNvSpPr/>
            <p:nvPr/>
          </p:nvSpPr>
          <p:spPr>
            <a:xfrm>
              <a:off x="4715525" y="2225100"/>
              <a:ext cx="109750" cy="268300"/>
            </a:xfrm>
            <a:custGeom>
              <a:rect b="b" l="l" r="r" t="t"/>
              <a:pathLst>
                <a:path extrusionOk="0" h="10732" w="4390">
                  <a:moveTo>
                    <a:pt x="3950" y="1"/>
                  </a:moveTo>
                  <a:cubicBezTo>
                    <a:pt x="3334" y="1"/>
                    <a:pt x="2786" y="497"/>
                    <a:pt x="2786" y="1166"/>
                  </a:cubicBezTo>
                  <a:lnTo>
                    <a:pt x="2786" y="7459"/>
                  </a:lnTo>
                  <a:cubicBezTo>
                    <a:pt x="2786" y="7816"/>
                    <a:pt x="2636" y="8156"/>
                    <a:pt x="2373" y="8394"/>
                  </a:cubicBezTo>
                  <a:lnTo>
                    <a:pt x="0" y="10546"/>
                  </a:lnTo>
                  <a:cubicBezTo>
                    <a:pt x="116" y="10669"/>
                    <a:pt x="273" y="10732"/>
                    <a:pt x="432" y="10732"/>
                  </a:cubicBezTo>
                  <a:cubicBezTo>
                    <a:pt x="567" y="10732"/>
                    <a:pt x="703" y="10687"/>
                    <a:pt x="816" y="10595"/>
                  </a:cubicBezTo>
                  <a:lnTo>
                    <a:pt x="875" y="10546"/>
                  </a:lnTo>
                  <a:lnTo>
                    <a:pt x="3249" y="8394"/>
                  </a:lnTo>
                  <a:cubicBezTo>
                    <a:pt x="3511" y="8156"/>
                    <a:pt x="3662" y="7816"/>
                    <a:pt x="3662" y="7459"/>
                  </a:cubicBezTo>
                  <a:lnTo>
                    <a:pt x="3662" y="1166"/>
                  </a:lnTo>
                  <a:cubicBezTo>
                    <a:pt x="3662" y="693"/>
                    <a:pt x="3949" y="266"/>
                    <a:pt x="4390" y="88"/>
                  </a:cubicBezTo>
                  <a:cubicBezTo>
                    <a:pt x="4243" y="28"/>
                    <a:pt x="4095" y="1"/>
                    <a:pt x="39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7" name="Google Shape;1277;p35"/>
            <p:cNvSpPr/>
            <p:nvPr/>
          </p:nvSpPr>
          <p:spPr>
            <a:xfrm>
              <a:off x="4614550" y="2568200"/>
              <a:ext cx="183775" cy="64600"/>
            </a:xfrm>
            <a:custGeom>
              <a:rect b="b" l="l" r="r" t="t"/>
              <a:pathLst>
                <a:path extrusionOk="0" h="2584" w="7351">
                  <a:moveTo>
                    <a:pt x="0" y="0"/>
                  </a:moveTo>
                  <a:lnTo>
                    <a:pt x="0" y="2583"/>
                  </a:lnTo>
                  <a:lnTo>
                    <a:pt x="7351" y="2583"/>
                  </a:lnTo>
                  <a:lnTo>
                    <a:pt x="73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8" name="Google Shape;1278;p35"/>
            <p:cNvSpPr/>
            <p:nvPr/>
          </p:nvSpPr>
          <p:spPr>
            <a:xfrm>
              <a:off x="4614550" y="2568200"/>
              <a:ext cx="54700" cy="64600"/>
            </a:xfrm>
            <a:custGeom>
              <a:rect b="b" l="l" r="r" t="t"/>
              <a:pathLst>
                <a:path extrusionOk="0" h="2584" w="2188">
                  <a:moveTo>
                    <a:pt x="0" y="0"/>
                  </a:moveTo>
                  <a:lnTo>
                    <a:pt x="0" y="2583"/>
                  </a:lnTo>
                  <a:lnTo>
                    <a:pt x="2188" y="2583"/>
                  </a:lnTo>
                  <a:lnTo>
                    <a:pt x="218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9" name="Google Shape;1279;p35"/>
            <p:cNvSpPr/>
            <p:nvPr/>
          </p:nvSpPr>
          <p:spPr>
            <a:xfrm>
              <a:off x="4644125" y="2379975"/>
              <a:ext cx="126375" cy="188250"/>
            </a:xfrm>
            <a:custGeom>
              <a:rect b="b" l="l" r="r" t="t"/>
              <a:pathLst>
                <a:path extrusionOk="0" h="7530" w="5055">
                  <a:moveTo>
                    <a:pt x="4389" y="0"/>
                  </a:moveTo>
                  <a:cubicBezTo>
                    <a:pt x="4078" y="0"/>
                    <a:pt x="3777" y="116"/>
                    <a:pt x="3549" y="329"/>
                  </a:cubicBezTo>
                  <a:lnTo>
                    <a:pt x="725" y="2902"/>
                  </a:lnTo>
                  <a:cubicBezTo>
                    <a:pt x="280" y="3308"/>
                    <a:pt x="0" y="4488"/>
                    <a:pt x="0" y="4488"/>
                  </a:cubicBezTo>
                  <a:lnTo>
                    <a:pt x="0" y="7529"/>
                  </a:lnTo>
                  <a:lnTo>
                    <a:pt x="4813" y="7529"/>
                  </a:lnTo>
                  <a:lnTo>
                    <a:pt x="4813" y="6654"/>
                  </a:lnTo>
                  <a:lnTo>
                    <a:pt x="1642" y="6654"/>
                  </a:lnTo>
                  <a:cubicBezTo>
                    <a:pt x="1642" y="6654"/>
                    <a:pt x="1337" y="6518"/>
                    <a:pt x="1355" y="6350"/>
                  </a:cubicBezTo>
                  <a:lnTo>
                    <a:pt x="1355" y="4488"/>
                  </a:lnTo>
                  <a:cubicBezTo>
                    <a:pt x="1341" y="3886"/>
                    <a:pt x="1589" y="3305"/>
                    <a:pt x="2037" y="2902"/>
                  </a:cubicBezTo>
                  <a:lnTo>
                    <a:pt x="4862" y="329"/>
                  </a:lnTo>
                  <a:cubicBezTo>
                    <a:pt x="4921" y="277"/>
                    <a:pt x="4984" y="228"/>
                    <a:pt x="5054" y="186"/>
                  </a:cubicBezTo>
                  <a:cubicBezTo>
                    <a:pt x="4851" y="63"/>
                    <a:pt x="4624" y="0"/>
                    <a:pt x="4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0" name="Google Shape;1280;p35"/>
            <p:cNvSpPr/>
            <p:nvPr/>
          </p:nvSpPr>
          <p:spPr>
            <a:xfrm>
              <a:off x="4403300" y="2089550"/>
              <a:ext cx="325625" cy="313875"/>
            </a:xfrm>
            <a:custGeom>
              <a:rect b="b" l="l" r="r" t="t"/>
              <a:pathLst>
                <a:path extrusionOk="0" h="12555" w="13025">
                  <a:moveTo>
                    <a:pt x="6749" y="0"/>
                  </a:moveTo>
                  <a:cubicBezTo>
                    <a:pt x="4260" y="0"/>
                    <a:pt x="2006" y="1471"/>
                    <a:pt x="1002" y="3749"/>
                  </a:cubicBezTo>
                  <a:cubicBezTo>
                    <a:pt x="1" y="6031"/>
                    <a:pt x="442" y="8684"/>
                    <a:pt x="2125" y="10522"/>
                  </a:cubicBezTo>
                  <a:cubicBezTo>
                    <a:pt x="3335" y="11840"/>
                    <a:pt x="5023" y="12554"/>
                    <a:pt x="6751" y="12554"/>
                  </a:cubicBezTo>
                  <a:cubicBezTo>
                    <a:pt x="7427" y="12554"/>
                    <a:pt x="8110" y="12445"/>
                    <a:pt x="8772" y="12220"/>
                  </a:cubicBezTo>
                  <a:cubicBezTo>
                    <a:pt x="11131" y="11414"/>
                    <a:pt x="12790" y="9293"/>
                    <a:pt x="13004" y="6815"/>
                  </a:cubicBezTo>
                  <a:cubicBezTo>
                    <a:pt x="13018" y="6637"/>
                    <a:pt x="13025" y="6458"/>
                    <a:pt x="13025" y="6276"/>
                  </a:cubicBezTo>
                  <a:cubicBezTo>
                    <a:pt x="13025" y="2878"/>
                    <a:pt x="10319" y="95"/>
                    <a:pt x="6921" y="4"/>
                  </a:cubicBezTo>
                  <a:cubicBezTo>
                    <a:pt x="6865" y="0"/>
                    <a:pt x="6809" y="0"/>
                    <a:pt x="67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1" name="Google Shape;1281;p35"/>
            <p:cNvSpPr/>
            <p:nvPr/>
          </p:nvSpPr>
          <p:spPr>
            <a:xfrm>
              <a:off x="4408125" y="2089550"/>
              <a:ext cx="189125" cy="313875"/>
            </a:xfrm>
            <a:custGeom>
              <a:rect b="b" l="l" r="r" t="t"/>
              <a:pathLst>
                <a:path extrusionOk="0" h="12555" w="7565">
                  <a:moveTo>
                    <a:pt x="6550" y="0"/>
                  </a:moveTo>
                  <a:cubicBezTo>
                    <a:pt x="2885" y="0"/>
                    <a:pt x="0" y="3128"/>
                    <a:pt x="298" y="6784"/>
                  </a:cubicBezTo>
                  <a:cubicBezTo>
                    <a:pt x="564" y="10091"/>
                    <a:pt x="3335" y="12555"/>
                    <a:pt x="6542" y="12555"/>
                  </a:cubicBezTo>
                  <a:cubicBezTo>
                    <a:pt x="6879" y="12555"/>
                    <a:pt x="7220" y="12528"/>
                    <a:pt x="7564" y="12472"/>
                  </a:cubicBezTo>
                  <a:cubicBezTo>
                    <a:pt x="4526" y="11978"/>
                    <a:pt x="2296" y="9353"/>
                    <a:pt x="2296" y="6276"/>
                  </a:cubicBezTo>
                  <a:cubicBezTo>
                    <a:pt x="2296" y="3200"/>
                    <a:pt x="4526" y="574"/>
                    <a:pt x="7564" y="81"/>
                  </a:cubicBezTo>
                  <a:cubicBezTo>
                    <a:pt x="7288" y="35"/>
                    <a:pt x="7008" y="11"/>
                    <a:pt x="6728" y="4"/>
                  </a:cubicBezTo>
                  <a:cubicBezTo>
                    <a:pt x="6672" y="0"/>
                    <a:pt x="6616" y="0"/>
                    <a:pt x="6556" y="0"/>
                  </a:cubicBezTo>
                  <a:cubicBezTo>
                    <a:pt x="6554" y="0"/>
                    <a:pt x="6552" y="0"/>
                    <a:pt x="65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2" name="Google Shape;1282;p35"/>
            <p:cNvSpPr/>
            <p:nvPr/>
          </p:nvSpPr>
          <p:spPr>
            <a:xfrm>
              <a:off x="4411175" y="2179950"/>
              <a:ext cx="69150" cy="102825"/>
            </a:xfrm>
            <a:custGeom>
              <a:rect b="b" l="l" r="r" t="t"/>
              <a:pathLst>
                <a:path extrusionOk="0" h="4113" w="2766">
                  <a:moveTo>
                    <a:pt x="746" y="0"/>
                  </a:moveTo>
                  <a:cubicBezTo>
                    <a:pt x="148" y="1285"/>
                    <a:pt x="1" y="2734"/>
                    <a:pt x="330" y="4113"/>
                  </a:cubicBezTo>
                  <a:lnTo>
                    <a:pt x="1544" y="4113"/>
                  </a:lnTo>
                  <a:cubicBezTo>
                    <a:pt x="1821" y="4113"/>
                    <a:pt x="2087" y="3997"/>
                    <a:pt x="2279" y="3794"/>
                  </a:cubicBezTo>
                  <a:cubicBezTo>
                    <a:pt x="2210" y="3420"/>
                    <a:pt x="2175" y="3039"/>
                    <a:pt x="2174" y="2659"/>
                  </a:cubicBezTo>
                  <a:lnTo>
                    <a:pt x="2174" y="2659"/>
                  </a:lnTo>
                  <a:cubicBezTo>
                    <a:pt x="2175" y="1739"/>
                    <a:pt x="2374" y="833"/>
                    <a:pt x="2766" y="0"/>
                  </a:cubicBezTo>
                  <a:close/>
                </a:path>
              </a:pathLst>
            </a:custGeom>
            <a:solidFill>
              <a:srgbClr val="22B2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3" name="Google Shape;1283;p35"/>
            <p:cNvSpPr/>
            <p:nvPr/>
          </p:nvSpPr>
          <p:spPr>
            <a:xfrm>
              <a:off x="4410750" y="2179950"/>
              <a:ext cx="104325" cy="102825"/>
            </a:xfrm>
            <a:custGeom>
              <a:rect b="b" l="l" r="r" t="t"/>
              <a:pathLst>
                <a:path extrusionOk="0" h="4113" w="4173">
                  <a:moveTo>
                    <a:pt x="749" y="0"/>
                  </a:moveTo>
                  <a:cubicBezTo>
                    <a:pt x="151" y="1285"/>
                    <a:pt x="0" y="2734"/>
                    <a:pt x="329" y="4113"/>
                  </a:cubicBezTo>
                  <a:lnTo>
                    <a:pt x="1547" y="4113"/>
                  </a:lnTo>
                  <a:cubicBezTo>
                    <a:pt x="2104" y="4113"/>
                    <a:pt x="2552" y="3661"/>
                    <a:pt x="2552" y="3108"/>
                  </a:cubicBezTo>
                  <a:lnTo>
                    <a:pt x="2552" y="2583"/>
                  </a:lnTo>
                  <a:cubicBezTo>
                    <a:pt x="2552" y="2027"/>
                    <a:pt x="3003" y="1579"/>
                    <a:pt x="3560" y="1579"/>
                  </a:cubicBezTo>
                  <a:cubicBezTo>
                    <a:pt x="3896" y="1579"/>
                    <a:pt x="4172" y="1302"/>
                    <a:pt x="4172" y="966"/>
                  </a:cubicBezTo>
                  <a:lnTo>
                    <a:pt x="4172" y="791"/>
                  </a:lnTo>
                  <a:cubicBezTo>
                    <a:pt x="4172" y="354"/>
                    <a:pt x="3819" y="0"/>
                    <a:pt x="33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4" name="Google Shape;1284;p35"/>
            <p:cNvSpPr/>
            <p:nvPr/>
          </p:nvSpPr>
          <p:spPr>
            <a:xfrm>
              <a:off x="4411175" y="2179950"/>
              <a:ext cx="69150" cy="102825"/>
            </a:xfrm>
            <a:custGeom>
              <a:rect b="b" l="l" r="r" t="t"/>
              <a:pathLst>
                <a:path extrusionOk="0" h="4113" w="2766">
                  <a:moveTo>
                    <a:pt x="746" y="0"/>
                  </a:moveTo>
                  <a:cubicBezTo>
                    <a:pt x="148" y="1285"/>
                    <a:pt x="1" y="2734"/>
                    <a:pt x="330" y="4113"/>
                  </a:cubicBezTo>
                  <a:lnTo>
                    <a:pt x="1544" y="4113"/>
                  </a:lnTo>
                  <a:cubicBezTo>
                    <a:pt x="1821" y="4113"/>
                    <a:pt x="2087" y="3997"/>
                    <a:pt x="2279" y="3794"/>
                  </a:cubicBezTo>
                  <a:cubicBezTo>
                    <a:pt x="2210" y="3420"/>
                    <a:pt x="2175" y="3039"/>
                    <a:pt x="2174" y="2659"/>
                  </a:cubicBezTo>
                  <a:lnTo>
                    <a:pt x="2174" y="2659"/>
                  </a:lnTo>
                  <a:cubicBezTo>
                    <a:pt x="2175" y="1739"/>
                    <a:pt x="2374" y="833"/>
                    <a:pt x="27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5" name="Google Shape;1285;p35"/>
            <p:cNvSpPr/>
            <p:nvPr/>
          </p:nvSpPr>
          <p:spPr>
            <a:xfrm>
              <a:off x="4576300" y="2089450"/>
              <a:ext cx="152975" cy="216125"/>
            </a:xfrm>
            <a:custGeom>
              <a:rect b="b" l="l" r="r" t="t"/>
              <a:pathLst>
                <a:path extrusionOk="0" h="8645" w="6119">
                  <a:moveTo>
                    <a:pt x="1" y="1"/>
                  </a:moveTo>
                  <a:lnTo>
                    <a:pt x="1" y="3704"/>
                  </a:lnTo>
                  <a:cubicBezTo>
                    <a:pt x="1" y="4147"/>
                    <a:pt x="354" y="4520"/>
                    <a:pt x="793" y="4520"/>
                  </a:cubicBezTo>
                  <a:cubicBezTo>
                    <a:pt x="795" y="4520"/>
                    <a:pt x="797" y="4520"/>
                    <a:pt x="799" y="4520"/>
                  </a:cubicBezTo>
                  <a:cubicBezTo>
                    <a:pt x="803" y="4520"/>
                    <a:pt x="807" y="4520"/>
                    <a:pt x="811" y="4520"/>
                  </a:cubicBezTo>
                  <a:cubicBezTo>
                    <a:pt x="1257" y="4520"/>
                    <a:pt x="1618" y="4881"/>
                    <a:pt x="1618" y="5325"/>
                  </a:cubicBezTo>
                  <a:lnTo>
                    <a:pt x="1618" y="7449"/>
                  </a:lnTo>
                  <a:cubicBezTo>
                    <a:pt x="1618" y="8048"/>
                    <a:pt x="2062" y="8566"/>
                    <a:pt x="2657" y="8636"/>
                  </a:cubicBezTo>
                  <a:cubicBezTo>
                    <a:pt x="2705" y="8642"/>
                    <a:pt x="2752" y="8644"/>
                    <a:pt x="2799" y="8644"/>
                  </a:cubicBezTo>
                  <a:cubicBezTo>
                    <a:pt x="3435" y="8644"/>
                    <a:pt x="3970" y="8126"/>
                    <a:pt x="3970" y="7470"/>
                  </a:cubicBezTo>
                  <a:cubicBezTo>
                    <a:pt x="3970" y="7295"/>
                    <a:pt x="4036" y="7131"/>
                    <a:pt x="4162" y="7008"/>
                  </a:cubicBezTo>
                  <a:cubicBezTo>
                    <a:pt x="4285" y="6882"/>
                    <a:pt x="4453" y="6812"/>
                    <a:pt x="4628" y="6812"/>
                  </a:cubicBezTo>
                  <a:lnTo>
                    <a:pt x="6094" y="6812"/>
                  </a:lnTo>
                  <a:cubicBezTo>
                    <a:pt x="6112" y="6637"/>
                    <a:pt x="6119" y="6455"/>
                    <a:pt x="6119" y="6273"/>
                  </a:cubicBezTo>
                  <a:cubicBezTo>
                    <a:pt x="6119" y="2864"/>
                    <a:pt x="3396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6" name="Google Shape;1286;p35"/>
            <p:cNvSpPr/>
            <p:nvPr/>
          </p:nvSpPr>
          <p:spPr>
            <a:xfrm>
              <a:off x="4291825" y="2217050"/>
              <a:ext cx="246175" cy="423350"/>
            </a:xfrm>
            <a:custGeom>
              <a:rect b="b" l="l" r="r" t="t"/>
              <a:pathLst>
                <a:path extrusionOk="0" h="16934" w="9847">
                  <a:moveTo>
                    <a:pt x="9192" y="14354"/>
                  </a:moveTo>
                  <a:lnTo>
                    <a:pt x="9192" y="16279"/>
                  </a:lnTo>
                  <a:lnTo>
                    <a:pt x="2496" y="16279"/>
                  </a:lnTo>
                  <a:lnTo>
                    <a:pt x="2496" y="14354"/>
                  </a:lnTo>
                  <a:close/>
                  <a:moveTo>
                    <a:pt x="1494" y="1"/>
                  </a:moveTo>
                  <a:cubicBezTo>
                    <a:pt x="1462" y="1"/>
                    <a:pt x="1430" y="2"/>
                    <a:pt x="1397" y="4"/>
                  </a:cubicBezTo>
                  <a:cubicBezTo>
                    <a:pt x="613" y="53"/>
                    <a:pt x="4" y="704"/>
                    <a:pt x="4" y="1488"/>
                  </a:cubicBezTo>
                  <a:lnTo>
                    <a:pt x="4" y="2923"/>
                  </a:lnTo>
                  <a:cubicBezTo>
                    <a:pt x="1" y="3077"/>
                    <a:pt x="106" y="3217"/>
                    <a:pt x="260" y="3252"/>
                  </a:cubicBezTo>
                  <a:cubicBezTo>
                    <a:pt x="284" y="3257"/>
                    <a:pt x="309" y="3260"/>
                    <a:pt x="332" y="3260"/>
                  </a:cubicBezTo>
                  <a:cubicBezTo>
                    <a:pt x="509" y="3260"/>
                    <a:pt x="659" y="3118"/>
                    <a:pt x="659" y="2933"/>
                  </a:cubicBezTo>
                  <a:lnTo>
                    <a:pt x="659" y="1488"/>
                  </a:lnTo>
                  <a:cubicBezTo>
                    <a:pt x="659" y="1029"/>
                    <a:pt x="1033" y="658"/>
                    <a:pt x="1492" y="658"/>
                  </a:cubicBezTo>
                  <a:cubicBezTo>
                    <a:pt x="1999" y="704"/>
                    <a:pt x="2276" y="980"/>
                    <a:pt x="2321" y="1488"/>
                  </a:cubicBezTo>
                  <a:lnTo>
                    <a:pt x="2321" y="7760"/>
                  </a:lnTo>
                  <a:lnTo>
                    <a:pt x="2321" y="7771"/>
                  </a:lnTo>
                  <a:cubicBezTo>
                    <a:pt x="2325" y="8215"/>
                    <a:pt x="2517" y="8639"/>
                    <a:pt x="2846" y="8936"/>
                  </a:cubicBezTo>
                  <a:lnTo>
                    <a:pt x="5226" y="11089"/>
                  </a:lnTo>
                  <a:cubicBezTo>
                    <a:pt x="5289" y="11146"/>
                    <a:pt x="5368" y="11174"/>
                    <a:pt x="5447" y="11174"/>
                  </a:cubicBezTo>
                  <a:cubicBezTo>
                    <a:pt x="5536" y="11174"/>
                    <a:pt x="5625" y="11138"/>
                    <a:pt x="5688" y="11068"/>
                  </a:cubicBezTo>
                  <a:cubicBezTo>
                    <a:pt x="5811" y="10931"/>
                    <a:pt x="5800" y="10725"/>
                    <a:pt x="5667" y="10602"/>
                  </a:cubicBezTo>
                  <a:lnTo>
                    <a:pt x="3284" y="8453"/>
                  </a:lnTo>
                  <a:cubicBezTo>
                    <a:pt x="2589" y="7821"/>
                    <a:pt x="3222" y="6829"/>
                    <a:pt x="3953" y="6829"/>
                  </a:cubicBezTo>
                  <a:cubicBezTo>
                    <a:pt x="4150" y="6829"/>
                    <a:pt x="4353" y="6901"/>
                    <a:pt x="4540" y="7070"/>
                  </a:cubicBezTo>
                  <a:lnTo>
                    <a:pt x="7368" y="9640"/>
                  </a:lnTo>
                  <a:cubicBezTo>
                    <a:pt x="7750" y="9983"/>
                    <a:pt x="7967" y="10473"/>
                    <a:pt x="7967" y="10984"/>
                  </a:cubicBezTo>
                  <a:lnTo>
                    <a:pt x="7967" y="13696"/>
                  </a:lnTo>
                  <a:lnTo>
                    <a:pt x="3809" y="13696"/>
                  </a:lnTo>
                  <a:lnTo>
                    <a:pt x="3809" y="12681"/>
                  </a:lnTo>
                  <a:cubicBezTo>
                    <a:pt x="3809" y="12597"/>
                    <a:pt x="3777" y="12513"/>
                    <a:pt x="3714" y="12450"/>
                  </a:cubicBezTo>
                  <a:lnTo>
                    <a:pt x="1086" y="9790"/>
                  </a:lnTo>
                  <a:cubicBezTo>
                    <a:pt x="809" y="9461"/>
                    <a:pt x="659" y="9048"/>
                    <a:pt x="659" y="8618"/>
                  </a:cubicBezTo>
                  <a:lnTo>
                    <a:pt x="659" y="4372"/>
                  </a:lnTo>
                  <a:cubicBezTo>
                    <a:pt x="662" y="4214"/>
                    <a:pt x="557" y="4078"/>
                    <a:pt x="403" y="4039"/>
                  </a:cubicBezTo>
                  <a:cubicBezTo>
                    <a:pt x="379" y="4034"/>
                    <a:pt x="355" y="4031"/>
                    <a:pt x="331" y="4031"/>
                  </a:cubicBezTo>
                  <a:cubicBezTo>
                    <a:pt x="154" y="4031"/>
                    <a:pt x="4" y="4176"/>
                    <a:pt x="4" y="4361"/>
                  </a:cubicBezTo>
                  <a:lnTo>
                    <a:pt x="4" y="8649"/>
                  </a:lnTo>
                  <a:cubicBezTo>
                    <a:pt x="4" y="9234"/>
                    <a:pt x="211" y="9801"/>
                    <a:pt x="592" y="10249"/>
                  </a:cubicBezTo>
                  <a:lnTo>
                    <a:pt x="610" y="10266"/>
                  </a:lnTo>
                  <a:lnTo>
                    <a:pt x="3154" y="12828"/>
                  </a:lnTo>
                  <a:lnTo>
                    <a:pt x="3154" y="13696"/>
                  </a:lnTo>
                  <a:lnTo>
                    <a:pt x="2171" y="13696"/>
                  </a:lnTo>
                  <a:cubicBezTo>
                    <a:pt x="1989" y="13696"/>
                    <a:pt x="1842" y="13843"/>
                    <a:pt x="1842" y="14025"/>
                  </a:cubicBezTo>
                  <a:lnTo>
                    <a:pt x="1842" y="16608"/>
                  </a:lnTo>
                  <a:cubicBezTo>
                    <a:pt x="1842" y="16787"/>
                    <a:pt x="1989" y="16934"/>
                    <a:pt x="2171" y="16934"/>
                  </a:cubicBezTo>
                  <a:lnTo>
                    <a:pt x="9521" y="16934"/>
                  </a:lnTo>
                  <a:cubicBezTo>
                    <a:pt x="9700" y="16934"/>
                    <a:pt x="9847" y="16787"/>
                    <a:pt x="9847" y="16608"/>
                  </a:cubicBezTo>
                  <a:lnTo>
                    <a:pt x="9847" y="14025"/>
                  </a:lnTo>
                  <a:cubicBezTo>
                    <a:pt x="9847" y="13843"/>
                    <a:pt x="9700" y="13696"/>
                    <a:pt x="9521" y="13696"/>
                  </a:cubicBezTo>
                  <a:lnTo>
                    <a:pt x="8621" y="13696"/>
                  </a:lnTo>
                  <a:lnTo>
                    <a:pt x="8621" y="10984"/>
                  </a:lnTo>
                  <a:cubicBezTo>
                    <a:pt x="8621" y="10287"/>
                    <a:pt x="8327" y="9626"/>
                    <a:pt x="7813" y="9157"/>
                  </a:cubicBezTo>
                  <a:lnTo>
                    <a:pt x="4985" y="6584"/>
                  </a:lnTo>
                  <a:cubicBezTo>
                    <a:pt x="4703" y="6327"/>
                    <a:pt x="4302" y="6196"/>
                    <a:pt x="3903" y="6196"/>
                  </a:cubicBezTo>
                  <a:cubicBezTo>
                    <a:pt x="3570" y="6196"/>
                    <a:pt x="3239" y="6287"/>
                    <a:pt x="2979" y="6472"/>
                  </a:cubicBezTo>
                  <a:lnTo>
                    <a:pt x="2979" y="1523"/>
                  </a:lnTo>
                  <a:cubicBezTo>
                    <a:pt x="2979" y="684"/>
                    <a:pt x="2318" y="1"/>
                    <a:pt x="14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7" name="Google Shape;1287;p35"/>
            <p:cNvSpPr/>
            <p:nvPr/>
          </p:nvSpPr>
          <p:spPr>
            <a:xfrm>
              <a:off x="4605800" y="2217050"/>
              <a:ext cx="246175" cy="423375"/>
            </a:xfrm>
            <a:custGeom>
              <a:rect b="b" l="l" r="r" t="t"/>
              <a:pathLst>
                <a:path extrusionOk="0" h="16935" w="9847">
                  <a:moveTo>
                    <a:pt x="8359" y="658"/>
                  </a:moveTo>
                  <a:cubicBezTo>
                    <a:pt x="8817" y="658"/>
                    <a:pt x="9188" y="1026"/>
                    <a:pt x="9188" y="1488"/>
                  </a:cubicBezTo>
                  <a:lnTo>
                    <a:pt x="9188" y="8621"/>
                  </a:lnTo>
                  <a:cubicBezTo>
                    <a:pt x="9188" y="9048"/>
                    <a:pt x="9038" y="9461"/>
                    <a:pt x="8765" y="9790"/>
                  </a:cubicBezTo>
                  <a:lnTo>
                    <a:pt x="6132" y="12454"/>
                  </a:lnTo>
                  <a:cubicBezTo>
                    <a:pt x="6073" y="12513"/>
                    <a:pt x="6038" y="12597"/>
                    <a:pt x="6038" y="12685"/>
                  </a:cubicBezTo>
                  <a:lnTo>
                    <a:pt x="6038" y="13696"/>
                  </a:lnTo>
                  <a:lnTo>
                    <a:pt x="1883" y="13696"/>
                  </a:lnTo>
                  <a:lnTo>
                    <a:pt x="1883" y="10984"/>
                  </a:lnTo>
                  <a:cubicBezTo>
                    <a:pt x="1883" y="10473"/>
                    <a:pt x="2100" y="9986"/>
                    <a:pt x="2478" y="9640"/>
                  </a:cubicBezTo>
                  <a:lnTo>
                    <a:pt x="5306" y="7070"/>
                  </a:lnTo>
                  <a:cubicBezTo>
                    <a:pt x="5493" y="6900"/>
                    <a:pt x="5714" y="6824"/>
                    <a:pt x="5930" y="6824"/>
                  </a:cubicBezTo>
                  <a:cubicBezTo>
                    <a:pt x="6425" y="6824"/>
                    <a:pt x="6895" y="7221"/>
                    <a:pt x="6871" y="7799"/>
                  </a:cubicBezTo>
                  <a:cubicBezTo>
                    <a:pt x="6857" y="8054"/>
                    <a:pt x="6741" y="8292"/>
                    <a:pt x="6552" y="8464"/>
                  </a:cubicBezTo>
                  <a:lnTo>
                    <a:pt x="4186" y="10602"/>
                  </a:lnTo>
                  <a:cubicBezTo>
                    <a:pt x="4050" y="10725"/>
                    <a:pt x="4039" y="10931"/>
                    <a:pt x="4162" y="11068"/>
                  </a:cubicBezTo>
                  <a:cubicBezTo>
                    <a:pt x="4227" y="11138"/>
                    <a:pt x="4316" y="11174"/>
                    <a:pt x="4405" y="11174"/>
                  </a:cubicBezTo>
                  <a:cubicBezTo>
                    <a:pt x="4484" y="11174"/>
                    <a:pt x="4563" y="11146"/>
                    <a:pt x="4627" y="11089"/>
                  </a:cubicBezTo>
                  <a:lnTo>
                    <a:pt x="7000" y="8936"/>
                  </a:lnTo>
                  <a:cubicBezTo>
                    <a:pt x="7337" y="8635"/>
                    <a:pt x="7526" y="8208"/>
                    <a:pt x="7526" y="7760"/>
                  </a:cubicBezTo>
                  <a:lnTo>
                    <a:pt x="7526" y="1509"/>
                  </a:lnTo>
                  <a:cubicBezTo>
                    <a:pt x="7526" y="1057"/>
                    <a:pt x="7876" y="672"/>
                    <a:pt x="8327" y="658"/>
                  </a:cubicBezTo>
                  <a:cubicBezTo>
                    <a:pt x="8338" y="658"/>
                    <a:pt x="8348" y="658"/>
                    <a:pt x="8359" y="658"/>
                  </a:cubicBezTo>
                  <a:close/>
                  <a:moveTo>
                    <a:pt x="8359" y="0"/>
                  </a:moveTo>
                  <a:cubicBezTo>
                    <a:pt x="7536" y="0"/>
                    <a:pt x="6871" y="665"/>
                    <a:pt x="6871" y="1488"/>
                  </a:cubicBezTo>
                  <a:lnTo>
                    <a:pt x="6871" y="6489"/>
                  </a:lnTo>
                  <a:cubicBezTo>
                    <a:pt x="6602" y="6276"/>
                    <a:pt x="6283" y="6180"/>
                    <a:pt x="5965" y="6180"/>
                  </a:cubicBezTo>
                  <a:cubicBezTo>
                    <a:pt x="5559" y="6180"/>
                    <a:pt x="5156" y="6336"/>
                    <a:pt x="4865" y="6601"/>
                  </a:cubicBezTo>
                  <a:lnTo>
                    <a:pt x="2037" y="9174"/>
                  </a:lnTo>
                  <a:cubicBezTo>
                    <a:pt x="1519" y="9647"/>
                    <a:pt x="1225" y="10312"/>
                    <a:pt x="1225" y="11008"/>
                  </a:cubicBezTo>
                  <a:lnTo>
                    <a:pt x="1225" y="13696"/>
                  </a:lnTo>
                  <a:lnTo>
                    <a:pt x="329" y="13696"/>
                  </a:lnTo>
                  <a:cubicBezTo>
                    <a:pt x="147" y="13696"/>
                    <a:pt x="0" y="13843"/>
                    <a:pt x="0" y="14025"/>
                  </a:cubicBezTo>
                  <a:lnTo>
                    <a:pt x="0" y="16608"/>
                  </a:lnTo>
                  <a:cubicBezTo>
                    <a:pt x="0" y="16787"/>
                    <a:pt x="147" y="16934"/>
                    <a:pt x="329" y="16934"/>
                  </a:cubicBezTo>
                  <a:lnTo>
                    <a:pt x="3647" y="16934"/>
                  </a:lnTo>
                  <a:cubicBezTo>
                    <a:pt x="3650" y="16934"/>
                    <a:pt x="3652" y="16934"/>
                    <a:pt x="3655" y="16934"/>
                  </a:cubicBezTo>
                  <a:cubicBezTo>
                    <a:pt x="3809" y="16934"/>
                    <a:pt x="3945" y="16830"/>
                    <a:pt x="3980" y="16678"/>
                  </a:cubicBezTo>
                  <a:cubicBezTo>
                    <a:pt x="4025" y="16472"/>
                    <a:pt x="3868" y="16279"/>
                    <a:pt x="3658" y="16279"/>
                  </a:cubicBezTo>
                  <a:lnTo>
                    <a:pt x="658" y="16279"/>
                  </a:lnTo>
                  <a:lnTo>
                    <a:pt x="658" y="14354"/>
                  </a:lnTo>
                  <a:lnTo>
                    <a:pt x="7351" y="14354"/>
                  </a:lnTo>
                  <a:lnTo>
                    <a:pt x="7351" y="16279"/>
                  </a:lnTo>
                  <a:lnTo>
                    <a:pt x="5096" y="16279"/>
                  </a:lnTo>
                  <a:cubicBezTo>
                    <a:pt x="5094" y="16279"/>
                    <a:pt x="5091" y="16279"/>
                    <a:pt x="5089" y="16279"/>
                  </a:cubicBezTo>
                  <a:cubicBezTo>
                    <a:pt x="4935" y="16279"/>
                    <a:pt x="4802" y="16387"/>
                    <a:pt x="4764" y="16535"/>
                  </a:cubicBezTo>
                  <a:cubicBezTo>
                    <a:pt x="4718" y="16741"/>
                    <a:pt x="4876" y="16934"/>
                    <a:pt x="5086" y="16934"/>
                  </a:cubicBezTo>
                  <a:lnTo>
                    <a:pt x="7680" y="16934"/>
                  </a:lnTo>
                  <a:cubicBezTo>
                    <a:pt x="7862" y="16934"/>
                    <a:pt x="8009" y="16787"/>
                    <a:pt x="8009" y="16608"/>
                  </a:cubicBezTo>
                  <a:lnTo>
                    <a:pt x="8009" y="14025"/>
                  </a:lnTo>
                  <a:cubicBezTo>
                    <a:pt x="8009" y="13843"/>
                    <a:pt x="7862" y="13696"/>
                    <a:pt x="7680" y="13696"/>
                  </a:cubicBezTo>
                  <a:lnTo>
                    <a:pt x="6696" y="13696"/>
                  </a:lnTo>
                  <a:lnTo>
                    <a:pt x="6696" y="12818"/>
                  </a:lnTo>
                  <a:cubicBezTo>
                    <a:pt x="6696" y="12818"/>
                    <a:pt x="9251" y="10231"/>
                    <a:pt x="9258" y="10224"/>
                  </a:cubicBezTo>
                  <a:cubicBezTo>
                    <a:pt x="9636" y="9776"/>
                    <a:pt x="9846" y="9206"/>
                    <a:pt x="9846" y="8618"/>
                  </a:cubicBezTo>
                  <a:lnTo>
                    <a:pt x="9846" y="1488"/>
                  </a:lnTo>
                  <a:cubicBezTo>
                    <a:pt x="9846" y="665"/>
                    <a:pt x="9178" y="0"/>
                    <a:pt x="83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8" name="Google Shape;1288;p35"/>
            <p:cNvSpPr/>
            <p:nvPr/>
          </p:nvSpPr>
          <p:spPr>
            <a:xfrm>
              <a:off x="4406975" y="2081325"/>
              <a:ext cx="330175" cy="330175"/>
            </a:xfrm>
            <a:custGeom>
              <a:rect b="b" l="l" r="r" t="t"/>
              <a:pathLst>
                <a:path extrusionOk="0" h="13207" w="13207">
                  <a:moveTo>
                    <a:pt x="3553" y="4295"/>
                  </a:moveTo>
                  <a:cubicBezTo>
                    <a:pt x="4192" y="4295"/>
                    <a:pt x="4135" y="5216"/>
                    <a:pt x="3730" y="5216"/>
                  </a:cubicBezTo>
                  <a:cubicBezTo>
                    <a:pt x="3728" y="5216"/>
                    <a:pt x="3726" y="5216"/>
                    <a:pt x="3725" y="5216"/>
                  </a:cubicBezTo>
                  <a:cubicBezTo>
                    <a:pt x="3719" y="5216"/>
                    <a:pt x="3713" y="5216"/>
                    <a:pt x="3708" y="5216"/>
                  </a:cubicBezTo>
                  <a:cubicBezTo>
                    <a:pt x="2984" y="5216"/>
                    <a:pt x="2398" y="5865"/>
                    <a:pt x="2398" y="6591"/>
                  </a:cubicBezTo>
                  <a:lnTo>
                    <a:pt x="2398" y="7074"/>
                  </a:lnTo>
                  <a:cubicBezTo>
                    <a:pt x="2398" y="7449"/>
                    <a:pt x="2094" y="7750"/>
                    <a:pt x="1719" y="7750"/>
                  </a:cubicBezTo>
                  <a:lnTo>
                    <a:pt x="771" y="7750"/>
                  </a:lnTo>
                  <a:cubicBezTo>
                    <a:pt x="701" y="7386"/>
                    <a:pt x="487" y="5846"/>
                    <a:pt x="1138" y="4295"/>
                  </a:cubicBezTo>
                  <a:close/>
                  <a:moveTo>
                    <a:pt x="6469" y="658"/>
                  </a:moveTo>
                  <a:lnTo>
                    <a:pt x="6469" y="1975"/>
                  </a:lnTo>
                  <a:cubicBezTo>
                    <a:pt x="6452" y="2154"/>
                    <a:pt x="6592" y="2304"/>
                    <a:pt x="6768" y="2304"/>
                  </a:cubicBezTo>
                  <a:cubicBezTo>
                    <a:pt x="6770" y="2304"/>
                    <a:pt x="6772" y="2304"/>
                    <a:pt x="6774" y="2304"/>
                  </a:cubicBezTo>
                  <a:cubicBezTo>
                    <a:pt x="6956" y="2304"/>
                    <a:pt x="7082" y="1975"/>
                    <a:pt x="7082" y="1975"/>
                  </a:cubicBezTo>
                  <a:lnTo>
                    <a:pt x="7082" y="693"/>
                  </a:lnTo>
                  <a:cubicBezTo>
                    <a:pt x="10200" y="956"/>
                    <a:pt x="12647" y="3714"/>
                    <a:pt x="12538" y="6833"/>
                  </a:cubicBezTo>
                  <a:lnTo>
                    <a:pt x="11380" y="6833"/>
                  </a:lnTo>
                  <a:cubicBezTo>
                    <a:pt x="10778" y="6889"/>
                    <a:pt x="10449" y="7218"/>
                    <a:pt x="10393" y="7816"/>
                  </a:cubicBezTo>
                  <a:cubicBezTo>
                    <a:pt x="10344" y="8331"/>
                    <a:pt x="10060" y="8614"/>
                    <a:pt x="9546" y="8660"/>
                  </a:cubicBezTo>
                  <a:cubicBezTo>
                    <a:pt x="9080" y="8660"/>
                    <a:pt x="8702" y="8285"/>
                    <a:pt x="8699" y="7816"/>
                  </a:cubicBezTo>
                  <a:lnTo>
                    <a:pt x="8699" y="5674"/>
                  </a:lnTo>
                  <a:cubicBezTo>
                    <a:pt x="8636" y="4981"/>
                    <a:pt x="8254" y="4603"/>
                    <a:pt x="7561" y="4537"/>
                  </a:cubicBezTo>
                  <a:cubicBezTo>
                    <a:pt x="7295" y="4537"/>
                    <a:pt x="7082" y="4323"/>
                    <a:pt x="7082" y="4057"/>
                  </a:cubicBezTo>
                  <a:lnTo>
                    <a:pt x="7082" y="3417"/>
                  </a:lnTo>
                  <a:cubicBezTo>
                    <a:pt x="7085" y="3259"/>
                    <a:pt x="6977" y="3119"/>
                    <a:pt x="6823" y="3084"/>
                  </a:cubicBezTo>
                  <a:cubicBezTo>
                    <a:pt x="6799" y="3079"/>
                    <a:pt x="6775" y="3076"/>
                    <a:pt x="6752" y="3076"/>
                  </a:cubicBezTo>
                  <a:cubicBezTo>
                    <a:pt x="6576" y="3076"/>
                    <a:pt x="6424" y="3221"/>
                    <a:pt x="6424" y="3406"/>
                  </a:cubicBezTo>
                  <a:lnTo>
                    <a:pt x="6424" y="4043"/>
                  </a:lnTo>
                  <a:cubicBezTo>
                    <a:pt x="6424" y="4670"/>
                    <a:pt x="6935" y="5181"/>
                    <a:pt x="7561" y="5184"/>
                  </a:cubicBezTo>
                  <a:cubicBezTo>
                    <a:pt x="7855" y="5212"/>
                    <a:pt x="8013" y="5370"/>
                    <a:pt x="8044" y="5664"/>
                  </a:cubicBezTo>
                  <a:lnTo>
                    <a:pt x="8044" y="7799"/>
                  </a:lnTo>
                  <a:cubicBezTo>
                    <a:pt x="8044" y="8464"/>
                    <a:pt x="8471" y="9069"/>
                    <a:pt x="9108" y="9262"/>
                  </a:cubicBezTo>
                  <a:cubicBezTo>
                    <a:pt x="9256" y="9306"/>
                    <a:pt x="9402" y="9326"/>
                    <a:pt x="9544" y="9326"/>
                  </a:cubicBezTo>
                  <a:cubicBezTo>
                    <a:pt x="10366" y="9326"/>
                    <a:pt x="11051" y="8640"/>
                    <a:pt x="11051" y="7820"/>
                  </a:cubicBezTo>
                  <a:cubicBezTo>
                    <a:pt x="11068" y="7617"/>
                    <a:pt x="11180" y="7505"/>
                    <a:pt x="11380" y="7487"/>
                  </a:cubicBezTo>
                  <a:lnTo>
                    <a:pt x="12479" y="7487"/>
                  </a:lnTo>
                  <a:cubicBezTo>
                    <a:pt x="12055" y="10371"/>
                    <a:pt x="9574" y="12591"/>
                    <a:pt x="6581" y="12591"/>
                  </a:cubicBezTo>
                  <a:cubicBezTo>
                    <a:pt x="3914" y="12591"/>
                    <a:pt x="1653" y="10830"/>
                    <a:pt x="893" y="8408"/>
                  </a:cubicBezTo>
                  <a:lnTo>
                    <a:pt x="1723" y="8408"/>
                  </a:lnTo>
                  <a:cubicBezTo>
                    <a:pt x="2458" y="8408"/>
                    <a:pt x="3056" y="7809"/>
                    <a:pt x="3056" y="7074"/>
                  </a:cubicBezTo>
                  <a:lnTo>
                    <a:pt x="3056" y="6549"/>
                  </a:lnTo>
                  <a:cubicBezTo>
                    <a:pt x="3056" y="6178"/>
                    <a:pt x="3357" y="5874"/>
                    <a:pt x="3732" y="5874"/>
                  </a:cubicBezTo>
                  <a:cubicBezTo>
                    <a:pt x="5094" y="5744"/>
                    <a:pt x="4873" y="3637"/>
                    <a:pt x="3553" y="3637"/>
                  </a:cubicBezTo>
                  <a:lnTo>
                    <a:pt x="1460" y="3637"/>
                  </a:lnTo>
                  <a:cubicBezTo>
                    <a:pt x="1460" y="3637"/>
                    <a:pt x="4320" y="714"/>
                    <a:pt x="6469" y="658"/>
                  </a:cubicBezTo>
                  <a:close/>
                  <a:moveTo>
                    <a:pt x="6602" y="0"/>
                  </a:moveTo>
                  <a:cubicBezTo>
                    <a:pt x="3011" y="0"/>
                    <a:pt x="1" y="2762"/>
                    <a:pt x="1" y="6605"/>
                  </a:cubicBezTo>
                  <a:cubicBezTo>
                    <a:pt x="1" y="10431"/>
                    <a:pt x="3007" y="13207"/>
                    <a:pt x="6602" y="13207"/>
                  </a:cubicBezTo>
                  <a:cubicBezTo>
                    <a:pt x="9945" y="13207"/>
                    <a:pt x="12941" y="10532"/>
                    <a:pt x="13182" y="7169"/>
                  </a:cubicBezTo>
                  <a:cubicBezTo>
                    <a:pt x="13196" y="6983"/>
                    <a:pt x="13207" y="6794"/>
                    <a:pt x="13207" y="6605"/>
                  </a:cubicBezTo>
                  <a:cubicBezTo>
                    <a:pt x="13207" y="2965"/>
                    <a:pt x="10246" y="0"/>
                    <a:pt x="66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2" name="Shape 1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3" name="Google Shape;1293;p36"/>
          <p:cNvSpPr/>
          <p:nvPr/>
        </p:nvSpPr>
        <p:spPr>
          <a:xfrm>
            <a:off x="6899834" y="1146383"/>
            <a:ext cx="1086900" cy="1092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4" name="Google Shape;1294;p36"/>
          <p:cNvSpPr/>
          <p:nvPr/>
        </p:nvSpPr>
        <p:spPr>
          <a:xfrm>
            <a:off x="6788975" y="1028700"/>
            <a:ext cx="1306200" cy="1330200"/>
          </a:xfrm>
          <a:prstGeom prst="ellipse">
            <a:avLst/>
          </a:prstGeom>
          <a:noFill/>
          <a:ln cap="flat" cmpd="sng" w="19050">
            <a:solidFill>
              <a:schemeClr val="lt2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5" name="Google Shape;1295;p36"/>
          <p:cNvSpPr txBox="1"/>
          <p:nvPr/>
        </p:nvSpPr>
        <p:spPr>
          <a:xfrm>
            <a:off x="381000" y="267400"/>
            <a:ext cx="70746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Digital Marketing and Grievance </a:t>
            </a:r>
            <a:r>
              <a:rPr b="1" lang="en" sz="22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Redressal</a:t>
            </a:r>
            <a:endParaRPr b="1" sz="22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296" name="Google Shape;1296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6775" y="790600"/>
            <a:ext cx="3987025" cy="3912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7" name="Google Shape;1297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33800" y="790600"/>
            <a:ext cx="3473575" cy="180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8" name="Google Shape;1298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37800" y="98550"/>
            <a:ext cx="1306199" cy="1254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9" name="Google Shape;1299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33801" y="2597000"/>
            <a:ext cx="3473574" cy="21322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3" name="Shape 1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4" name="Google Shape;1304;p37"/>
          <p:cNvSpPr txBox="1"/>
          <p:nvPr>
            <p:ph type="title"/>
          </p:nvPr>
        </p:nvSpPr>
        <p:spPr>
          <a:xfrm>
            <a:off x="1069950" y="2715180"/>
            <a:ext cx="7004100" cy="1061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300"/>
              <a:t>Waste to Wealth Initiatives</a:t>
            </a:r>
            <a:endParaRPr sz="4300"/>
          </a:p>
        </p:txBody>
      </p:sp>
      <p:grpSp>
        <p:nvGrpSpPr>
          <p:cNvPr id="1305" name="Google Shape;1305;p37"/>
          <p:cNvGrpSpPr/>
          <p:nvPr/>
        </p:nvGrpSpPr>
        <p:grpSpPr>
          <a:xfrm>
            <a:off x="3478679" y="1352501"/>
            <a:ext cx="255412" cy="173828"/>
            <a:chOff x="2743525" y="1116018"/>
            <a:chExt cx="522421" cy="355549"/>
          </a:xfrm>
        </p:grpSpPr>
        <p:sp>
          <p:nvSpPr>
            <p:cNvPr id="1306" name="Google Shape;1306;p37"/>
            <p:cNvSpPr/>
            <p:nvPr/>
          </p:nvSpPr>
          <p:spPr>
            <a:xfrm>
              <a:off x="2761337" y="1133830"/>
              <a:ext cx="486797" cy="319925"/>
            </a:xfrm>
            <a:custGeom>
              <a:rect b="b" l="l" r="r" t="t"/>
              <a:pathLst>
                <a:path extrusionOk="0" h="7849" w="11943">
                  <a:moveTo>
                    <a:pt x="7726" y="1"/>
                  </a:moveTo>
                  <a:cubicBezTo>
                    <a:pt x="6619" y="1"/>
                    <a:pt x="5624" y="532"/>
                    <a:pt x="5009" y="1351"/>
                  </a:cubicBezTo>
                  <a:cubicBezTo>
                    <a:pt x="4654" y="1202"/>
                    <a:pt x="4259" y="1120"/>
                    <a:pt x="3862" y="1120"/>
                  </a:cubicBezTo>
                  <a:cubicBezTo>
                    <a:pt x="2211" y="1120"/>
                    <a:pt x="887" y="2458"/>
                    <a:pt x="887" y="4095"/>
                  </a:cubicBezTo>
                  <a:cubicBezTo>
                    <a:pt x="887" y="4327"/>
                    <a:pt x="914" y="4545"/>
                    <a:pt x="969" y="4764"/>
                  </a:cubicBezTo>
                  <a:cubicBezTo>
                    <a:pt x="395" y="5009"/>
                    <a:pt x="0" y="5570"/>
                    <a:pt x="0" y="6238"/>
                  </a:cubicBezTo>
                  <a:cubicBezTo>
                    <a:pt x="0" y="7126"/>
                    <a:pt x="710" y="7848"/>
                    <a:pt x="1611" y="7848"/>
                  </a:cubicBezTo>
                  <a:lnTo>
                    <a:pt x="10332" y="7848"/>
                  </a:lnTo>
                  <a:cubicBezTo>
                    <a:pt x="11233" y="7848"/>
                    <a:pt x="11943" y="7126"/>
                    <a:pt x="11943" y="6238"/>
                  </a:cubicBezTo>
                  <a:cubicBezTo>
                    <a:pt x="11943" y="5542"/>
                    <a:pt x="11506" y="4955"/>
                    <a:pt x="10892" y="4723"/>
                  </a:cubicBezTo>
                  <a:cubicBezTo>
                    <a:pt x="11056" y="4327"/>
                    <a:pt x="11151" y="3890"/>
                    <a:pt x="11151" y="3426"/>
                  </a:cubicBezTo>
                  <a:cubicBezTo>
                    <a:pt x="11151" y="1529"/>
                    <a:pt x="9622" y="1"/>
                    <a:pt x="77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7" name="Google Shape;1307;p37"/>
            <p:cNvSpPr/>
            <p:nvPr/>
          </p:nvSpPr>
          <p:spPr>
            <a:xfrm>
              <a:off x="2761337" y="1355811"/>
              <a:ext cx="486797" cy="97946"/>
            </a:xfrm>
            <a:custGeom>
              <a:rect b="b" l="l" r="r" t="t"/>
              <a:pathLst>
                <a:path extrusionOk="0" h="2403" w="11943">
                  <a:moveTo>
                    <a:pt x="204" y="0"/>
                  </a:moveTo>
                  <a:cubicBezTo>
                    <a:pt x="68" y="233"/>
                    <a:pt x="0" y="506"/>
                    <a:pt x="0" y="792"/>
                  </a:cubicBezTo>
                  <a:cubicBezTo>
                    <a:pt x="0" y="1680"/>
                    <a:pt x="710" y="2402"/>
                    <a:pt x="1611" y="2402"/>
                  </a:cubicBezTo>
                  <a:lnTo>
                    <a:pt x="10332" y="2402"/>
                  </a:lnTo>
                  <a:cubicBezTo>
                    <a:pt x="11233" y="2402"/>
                    <a:pt x="11943" y="1680"/>
                    <a:pt x="11943" y="792"/>
                  </a:cubicBezTo>
                  <a:cubicBezTo>
                    <a:pt x="11943" y="506"/>
                    <a:pt x="11875" y="233"/>
                    <a:pt x="11738" y="0"/>
                  </a:cubicBezTo>
                  <a:cubicBezTo>
                    <a:pt x="11465" y="492"/>
                    <a:pt x="10947" y="819"/>
                    <a:pt x="10332" y="819"/>
                  </a:cubicBezTo>
                  <a:lnTo>
                    <a:pt x="1611" y="819"/>
                  </a:lnTo>
                  <a:cubicBezTo>
                    <a:pt x="1010" y="819"/>
                    <a:pt x="477" y="492"/>
                    <a:pt x="204" y="0"/>
                  </a:cubicBezTo>
                  <a:close/>
                </a:path>
              </a:pathLst>
            </a:custGeom>
            <a:solidFill>
              <a:srgbClr val="E8E9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8" name="Google Shape;1308;p37"/>
            <p:cNvSpPr/>
            <p:nvPr/>
          </p:nvSpPr>
          <p:spPr>
            <a:xfrm>
              <a:off x="2743525" y="1116018"/>
              <a:ext cx="522421" cy="355549"/>
            </a:xfrm>
            <a:custGeom>
              <a:rect b="b" l="l" r="r" t="t"/>
              <a:pathLst>
                <a:path extrusionOk="0" h="8723" w="12817">
                  <a:moveTo>
                    <a:pt x="8163" y="874"/>
                  </a:moveTo>
                  <a:cubicBezTo>
                    <a:pt x="9814" y="874"/>
                    <a:pt x="11151" y="2212"/>
                    <a:pt x="11151" y="3863"/>
                  </a:cubicBezTo>
                  <a:cubicBezTo>
                    <a:pt x="11151" y="4259"/>
                    <a:pt x="11083" y="4642"/>
                    <a:pt x="10933" y="4996"/>
                  </a:cubicBezTo>
                  <a:lnTo>
                    <a:pt x="10756" y="5419"/>
                  </a:lnTo>
                  <a:lnTo>
                    <a:pt x="11178" y="5570"/>
                  </a:lnTo>
                  <a:cubicBezTo>
                    <a:pt x="11643" y="5747"/>
                    <a:pt x="11957" y="6183"/>
                    <a:pt x="11957" y="6675"/>
                  </a:cubicBezTo>
                  <a:cubicBezTo>
                    <a:pt x="11957" y="7317"/>
                    <a:pt x="11424" y="7849"/>
                    <a:pt x="10769" y="7849"/>
                  </a:cubicBezTo>
                  <a:lnTo>
                    <a:pt x="2048" y="7849"/>
                  </a:lnTo>
                  <a:cubicBezTo>
                    <a:pt x="1393" y="7849"/>
                    <a:pt x="860" y="7317"/>
                    <a:pt x="860" y="6675"/>
                  </a:cubicBezTo>
                  <a:cubicBezTo>
                    <a:pt x="860" y="6211"/>
                    <a:pt x="1147" y="5788"/>
                    <a:pt x="1569" y="5597"/>
                  </a:cubicBezTo>
                  <a:lnTo>
                    <a:pt x="1911" y="5446"/>
                  </a:lnTo>
                  <a:lnTo>
                    <a:pt x="1829" y="5106"/>
                  </a:lnTo>
                  <a:cubicBezTo>
                    <a:pt x="1775" y="4900"/>
                    <a:pt x="1761" y="4709"/>
                    <a:pt x="1761" y="4532"/>
                  </a:cubicBezTo>
                  <a:cubicBezTo>
                    <a:pt x="1761" y="3126"/>
                    <a:pt x="2894" y="1994"/>
                    <a:pt x="4299" y="1994"/>
                  </a:cubicBezTo>
                  <a:cubicBezTo>
                    <a:pt x="4627" y="1994"/>
                    <a:pt x="4969" y="2061"/>
                    <a:pt x="5269" y="2198"/>
                  </a:cubicBezTo>
                  <a:lnTo>
                    <a:pt x="5582" y="2321"/>
                  </a:lnTo>
                  <a:lnTo>
                    <a:pt x="5788" y="2048"/>
                  </a:lnTo>
                  <a:cubicBezTo>
                    <a:pt x="6361" y="1297"/>
                    <a:pt x="7220" y="874"/>
                    <a:pt x="8163" y="874"/>
                  </a:cubicBezTo>
                  <a:close/>
                  <a:moveTo>
                    <a:pt x="8163" y="1"/>
                  </a:moveTo>
                  <a:cubicBezTo>
                    <a:pt x="7056" y="1"/>
                    <a:pt x="6033" y="465"/>
                    <a:pt x="5296" y="1270"/>
                  </a:cubicBezTo>
                  <a:cubicBezTo>
                    <a:pt x="4982" y="1175"/>
                    <a:pt x="4641" y="1120"/>
                    <a:pt x="4299" y="1120"/>
                  </a:cubicBezTo>
                  <a:cubicBezTo>
                    <a:pt x="2416" y="1120"/>
                    <a:pt x="887" y="2649"/>
                    <a:pt x="887" y="4532"/>
                  </a:cubicBezTo>
                  <a:cubicBezTo>
                    <a:pt x="887" y="4669"/>
                    <a:pt x="901" y="4819"/>
                    <a:pt x="914" y="4969"/>
                  </a:cubicBezTo>
                  <a:cubicBezTo>
                    <a:pt x="341" y="5337"/>
                    <a:pt x="0" y="5979"/>
                    <a:pt x="0" y="6675"/>
                  </a:cubicBezTo>
                  <a:cubicBezTo>
                    <a:pt x="0" y="7808"/>
                    <a:pt x="914" y="8722"/>
                    <a:pt x="2048" y="8722"/>
                  </a:cubicBezTo>
                  <a:lnTo>
                    <a:pt x="10769" y="8722"/>
                  </a:lnTo>
                  <a:cubicBezTo>
                    <a:pt x="11902" y="8722"/>
                    <a:pt x="12816" y="7808"/>
                    <a:pt x="12816" y="6675"/>
                  </a:cubicBezTo>
                  <a:cubicBezTo>
                    <a:pt x="12816" y="5965"/>
                    <a:pt x="12448" y="5324"/>
                    <a:pt x="11875" y="4955"/>
                  </a:cubicBezTo>
                  <a:cubicBezTo>
                    <a:pt x="11970" y="4600"/>
                    <a:pt x="12025" y="4232"/>
                    <a:pt x="12025" y="3863"/>
                  </a:cubicBezTo>
                  <a:cubicBezTo>
                    <a:pt x="12025" y="1734"/>
                    <a:pt x="10292" y="1"/>
                    <a:pt x="81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09" name="Google Shape;1309;p37"/>
          <p:cNvGrpSpPr/>
          <p:nvPr/>
        </p:nvGrpSpPr>
        <p:grpSpPr>
          <a:xfrm>
            <a:off x="5161875" y="991512"/>
            <a:ext cx="295365" cy="200463"/>
            <a:chOff x="5331196" y="643966"/>
            <a:chExt cx="448543" cy="304423"/>
          </a:xfrm>
        </p:grpSpPr>
        <p:sp>
          <p:nvSpPr>
            <p:cNvPr id="1310" name="Google Shape;1310;p37"/>
            <p:cNvSpPr/>
            <p:nvPr/>
          </p:nvSpPr>
          <p:spPr>
            <a:xfrm>
              <a:off x="5346471" y="659206"/>
              <a:ext cx="417992" cy="274397"/>
            </a:xfrm>
            <a:custGeom>
              <a:rect b="b" l="l" r="r" t="t"/>
              <a:pathLst>
                <a:path extrusionOk="0" h="7850" w="11958">
                  <a:moveTo>
                    <a:pt x="7740" y="1"/>
                  </a:moveTo>
                  <a:cubicBezTo>
                    <a:pt x="6621" y="1"/>
                    <a:pt x="5638" y="534"/>
                    <a:pt x="5010" y="1353"/>
                  </a:cubicBezTo>
                  <a:cubicBezTo>
                    <a:pt x="4655" y="1202"/>
                    <a:pt x="4273" y="1120"/>
                    <a:pt x="3864" y="1120"/>
                  </a:cubicBezTo>
                  <a:cubicBezTo>
                    <a:pt x="2226" y="1120"/>
                    <a:pt x="901" y="2445"/>
                    <a:pt x="901" y="4096"/>
                  </a:cubicBezTo>
                  <a:cubicBezTo>
                    <a:pt x="901" y="4314"/>
                    <a:pt x="929" y="4547"/>
                    <a:pt x="970" y="4751"/>
                  </a:cubicBezTo>
                  <a:cubicBezTo>
                    <a:pt x="397" y="4997"/>
                    <a:pt x="1" y="5570"/>
                    <a:pt x="1" y="6239"/>
                  </a:cubicBezTo>
                  <a:cubicBezTo>
                    <a:pt x="1" y="7126"/>
                    <a:pt x="725" y="7850"/>
                    <a:pt x="1611" y="7850"/>
                  </a:cubicBezTo>
                  <a:lnTo>
                    <a:pt x="10347" y="7850"/>
                  </a:lnTo>
                  <a:cubicBezTo>
                    <a:pt x="11234" y="7850"/>
                    <a:pt x="11957" y="7126"/>
                    <a:pt x="11957" y="6239"/>
                  </a:cubicBezTo>
                  <a:cubicBezTo>
                    <a:pt x="11957" y="5543"/>
                    <a:pt x="11520" y="4956"/>
                    <a:pt x="10907" y="4724"/>
                  </a:cubicBezTo>
                  <a:cubicBezTo>
                    <a:pt x="11071" y="4328"/>
                    <a:pt x="11166" y="3877"/>
                    <a:pt x="11166" y="3413"/>
                  </a:cubicBezTo>
                  <a:cubicBezTo>
                    <a:pt x="11166" y="1530"/>
                    <a:pt x="9624" y="1"/>
                    <a:pt x="77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1" name="Google Shape;1311;p37"/>
            <p:cNvSpPr/>
            <p:nvPr/>
          </p:nvSpPr>
          <p:spPr>
            <a:xfrm>
              <a:off x="5346471" y="849600"/>
              <a:ext cx="417992" cy="83997"/>
            </a:xfrm>
            <a:custGeom>
              <a:rect b="b" l="l" r="r" t="t"/>
              <a:pathLst>
                <a:path extrusionOk="0" h="2403" w="11958">
                  <a:moveTo>
                    <a:pt x="206" y="1"/>
                  </a:moveTo>
                  <a:cubicBezTo>
                    <a:pt x="82" y="232"/>
                    <a:pt x="1" y="492"/>
                    <a:pt x="1" y="792"/>
                  </a:cubicBezTo>
                  <a:cubicBezTo>
                    <a:pt x="1" y="1679"/>
                    <a:pt x="725" y="2403"/>
                    <a:pt x="1611" y="2403"/>
                  </a:cubicBezTo>
                  <a:lnTo>
                    <a:pt x="10347" y="2403"/>
                  </a:lnTo>
                  <a:cubicBezTo>
                    <a:pt x="11234" y="2403"/>
                    <a:pt x="11957" y="1679"/>
                    <a:pt x="11957" y="792"/>
                  </a:cubicBezTo>
                  <a:cubicBezTo>
                    <a:pt x="11957" y="492"/>
                    <a:pt x="11875" y="232"/>
                    <a:pt x="11753" y="1"/>
                  </a:cubicBezTo>
                  <a:cubicBezTo>
                    <a:pt x="11480" y="492"/>
                    <a:pt x="10947" y="819"/>
                    <a:pt x="10347" y="819"/>
                  </a:cubicBezTo>
                  <a:lnTo>
                    <a:pt x="1611" y="819"/>
                  </a:lnTo>
                  <a:cubicBezTo>
                    <a:pt x="1011" y="819"/>
                    <a:pt x="492" y="492"/>
                    <a:pt x="206" y="1"/>
                  </a:cubicBezTo>
                  <a:close/>
                </a:path>
              </a:pathLst>
            </a:custGeom>
            <a:solidFill>
              <a:srgbClr val="E8E9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2" name="Google Shape;1312;p37"/>
            <p:cNvSpPr/>
            <p:nvPr/>
          </p:nvSpPr>
          <p:spPr>
            <a:xfrm>
              <a:off x="5331196" y="643966"/>
              <a:ext cx="448543" cy="304423"/>
            </a:xfrm>
            <a:custGeom>
              <a:rect b="b" l="l" r="r" t="t"/>
              <a:pathLst>
                <a:path extrusionOk="0" h="8709" w="12832">
                  <a:moveTo>
                    <a:pt x="8177" y="861"/>
                  </a:moveTo>
                  <a:cubicBezTo>
                    <a:pt x="9828" y="861"/>
                    <a:pt x="11166" y="2211"/>
                    <a:pt x="11166" y="3863"/>
                  </a:cubicBezTo>
                  <a:cubicBezTo>
                    <a:pt x="11166" y="4246"/>
                    <a:pt x="11084" y="4628"/>
                    <a:pt x="10934" y="4996"/>
                  </a:cubicBezTo>
                  <a:lnTo>
                    <a:pt x="10771" y="5419"/>
                  </a:lnTo>
                  <a:lnTo>
                    <a:pt x="11193" y="5569"/>
                  </a:lnTo>
                  <a:cubicBezTo>
                    <a:pt x="11644" y="5747"/>
                    <a:pt x="11957" y="6184"/>
                    <a:pt x="11957" y="6675"/>
                  </a:cubicBezTo>
                  <a:cubicBezTo>
                    <a:pt x="11957" y="7316"/>
                    <a:pt x="11426" y="7849"/>
                    <a:pt x="10784" y="7849"/>
                  </a:cubicBezTo>
                  <a:lnTo>
                    <a:pt x="2048" y="7849"/>
                  </a:lnTo>
                  <a:cubicBezTo>
                    <a:pt x="1407" y="7849"/>
                    <a:pt x="874" y="7316"/>
                    <a:pt x="874" y="6675"/>
                  </a:cubicBezTo>
                  <a:cubicBezTo>
                    <a:pt x="874" y="6197"/>
                    <a:pt x="1147" y="5774"/>
                    <a:pt x="1584" y="5596"/>
                  </a:cubicBezTo>
                  <a:lnTo>
                    <a:pt x="1912" y="5447"/>
                  </a:lnTo>
                  <a:lnTo>
                    <a:pt x="1830" y="5092"/>
                  </a:lnTo>
                  <a:cubicBezTo>
                    <a:pt x="1789" y="4901"/>
                    <a:pt x="1762" y="4710"/>
                    <a:pt x="1762" y="4532"/>
                  </a:cubicBezTo>
                  <a:cubicBezTo>
                    <a:pt x="1762" y="3126"/>
                    <a:pt x="2909" y="1993"/>
                    <a:pt x="4301" y="1993"/>
                  </a:cubicBezTo>
                  <a:cubicBezTo>
                    <a:pt x="4642" y="1993"/>
                    <a:pt x="4969" y="2062"/>
                    <a:pt x="5284" y="2184"/>
                  </a:cubicBezTo>
                  <a:lnTo>
                    <a:pt x="5597" y="2321"/>
                  </a:lnTo>
                  <a:lnTo>
                    <a:pt x="5802" y="2048"/>
                  </a:lnTo>
                  <a:cubicBezTo>
                    <a:pt x="6376" y="1297"/>
                    <a:pt x="7235" y="861"/>
                    <a:pt x="8177" y="861"/>
                  </a:cubicBezTo>
                  <a:close/>
                  <a:moveTo>
                    <a:pt x="8177" y="0"/>
                  </a:moveTo>
                  <a:cubicBezTo>
                    <a:pt x="7071" y="0"/>
                    <a:pt x="6048" y="451"/>
                    <a:pt x="5311" y="1270"/>
                  </a:cubicBezTo>
                  <a:cubicBezTo>
                    <a:pt x="4983" y="1174"/>
                    <a:pt x="4642" y="1119"/>
                    <a:pt x="4301" y="1119"/>
                  </a:cubicBezTo>
                  <a:cubicBezTo>
                    <a:pt x="2430" y="1119"/>
                    <a:pt x="902" y="2648"/>
                    <a:pt x="902" y="4532"/>
                  </a:cubicBezTo>
                  <a:cubicBezTo>
                    <a:pt x="902" y="4668"/>
                    <a:pt x="902" y="4819"/>
                    <a:pt x="929" y="4955"/>
                  </a:cubicBezTo>
                  <a:cubicBezTo>
                    <a:pt x="356" y="5338"/>
                    <a:pt x="1" y="5979"/>
                    <a:pt x="1" y="6675"/>
                  </a:cubicBezTo>
                  <a:cubicBezTo>
                    <a:pt x="1" y="7794"/>
                    <a:pt x="916" y="8708"/>
                    <a:pt x="2048" y="8708"/>
                  </a:cubicBezTo>
                  <a:lnTo>
                    <a:pt x="10784" y="8708"/>
                  </a:lnTo>
                  <a:cubicBezTo>
                    <a:pt x="11917" y="8708"/>
                    <a:pt x="12831" y="7794"/>
                    <a:pt x="12831" y="6675"/>
                  </a:cubicBezTo>
                  <a:cubicBezTo>
                    <a:pt x="12831" y="5965"/>
                    <a:pt x="12463" y="5310"/>
                    <a:pt x="11876" y="4941"/>
                  </a:cubicBezTo>
                  <a:cubicBezTo>
                    <a:pt x="11985" y="4586"/>
                    <a:pt x="12039" y="4231"/>
                    <a:pt x="12039" y="3863"/>
                  </a:cubicBezTo>
                  <a:cubicBezTo>
                    <a:pt x="12039" y="1734"/>
                    <a:pt x="10306" y="0"/>
                    <a:pt x="81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13" name="Google Shape;1313;p37"/>
          <p:cNvGrpSpPr/>
          <p:nvPr/>
        </p:nvGrpSpPr>
        <p:grpSpPr>
          <a:xfrm>
            <a:off x="7194672" y="1422589"/>
            <a:ext cx="291826" cy="79220"/>
            <a:chOff x="4863925" y="976075"/>
            <a:chExt cx="343325" cy="93200"/>
          </a:xfrm>
        </p:grpSpPr>
        <p:sp>
          <p:nvSpPr>
            <p:cNvPr id="1314" name="Google Shape;1314;p37"/>
            <p:cNvSpPr/>
            <p:nvPr/>
          </p:nvSpPr>
          <p:spPr>
            <a:xfrm>
              <a:off x="4874850" y="987000"/>
              <a:ext cx="196575" cy="71350"/>
            </a:xfrm>
            <a:custGeom>
              <a:rect b="b" l="l" r="r" t="t"/>
              <a:pathLst>
                <a:path extrusionOk="0" h="2854" w="7863">
                  <a:moveTo>
                    <a:pt x="1434" y="1"/>
                  </a:moveTo>
                  <a:cubicBezTo>
                    <a:pt x="874" y="1"/>
                    <a:pt x="397" y="315"/>
                    <a:pt x="165" y="779"/>
                  </a:cubicBezTo>
                  <a:cubicBezTo>
                    <a:pt x="55" y="970"/>
                    <a:pt x="1" y="1202"/>
                    <a:pt x="1" y="1434"/>
                  </a:cubicBezTo>
                  <a:cubicBezTo>
                    <a:pt x="1" y="1817"/>
                    <a:pt x="165" y="2185"/>
                    <a:pt x="424" y="2430"/>
                  </a:cubicBezTo>
                  <a:cubicBezTo>
                    <a:pt x="670" y="2690"/>
                    <a:pt x="1038" y="2854"/>
                    <a:pt x="1434" y="2854"/>
                  </a:cubicBezTo>
                  <a:lnTo>
                    <a:pt x="6443" y="2854"/>
                  </a:lnTo>
                  <a:cubicBezTo>
                    <a:pt x="7222" y="2854"/>
                    <a:pt x="7863" y="2212"/>
                    <a:pt x="7863" y="1434"/>
                  </a:cubicBezTo>
                  <a:cubicBezTo>
                    <a:pt x="7863" y="1202"/>
                    <a:pt x="7808" y="970"/>
                    <a:pt x="7699" y="779"/>
                  </a:cubicBezTo>
                  <a:cubicBezTo>
                    <a:pt x="7631" y="643"/>
                    <a:pt x="7549" y="519"/>
                    <a:pt x="7440" y="424"/>
                  </a:cubicBezTo>
                  <a:cubicBezTo>
                    <a:pt x="7194" y="164"/>
                    <a:pt x="6825" y="1"/>
                    <a:pt x="6443" y="1"/>
                  </a:cubicBezTo>
                  <a:close/>
                </a:path>
              </a:pathLst>
            </a:custGeom>
            <a:solidFill>
              <a:srgbClr val="E8E9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5" name="Google Shape;1315;p37"/>
            <p:cNvSpPr/>
            <p:nvPr/>
          </p:nvSpPr>
          <p:spPr>
            <a:xfrm>
              <a:off x="4878950" y="987000"/>
              <a:ext cx="188375" cy="38600"/>
            </a:xfrm>
            <a:custGeom>
              <a:rect b="b" l="l" r="r" t="t"/>
              <a:pathLst>
                <a:path extrusionOk="0" h="1544" w="7535">
                  <a:moveTo>
                    <a:pt x="1270" y="1"/>
                  </a:moveTo>
                  <a:cubicBezTo>
                    <a:pt x="710" y="1"/>
                    <a:pt x="233" y="315"/>
                    <a:pt x="1" y="779"/>
                  </a:cubicBezTo>
                  <a:cubicBezTo>
                    <a:pt x="69" y="902"/>
                    <a:pt x="151" y="1025"/>
                    <a:pt x="260" y="1120"/>
                  </a:cubicBezTo>
                  <a:cubicBezTo>
                    <a:pt x="506" y="1380"/>
                    <a:pt x="874" y="1544"/>
                    <a:pt x="1270" y="1544"/>
                  </a:cubicBezTo>
                  <a:lnTo>
                    <a:pt x="6279" y="1544"/>
                  </a:lnTo>
                  <a:cubicBezTo>
                    <a:pt x="6825" y="1544"/>
                    <a:pt x="7303" y="1229"/>
                    <a:pt x="7535" y="779"/>
                  </a:cubicBezTo>
                  <a:cubicBezTo>
                    <a:pt x="7467" y="643"/>
                    <a:pt x="7385" y="519"/>
                    <a:pt x="7276" y="424"/>
                  </a:cubicBezTo>
                  <a:cubicBezTo>
                    <a:pt x="7030" y="164"/>
                    <a:pt x="6661" y="1"/>
                    <a:pt x="62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6" name="Google Shape;1316;p37"/>
            <p:cNvSpPr/>
            <p:nvPr/>
          </p:nvSpPr>
          <p:spPr>
            <a:xfrm>
              <a:off x="4863925" y="976075"/>
              <a:ext cx="218425" cy="93200"/>
            </a:xfrm>
            <a:custGeom>
              <a:rect b="b" l="l" r="r" t="t"/>
              <a:pathLst>
                <a:path extrusionOk="0" h="3728" w="8737">
                  <a:moveTo>
                    <a:pt x="6880" y="874"/>
                  </a:moveTo>
                  <a:cubicBezTo>
                    <a:pt x="7140" y="874"/>
                    <a:pt x="7386" y="984"/>
                    <a:pt x="7563" y="1162"/>
                  </a:cubicBezTo>
                  <a:cubicBezTo>
                    <a:pt x="7645" y="1244"/>
                    <a:pt x="7699" y="1325"/>
                    <a:pt x="7754" y="1420"/>
                  </a:cubicBezTo>
                  <a:cubicBezTo>
                    <a:pt x="7823" y="1557"/>
                    <a:pt x="7863" y="1708"/>
                    <a:pt x="7863" y="1871"/>
                  </a:cubicBezTo>
                  <a:cubicBezTo>
                    <a:pt x="7863" y="2417"/>
                    <a:pt x="7426" y="2854"/>
                    <a:pt x="6880" y="2854"/>
                  </a:cubicBezTo>
                  <a:lnTo>
                    <a:pt x="1871" y="2854"/>
                  </a:lnTo>
                  <a:cubicBezTo>
                    <a:pt x="1598" y="2854"/>
                    <a:pt x="1353" y="2758"/>
                    <a:pt x="1162" y="2567"/>
                  </a:cubicBezTo>
                  <a:cubicBezTo>
                    <a:pt x="971" y="2376"/>
                    <a:pt x="875" y="2130"/>
                    <a:pt x="875" y="1871"/>
                  </a:cubicBezTo>
                  <a:cubicBezTo>
                    <a:pt x="875" y="1708"/>
                    <a:pt x="916" y="1557"/>
                    <a:pt x="984" y="1407"/>
                  </a:cubicBezTo>
                  <a:cubicBezTo>
                    <a:pt x="1162" y="1080"/>
                    <a:pt x="1489" y="874"/>
                    <a:pt x="1871" y="874"/>
                  </a:cubicBezTo>
                  <a:close/>
                  <a:moveTo>
                    <a:pt x="1871" y="1"/>
                  </a:moveTo>
                  <a:cubicBezTo>
                    <a:pt x="1162" y="1"/>
                    <a:pt x="534" y="383"/>
                    <a:pt x="219" y="998"/>
                  </a:cubicBezTo>
                  <a:cubicBezTo>
                    <a:pt x="83" y="1257"/>
                    <a:pt x="1" y="1557"/>
                    <a:pt x="1" y="1871"/>
                  </a:cubicBezTo>
                  <a:cubicBezTo>
                    <a:pt x="1" y="2363"/>
                    <a:pt x="192" y="2827"/>
                    <a:pt x="547" y="3182"/>
                  </a:cubicBezTo>
                  <a:cubicBezTo>
                    <a:pt x="902" y="3537"/>
                    <a:pt x="1366" y="3728"/>
                    <a:pt x="1871" y="3728"/>
                  </a:cubicBezTo>
                  <a:lnTo>
                    <a:pt x="6880" y="3728"/>
                  </a:lnTo>
                  <a:cubicBezTo>
                    <a:pt x="7904" y="3728"/>
                    <a:pt x="8736" y="2895"/>
                    <a:pt x="8736" y="1871"/>
                  </a:cubicBezTo>
                  <a:cubicBezTo>
                    <a:pt x="8736" y="1557"/>
                    <a:pt x="8655" y="1257"/>
                    <a:pt x="8518" y="1011"/>
                  </a:cubicBezTo>
                  <a:cubicBezTo>
                    <a:pt x="8450" y="847"/>
                    <a:pt x="8327" y="698"/>
                    <a:pt x="8190" y="547"/>
                  </a:cubicBezTo>
                  <a:cubicBezTo>
                    <a:pt x="7836" y="192"/>
                    <a:pt x="7372" y="1"/>
                    <a:pt x="68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7" name="Google Shape;1317;p37"/>
            <p:cNvSpPr/>
            <p:nvPr/>
          </p:nvSpPr>
          <p:spPr>
            <a:xfrm>
              <a:off x="5114400" y="987000"/>
              <a:ext cx="82275" cy="71350"/>
            </a:xfrm>
            <a:custGeom>
              <a:rect b="b" l="l" r="r" t="t"/>
              <a:pathLst>
                <a:path extrusionOk="0" h="2854" w="3291">
                  <a:moveTo>
                    <a:pt x="1434" y="1"/>
                  </a:moveTo>
                  <a:cubicBezTo>
                    <a:pt x="888" y="1"/>
                    <a:pt x="410" y="315"/>
                    <a:pt x="164" y="779"/>
                  </a:cubicBezTo>
                  <a:cubicBezTo>
                    <a:pt x="55" y="970"/>
                    <a:pt x="0" y="1202"/>
                    <a:pt x="0" y="1434"/>
                  </a:cubicBezTo>
                  <a:cubicBezTo>
                    <a:pt x="0" y="1817"/>
                    <a:pt x="164" y="2185"/>
                    <a:pt x="424" y="2430"/>
                  </a:cubicBezTo>
                  <a:cubicBezTo>
                    <a:pt x="683" y="2690"/>
                    <a:pt x="1038" y="2854"/>
                    <a:pt x="1434" y="2854"/>
                  </a:cubicBezTo>
                  <a:lnTo>
                    <a:pt x="1857" y="2854"/>
                  </a:lnTo>
                  <a:cubicBezTo>
                    <a:pt x="2648" y="2854"/>
                    <a:pt x="3290" y="2212"/>
                    <a:pt x="3290" y="1434"/>
                  </a:cubicBezTo>
                  <a:cubicBezTo>
                    <a:pt x="3290" y="1202"/>
                    <a:pt x="3222" y="970"/>
                    <a:pt x="3113" y="779"/>
                  </a:cubicBezTo>
                  <a:cubicBezTo>
                    <a:pt x="3058" y="643"/>
                    <a:pt x="2963" y="519"/>
                    <a:pt x="2867" y="424"/>
                  </a:cubicBezTo>
                  <a:cubicBezTo>
                    <a:pt x="2608" y="164"/>
                    <a:pt x="2253" y="1"/>
                    <a:pt x="1857" y="1"/>
                  </a:cubicBezTo>
                  <a:close/>
                </a:path>
              </a:pathLst>
            </a:custGeom>
            <a:solidFill>
              <a:srgbClr val="E8E9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8" name="Google Shape;1318;p37"/>
            <p:cNvSpPr/>
            <p:nvPr/>
          </p:nvSpPr>
          <p:spPr>
            <a:xfrm>
              <a:off x="5118500" y="987000"/>
              <a:ext cx="73725" cy="38600"/>
            </a:xfrm>
            <a:custGeom>
              <a:rect b="b" l="l" r="r" t="t"/>
              <a:pathLst>
                <a:path extrusionOk="0" h="1544" w="2949">
                  <a:moveTo>
                    <a:pt x="1270" y="1"/>
                  </a:moveTo>
                  <a:cubicBezTo>
                    <a:pt x="724" y="1"/>
                    <a:pt x="246" y="315"/>
                    <a:pt x="0" y="779"/>
                  </a:cubicBezTo>
                  <a:cubicBezTo>
                    <a:pt x="69" y="902"/>
                    <a:pt x="164" y="1025"/>
                    <a:pt x="260" y="1120"/>
                  </a:cubicBezTo>
                  <a:cubicBezTo>
                    <a:pt x="519" y="1380"/>
                    <a:pt x="874" y="1544"/>
                    <a:pt x="1270" y="1544"/>
                  </a:cubicBezTo>
                  <a:lnTo>
                    <a:pt x="1693" y="1544"/>
                  </a:lnTo>
                  <a:cubicBezTo>
                    <a:pt x="2239" y="1544"/>
                    <a:pt x="2717" y="1229"/>
                    <a:pt x="2949" y="779"/>
                  </a:cubicBezTo>
                  <a:cubicBezTo>
                    <a:pt x="2894" y="643"/>
                    <a:pt x="2799" y="519"/>
                    <a:pt x="2703" y="424"/>
                  </a:cubicBezTo>
                  <a:cubicBezTo>
                    <a:pt x="2444" y="164"/>
                    <a:pt x="2089" y="1"/>
                    <a:pt x="16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9" name="Google Shape;1319;p37"/>
            <p:cNvSpPr/>
            <p:nvPr/>
          </p:nvSpPr>
          <p:spPr>
            <a:xfrm>
              <a:off x="5103475" y="976075"/>
              <a:ext cx="103775" cy="93200"/>
            </a:xfrm>
            <a:custGeom>
              <a:rect b="b" l="l" r="r" t="t"/>
              <a:pathLst>
                <a:path extrusionOk="0" h="3728" w="4151">
                  <a:moveTo>
                    <a:pt x="2294" y="874"/>
                  </a:moveTo>
                  <a:cubicBezTo>
                    <a:pt x="2554" y="874"/>
                    <a:pt x="2812" y="984"/>
                    <a:pt x="2990" y="1162"/>
                  </a:cubicBezTo>
                  <a:cubicBezTo>
                    <a:pt x="3058" y="1244"/>
                    <a:pt x="3127" y="1325"/>
                    <a:pt x="3182" y="1420"/>
                  </a:cubicBezTo>
                  <a:cubicBezTo>
                    <a:pt x="3249" y="1557"/>
                    <a:pt x="3291" y="1708"/>
                    <a:pt x="3291" y="1871"/>
                  </a:cubicBezTo>
                  <a:cubicBezTo>
                    <a:pt x="3291" y="2417"/>
                    <a:pt x="2840" y="2854"/>
                    <a:pt x="2294" y="2854"/>
                  </a:cubicBezTo>
                  <a:lnTo>
                    <a:pt x="1871" y="2854"/>
                  </a:lnTo>
                  <a:cubicBezTo>
                    <a:pt x="1611" y="2854"/>
                    <a:pt x="1353" y="2758"/>
                    <a:pt x="1175" y="2567"/>
                  </a:cubicBezTo>
                  <a:cubicBezTo>
                    <a:pt x="983" y="2376"/>
                    <a:pt x="874" y="2130"/>
                    <a:pt x="874" y="1871"/>
                  </a:cubicBezTo>
                  <a:cubicBezTo>
                    <a:pt x="874" y="1708"/>
                    <a:pt x="916" y="1557"/>
                    <a:pt x="998" y="1407"/>
                  </a:cubicBezTo>
                  <a:cubicBezTo>
                    <a:pt x="1161" y="1080"/>
                    <a:pt x="1502" y="874"/>
                    <a:pt x="1871" y="874"/>
                  </a:cubicBezTo>
                  <a:close/>
                  <a:moveTo>
                    <a:pt x="1871" y="1"/>
                  </a:moveTo>
                  <a:cubicBezTo>
                    <a:pt x="1175" y="1"/>
                    <a:pt x="547" y="383"/>
                    <a:pt x="233" y="998"/>
                  </a:cubicBezTo>
                  <a:cubicBezTo>
                    <a:pt x="83" y="1257"/>
                    <a:pt x="1" y="1557"/>
                    <a:pt x="1" y="1871"/>
                  </a:cubicBezTo>
                  <a:cubicBezTo>
                    <a:pt x="1" y="2363"/>
                    <a:pt x="206" y="2827"/>
                    <a:pt x="547" y="3182"/>
                  </a:cubicBezTo>
                  <a:cubicBezTo>
                    <a:pt x="902" y="3537"/>
                    <a:pt x="1380" y="3728"/>
                    <a:pt x="1871" y="3728"/>
                  </a:cubicBezTo>
                  <a:lnTo>
                    <a:pt x="2294" y="3728"/>
                  </a:lnTo>
                  <a:cubicBezTo>
                    <a:pt x="3318" y="3728"/>
                    <a:pt x="4150" y="2895"/>
                    <a:pt x="4150" y="1871"/>
                  </a:cubicBezTo>
                  <a:cubicBezTo>
                    <a:pt x="4150" y="1557"/>
                    <a:pt x="4082" y="1257"/>
                    <a:pt x="3946" y="1011"/>
                  </a:cubicBezTo>
                  <a:cubicBezTo>
                    <a:pt x="3864" y="847"/>
                    <a:pt x="3755" y="698"/>
                    <a:pt x="3604" y="547"/>
                  </a:cubicBezTo>
                  <a:cubicBezTo>
                    <a:pt x="3263" y="192"/>
                    <a:pt x="2785" y="1"/>
                    <a:pt x="22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20" name="Google Shape;1320;p37"/>
          <p:cNvSpPr/>
          <p:nvPr/>
        </p:nvSpPr>
        <p:spPr>
          <a:xfrm>
            <a:off x="2255890" y="1681333"/>
            <a:ext cx="167089" cy="60626"/>
          </a:xfrm>
          <a:custGeom>
            <a:rect b="b" l="l" r="r" t="t"/>
            <a:pathLst>
              <a:path extrusionOk="0" h="2853" w="7863">
                <a:moveTo>
                  <a:pt x="1420" y="1"/>
                </a:moveTo>
                <a:cubicBezTo>
                  <a:pt x="875" y="1"/>
                  <a:pt x="397" y="314"/>
                  <a:pt x="165" y="778"/>
                </a:cubicBezTo>
                <a:cubicBezTo>
                  <a:pt x="56" y="969"/>
                  <a:pt x="1" y="1202"/>
                  <a:pt x="1" y="1433"/>
                </a:cubicBezTo>
                <a:cubicBezTo>
                  <a:pt x="1" y="1830"/>
                  <a:pt x="165" y="2185"/>
                  <a:pt x="410" y="2443"/>
                </a:cubicBezTo>
                <a:cubicBezTo>
                  <a:pt x="670" y="2703"/>
                  <a:pt x="1025" y="2853"/>
                  <a:pt x="1420" y="2853"/>
                </a:cubicBezTo>
                <a:lnTo>
                  <a:pt x="6443" y="2853"/>
                </a:lnTo>
                <a:cubicBezTo>
                  <a:pt x="7222" y="2853"/>
                  <a:pt x="7863" y="2225"/>
                  <a:pt x="7863" y="1433"/>
                </a:cubicBezTo>
                <a:cubicBezTo>
                  <a:pt x="7863" y="1202"/>
                  <a:pt x="7808" y="969"/>
                  <a:pt x="7699" y="778"/>
                </a:cubicBezTo>
                <a:cubicBezTo>
                  <a:pt x="7631" y="642"/>
                  <a:pt x="7550" y="532"/>
                  <a:pt x="7440" y="423"/>
                </a:cubicBezTo>
                <a:cubicBezTo>
                  <a:pt x="7195" y="164"/>
                  <a:pt x="6826" y="1"/>
                  <a:pt x="6443" y="1"/>
                </a:cubicBezTo>
                <a:close/>
              </a:path>
            </a:pathLst>
          </a:custGeom>
          <a:solidFill>
            <a:srgbClr val="E8E9E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1" name="Google Shape;1321;p37"/>
          <p:cNvSpPr/>
          <p:nvPr/>
        </p:nvSpPr>
        <p:spPr>
          <a:xfrm>
            <a:off x="2259375" y="1681333"/>
            <a:ext cx="160140" cy="32789"/>
          </a:xfrm>
          <a:custGeom>
            <a:rect b="b" l="l" r="r" t="t"/>
            <a:pathLst>
              <a:path extrusionOk="0" h="1543" w="7536">
                <a:moveTo>
                  <a:pt x="1256" y="1"/>
                </a:moveTo>
                <a:cubicBezTo>
                  <a:pt x="711" y="1"/>
                  <a:pt x="233" y="314"/>
                  <a:pt x="1" y="778"/>
                </a:cubicBezTo>
                <a:cubicBezTo>
                  <a:pt x="70" y="915"/>
                  <a:pt x="151" y="1024"/>
                  <a:pt x="246" y="1133"/>
                </a:cubicBezTo>
                <a:cubicBezTo>
                  <a:pt x="506" y="1393"/>
                  <a:pt x="861" y="1543"/>
                  <a:pt x="1256" y="1543"/>
                </a:cubicBezTo>
                <a:lnTo>
                  <a:pt x="6279" y="1543"/>
                </a:lnTo>
                <a:cubicBezTo>
                  <a:pt x="6825" y="1543"/>
                  <a:pt x="7304" y="1229"/>
                  <a:pt x="7535" y="778"/>
                </a:cubicBezTo>
                <a:cubicBezTo>
                  <a:pt x="7467" y="642"/>
                  <a:pt x="7386" y="532"/>
                  <a:pt x="7276" y="423"/>
                </a:cubicBezTo>
                <a:cubicBezTo>
                  <a:pt x="7031" y="164"/>
                  <a:pt x="6662" y="1"/>
                  <a:pt x="627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2" name="Google Shape;1322;p37"/>
          <p:cNvSpPr/>
          <p:nvPr/>
        </p:nvSpPr>
        <p:spPr>
          <a:xfrm>
            <a:off x="2246625" y="1672344"/>
            <a:ext cx="185640" cy="78901"/>
          </a:xfrm>
          <a:custGeom>
            <a:rect b="b" l="l" r="r" t="t"/>
            <a:pathLst>
              <a:path extrusionOk="0" h="3713" w="8736">
                <a:moveTo>
                  <a:pt x="6879" y="860"/>
                </a:moveTo>
                <a:cubicBezTo>
                  <a:pt x="7139" y="860"/>
                  <a:pt x="7385" y="970"/>
                  <a:pt x="7562" y="1147"/>
                </a:cubicBezTo>
                <a:cubicBezTo>
                  <a:pt x="7644" y="1228"/>
                  <a:pt x="7698" y="1310"/>
                  <a:pt x="7753" y="1406"/>
                </a:cubicBezTo>
                <a:cubicBezTo>
                  <a:pt x="7822" y="1543"/>
                  <a:pt x="7862" y="1693"/>
                  <a:pt x="7862" y="1856"/>
                </a:cubicBezTo>
                <a:cubicBezTo>
                  <a:pt x="7862" y="2402"/>
                  <a:pt x="7425" y="2853"/>
                  <a:pt x="6879" y="2853"/>
                </a:cubicBezTo>
                <a:lnTo>
                  <a:pt x="1856" y="2853"/>
                </a:lnTo>
                <a:cubicBezTo>
                  <a:pt x="1598" y="2853"/>
                  <a:pt x="1352" y="2744"/>
                  <a:pt x="1161" y="2553"/>
                </a:cubicBezTo>
                <a:cubicBezTo>
                  <a:pt x="970" y="2375"/>
                  <a:pt x="874" y="2116"/>
                  <a:pt x="874" y="1856"/>
                </a:cubicBezTo>
                <a:cubicBezTo>
                  <a:pt x="874" y="1693"/>
                  <a:pt x="915" y="1543"/>
                  <a:pt x="983" y="1406"/>
                </a:cubicBezTo>
                <a:cubicBezTo>
                  <a:pt x="1161" y="1065"/>
                  <a:pt x="1489" y="860"/>
                  <a:pt x="1856" y="860"/>
                </a:cubicBezTo>
                <a:close/>
                <a:moveTo>
                  <a:pt x="1856" y="0"/>
                </a:moveTo>
                <a:cubicBezTo>
                  <a:pt x="1161" y="0"/>
                  <a:pt x="533" y="382"/>
                  <a:pt x="219" y="983"/>
                </a:cubicBezTo>
                <a:cubicBezTo>
                  <a:pt x="82" y="1243"/>
                  <a:pt x="0" y="1543"/>
                  <a:pt x="0" y="1856"/>
                </a:cubicBezTo>
                <a:cubicBezTo>
                  <a:pt x="0" y="2348"/>
                  <a:pt x="191" y="2826"/>
                  <a:pt x="546" y="3167"/>
                </a:cubicBezTo>
                <a:cubicBezTo>
                  <a:pt x="901" y="3522"/>
                  <a:pt x="1365" y="3713"/>
                  <a:pt x="1856" y="3713"/>
                </a:cubicBezTo>
                <a:lnTo>
                  <a:pt x="6879" y="3713"/>
                </a:lnTo>
                <a:cubicBezTo>
                  <a:pt x="7904" y="3713"/>
                  <a:pt x="8736" y="2881"/>
                  <a:pt x="8736" y="1856"/>
                </a:cubicBezTo>
                <a:cubicBezTo>
                  <a:pt x="8736" y="1543"/>
                  <a:pt x="8654" y="1243"/>
                  <a:pt x="8517" y="1010"/>
                </a:cubicBezTo>
                <a:cubicBezTo>
                  <a:pt x="8435" y="846"/>
                  <a:pt x="8326" y="682"/>
                  <a:pt x="8190" y="546"/>
                </a:cubicBezTo>
                <a:cubicBezTo>
                  <a:pt x="7835" y="191"/>
                  <a:pt x="7371" y="0"/>
                  <a:pt x="687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3" name="Google Shape;1323;p37"/>
          <p:cNvSpPr/>
          <p:nvPr/>
        </p:nvSpPr>
        <p:spPr>
          <a:xfrm>
            <a:off x="2459506" y="1681333"/>
            <a:ext cx="69636" cy="60626"/>
          </a:xfrm>
          <a:custGeom>
            <a:rect b="b" l="l" r="r" t="t"/>
            <a:pathLst>
              <a:path extrusionOk="0" h="2853" w="3277">
                <a:moveTo>
                  <a:pt x="1434" y="1"/>
                </a:moveTo>
                <a:cubicBezTo>
                  <a:pt x="888" y="1"/>
                  <a:pt x="410" y="314"/>
                  <a:pt x="165" y="778"/>
                </a:cubicBezTo>
                <a:cubicBezTo>
                  <a:pt x="55" y="969"/>
                  <a:pt x="1" y="1202"/>
                  <a:pt x="1" y="1433"/>
                </a:cubicBezTo>
                <a:cubicBezTo>
                  <a:pt x="1" y="1830"/>
                  <a:pt x="165" y="2185"/>
                  <a:pt x="424" y="2443"/>
                </a:cubicBezTo>
                <a:cubicBezTo>
                  <a:pt x="683" y="2703"/>
                  <a:pt x="1038" y="2853"/>
                  <a:pt x="1434" y="2853"/>
                </a:cubicBezTo>
                <a:lnTo>
                  <a:pt x="1857" y="2853"/>
                </a:lnTo>
                <a:cubicBezTo>
                  <a:pt x="2649" y="2853"/>
                  <a:pt x="3277" y="2225"/>
                  <a:pt x="3277" y="1433"/>
                </a:cubicBezTo>
                <a:cubicBezTo>
                  <a:pt x="3277" y="1202"/>
                  <a:pt x="3222" y="969"/>
                  <a:pt x="3113" y="778"/>
                </a:cubicBezTo>
                <a:cubicBezTo>
                  <a:pt x="3058" y="642"/>
                  <a:pt x="2963" y="532"/>
                  <a:pt x="2867" y="423"/>
                </a:cubicBezTo>
                <a:cubicBezTo>
                  <a:pt x="2608" y="164"/>
                  <a:pt x="2253" y="1"/>
                  <a:pt x="1857" y="1"/>
                </a:cubicBezTo>
                <a:close/>
              </a:path>
            </a:pathLst>
          </a:custGeom>
          <a:solidFill>
            <a:srgbClr val="E8E9E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4" name="Google Shape;1324;p37"/>
          <p:cNvSpPr/>
          <p:nvPr/>
        </p:nvSpPr>
        <p:spPr>
          <a:xfrm>
            <a:off x="2462991" y="1681333"/>
            <a:ext cx="62666" cy="32789"/>
          </a:xfrm>
          <a:custGeom>
            <a:rect b="b" l="l" r="r" t="t"/>
            <a:pathLst>
              <a:path extrusionOk="0" h="1543" w="2949">
                <a:moveTo>
                  <a:pt x="1270" y="1"/>
                </a:moveTo>
                <a:cubicBezTo>
                  <a:pt x="724" y="1"/>
                  <a:pt x="246" y="314"/>
                  <a:pt x="1" y="778"/>
                </a:cubicBezTo>
                <a:cubicBezTo>
                  <a:pt x="69" y="915"/>
                  <a:pt x="164" y="1024"/>
                  <a:pt x="260" y="1133"/>
                </a:cubicBezTo>
                <a:cubicBezTo>
                  <a:pt x="519" y="1393"/>
                  <a:pt x="874" y="1543"/>
                  <a:pt x="1270" y="1543"/>
                </a:cubicBezTo>
                <a:lnTo>
                  <a:pt x="1693" y="1543"/>
                </a:lnTo>
                <a:cubicBezTo>
                  <a:pt x="2239" y="1543"/>
                  <a:pt x="2717" y="1229"/>
                  <a:pt x="2949" y="778"/>
                </a:cubicBezTo>
                <a:cubicBezTo>
                  <a:pt x="2894" y="642"/>
                  <a:pt x="2799" y="532"/>
                  <a:pt x="2703" y="423"/>
                </a:cubicBezTo>
                <a:cubicBezTo>
                  <a:pt x="2444" y="164"/>
                  <a:pt x="2089" y="1"/>
                  <a:pt x="169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5" name="Google Shape;1325;p37"/>
          <p:cNvSpPr/>
          <p:nvPr/>
        </p:nvSpPr>
        <p:spPr>
          <a:xfrm>
            <a:off x="2450220" y="1672344"/>
            <a:ext cx="88209" cy="78901"/>
          </a:xfrm>
          <a:custGeom>
            <a:rect b="b" l="l" r="r" t="t"/>
            <a:pathLst>
              <a:path extrusionOk="0" h="3713" w="4151">
                <a:moveTo>
                  <a:pt x="2294" y="860"/>
                </a:moveTo>
                <a:cubicBezTo>
                  <a:pt x="2554" y="860"/>
                  <a:pt x="2813" y="970"/>
                  <a:pt x="2991" y="1147"/>
                </a:cubicBezTo>
                <a:cubicBezTo>
                  <a:pt x="3058" y="1228"/>
                  <a:pt x="3127" y="1310"/>
                  <a:pt x="3168" y="1406"/>
                </a:cubicBezTo>
                <a:cubicBezTo>
                  <a:pt x="3249" y="1543"/>
                  <a:pt x="3291" y="1693"/>
                  <a:pt x="3291" y="1856"/>
                </a:cubicBezTo>
                <a:cubicBezTo>
                  <a:pt x="3291" y="2402"/>
                  <a:pt x="2840" y="2853"/>
                  <a:pt x="2294" y="2853"/>
                </a:cubicBezTo>
                <a:lnTo>
                  <a:pt x="1871" y="2853"/>
                </a:lnTo>
                <a:cubicBezTo>
                  <a:pt x="1598" y="2853"/>
                  <a:pt x="1353" y="2744"/>
                  <a:pt x="1162" y="2553"/>
                </a:cubicBezTo>
                <a:cubicBezTo>
                  <a:pt x="984" y="2375"/>
                  <a:pt x="874" y="2116"/>
                  <a:pt x="874" y="1856"/>
                </a:cubicBezTo>
                <a:cubicBezTo>
                  <a:pt x="874" y="1693"/>
                  <a:pt x="916" y="1543"/>
                  <a:pt x="998" y="1406"/>
                </a:cubicBezTo>
                <a:cubicBezTo>
                  <a:pt x="1162" y="1065"/>
                  <a:pt x="1502" y="860"/>
                  <a:pt x="1871" y="860"/>
                </a:cubicBezTo>
                <a:close/>
                <a:moveTo>
                  <a:pt x="1871" y="0"/>
                </a:moveTo>
                <a:cubicBezTo>
                  <a:pt x="1175" y="0"/>
                  <a:pt x="534" y="382"/>
                  <a:pt x="234" y="983"/>
                </a:cubicBezTo>
                <a:cubicBezTo>
                  <a:pt x="83" y="1243"/>
                  <a:pt x="1" y="1543"/>
                  <a:pt x="1" y="1856"/>
                </a:cubicBezTo>
                <a:cubicBezTo>
                  <a:pt x="1" y="2348"/>
                  <a:pt x="206" y="2826"/>
                  <a:pt x="547" y="3167"/>
                </a:cubicBezTo>
                <a:cubicBezTo>
                  <a:pt x="902" y="3522"/>
                  <a:pt x="1366" y="3713"/>
                  <a:pt x="1871" y="3713"/>
                </a:cubicBezTo>
                <a:lnTo>
                  <a:pt x="2294" y="3713"/>
                </a:lnTo>
                <a:cubicBezTo>
                  <a:pt x="3318" y="3713"/>
                  <a:pt x="4150" y="2881"/>
                  <a:pt x="4150" y="1856"/>
                </a:cubicBezTo>
                <a:cubicBezTo>
                  <a:pt x="4150" y="1543"/>
                  <a:pt x="4083" y="1243"/>
                  <a:pt x="3946" y="1010"/>
                </a:cubicBezTo>
                <a:cubicBezTo>
                  <a:pt x="3864" y="846"/>
                  <a:pt x="3755" y="682"/>
                  <a:pt x="3604" y="546"/>
                </a:cubicBezTo>
                <a:cubicBezTo>
                  <a:pt x="3264" y="191"/>
                  <a:pt x="2785" y="0"/>
                  <a:pt x="229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6" name="Google Shape;1326;p37"/>
          <p:cNvSpPr/>
          <p:nvPr/>
        </p:nvSpPr>
        <p:spPr>
          <a:xfrm>
            <a:off x="3566296" y="2343787"/>
            <a:ext cx="2187387" cy="23460"/>
          </a:xfrm>
          <a:custGeom>
            <a:rect b="b" l="l" r="r" t="t"/>
            <a:pathLst>
              <a:path extrusionOk="0" h="874" w="49466">
                <a:moveTo>
                  <a:pt x="438" y="0"/>
                </a:moveTo>
                <a:cubicBezTo>
                  <a:pt x="192" y="0"/>
                  <a:pt x="1" y="191"/>
                  <a:pt x="1" y="437"/>
                </a:cubicBezTo>
                <a:cubicBezTo>
                  <a:pt x="1" y="683"/>
                  <a:pt x="192" y="874"/>
                  <a:pt x="438" y="874"/>
                </a:cubicBezTo>
                <a:lnTo>
                  <a:pt x="49029" y="874"/>
                </a:lnTo>
                <a:cubicBezTo>
                  <a:pt x="49275" y="874"/>
                  <a:pt x="49466" y="683"/>
                  <a:pt x="49466" y="437"/>
                </a:cubicBezTo>
                <a:cubicBezTo>
                  <a:pt x="49466" y="191"/>
                  <a:pt x="49275" y="0"/>
                  <a:pt x="49029" y="0"/>
                </a:cubicBezTo>
                <a:close/>
              </a:path>
            </a:pathLst>
          </a:custGeom>
          <a:solidFill>
            <a:srgbClr val="5D5D6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7" name="Google Shape;1327;p37"/>
          <p:cNvSpPr/>
          <p:nvPr/>
        </p:nvSpPr>
        <p:spPr>
          <a:xfrm>
            <a:off x="3741557" y="2169416"/>
            <a:ext cx="207665" cy="177865"/>
          </a:xfrm>
          <a:custGeom>
            <a:rect b="b" l="l" r="r" t="t"/>
            <a:pathLst>
              <a:path extrusionOk="0" h="6625" w="7735">
                <a:moveTo>
                  <a:pt x="4239" y="0"/>
                </a:moveTo>
                <a:cubicBezTo>
                  <a:pt x="3117" y="0"/>
                  <a:pt x="2068" y="1042"/>
                  <a:pt x="2384" y="2393"/>
                </a:cubicBezTo>
                <a:cubicBezTo>
                  <a:pt x="2534" y="3035"/>
                  <a:pt x="2848" y="3772"/>
                  <a:pt x="3422" y="4522"/>
                </a:cubicBezTo>
                <a:cubicBezTo>
                  <a:pt x="3422" y="4522"/>
                  <a:pt x="2687" y="4244"/>
                  <a:pt x="1929" y="4244"/>
                </a:cubicBezTo>
                <a:cubicBezTo>
                  <a:pt x="983" y="4244"/>
                  <a:pt x="0" y="4677"/>
                  <a:pt x="364" y="6624"/>
                </a:cubicBezTo>
                <a:lnTo>
                  <a:pt x="7735" y="6624"/>
                </a:lnTo>
                <a:cubicBezTo>
                  <a:pt x="7735" y="6624"/>
                  <a:pt x="7407" y="2544"/>
                  <a:pt x="5605" y="618"/>
                </a:cubicBezTo>
                <a:cubicBezTo>
                  <a:pt x="5203" y="188"/>
                  <a:pt x="4714" y="0"/>
                  <a:pt x="42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8" name="Google Shape;1328;p37"/>
          <p:cNvSpPr/>
          <p:nvPr/>
        </p:nvSpPr>
        <p:spPr>
          <a:xfrm>
            <a:off x="3734093" y="2157630"/>
            <a:ext cx="226861" cy="201356"/>
          </a:xfrm>
          <a:custGeom>
            <a:rect b="b" l="l" r="r" t="t"/>
            <a:pathLst>
              <a:path extrusionOk="0" h="7500" w="8450">
                <a:moveTo>
                  <a:pt x="4519" y="871"/>
                </a:moveTo>
                <a:cubicBezTo>
                  <a:pt x="4864" y="871"/>
                  <a:pt x="5237" y="1003"/>
                  <a:pt x="5569" y="1358"/>
                </a:cubicBezTo>
                <a:cubicBezTo>
                  <a:pt x="6893" y="2777"/>
                  <a:pt x="7371" y="5521"/>
                  <a:pt x="7521" y="6626"/>
                </a:cubicBezTo>
                <a:lnTo>
                  <a:pt x="1024" y="6626"/>
                </a:lnTo>
                <a:cubicBezTo>
                  <a:pt x="956" y="6013"/>
                  <a:pt x="1065" y="5589"/>
                  <a:pt x="1338" y="5357"/>
                </a:cubicBezTo>
                <a:cubicBezTo>
                  <a:pt x="1555" y="5177"/>
                  <a:pt x="1871" y="5114"/>
                  <a:pt x="2202" y="5114"/>
                </a:cubicBezTo>
                <a:cubicBezTo>
                  <a:pt x="2722" y="5114"/>
                  <a:pt x="3277" y="5270"/>
                  <a:pt x="3536" y="5371"/>
                </a:cubicBezTo>
                <a:cubicBezTo>
                  <a:pt x="3590" y="5390"/>
                  <a:pt x="3645" y="5400"/>
                  <a:pt x="3699" y="5400"/>
                </a:cubicBezTo>
                <a:cubicBezTo>
                  <a:pt x="3835" y="5400"/>
                  <a:pt x="3962" y="5338"/>
                  <a:pt x="4040" y="5221"/>
                </a:cubicBezTo>
                <a:cubicBezTo>
                  <a:pt x="4164" y="5070"/>
                  <a:pt x="4164" y="4852"/>
                  <a:pt x="4040" y="4702"/>
                </a:cubicBezTo>
                <a:cubicBezTo>
                  <a:pt x="3563" y="4074"/>
                  <a:pt x="3249" y="3405"/>
                  <a:pt x="3085" y="2737"/>
                </a:cubicBezTo>
                <a:cubicBezTo>
                  <a:pt x="2894" y="1891"/>
                  <a:pt x="3372" y="1303"/>
                  <a:pt x="3836" y="1044"/>
                </a:cubicBezTo>
                <a:cubicBezTo>
                  <a:pt x="4032" y="941"/>
                  <a:pt x="4268" y="871"/>
                  <a:pt x="4519" y="871"/>
                </a:cubicBezTo>
                <a:close/>
                <a:moveTo>
                  <a:pt x="4516" y="0"/>
                </a:moveTo>
                <a:cubicBezTo>
                  <a:pt x="4149" y="0"/>
                  <a:pt x="3777" y="92"/>
                  <a:pt x="3427" y="280"/>
                </a:cubicBezTo>
                <a:cubicBezTo>
                  <a:pt x="2471" y="799"/>
                  <a:pt x="1993" y="1849"/>
                  <a:pt x="2239" y="2928"/>
                </a:cubicBezTo>
                <a:cubicBezTo>
                  <a:pt x="2348" y="3392"/>
                  <a:pt x="2512" y="3842"/>
                  <a:pt x="2744" y="4279"/>
                </a:cubicBezTo>
                <a:cubicBezTo>
                  <a:pt x="2576" y="4257"/>
                  <a:pt x="2397" y="4243"/>
                  <a:pt x="2215" y="4243"/>
                </a:cubicBezTo>
                <a:cubicBezTo>
                  <a:pt x="1715" y="4243"/>
                  <a:pt x="1188" y="4348"/>
                  <a:pt x="779" y="4688"/>
                </a:cubicBezTo>
                <a:cubicBezTo>
                  <a:pt x="191" y="5179"/>
                  <a:pt x="0" y="5998"/>
                  <a:pt x="218" y="7145"/>
                </a:cubicBezTo>
                <a:cubicBezTo>
                  <a:pt x="246" y="7350"/>
                  <a:pt x="437" y="7500"/>
                  <a:pt x="642" y="7500"/>
                </a:cubicBezTo>
                <a:lnTo>
                  <a:pt x="8013" y="7500"/>
                </a:lnTo>
                <a:cubicBezTo>
                  <a:pt x="8122" y="7500"/>
                  <a:pt x="8244" y="7445"/>
                  <a:pt x="8326" y="7363"/>
                </a:cubicBezTo>
                <a:cubicBezTo>
                  <a:pt x="8408" y="7268"/>
                  <a:pt x="8449" y="7145"/>
                  <a:pt x="8435" y="7023"/>
                </a:cubicBezTo>
                <a:cubicBezTo>
                  <a:pt x="8422" y="6859"/>
                  <a:pt x="8080" y="2764"/>
                  <a:pt x="6211" y="757"/>
                </a:cubicBezTo>
                <a:cubicBezTo>
                  <a:pt x="5740" y="260"/>
                  <a:pt x="5134" y="0"/>
                  <a:pt x="451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9" name="Google Shape;1329;p37"/>
          <p:cNvSpPr/>
          <p:nvPr/>
        </p:nvSpPr>
        <p:spPr>
          <a:xfrm>
            <a:off x="5217361" y="2131238"/>
            <a:ext cx="335701" cy="217143"/>
          </a:xfrm>
          <a:custGeom>
            <a:rect b="b" l="l" r="r" t="t"/>
            <a:pathLst>
              <a:path extrusionOk="0" h="8088" w="12504">
                <a:moveTo>
                  <a:pt x="4878" y="1"/>
                </a:moveTo>
                <a:cubicBezTo>
                  <a:pt x="4174" y="1"/>
                  <a:pt x="3472" y="256"/>
                  <a:pt x="2894" y="662"/>
                </a:cubicBezTo>
                <a:cubicBezTo>
                  <a:pt x="2157" y="1181"/>
                  <a:pt x="1611" y="1918"/>
                  <a:pt x="1175" y="2710"/>
                </a:cubicBezTo>
                <a:cubicBezTo>
                  <a:pt x="314" y="4320"/>
                  <a:pt x="1" y="6259"/>
                  <a:pt x="123" y="8088"/>
                </a:cubicBezTo>
                <a:lnTo>
                  <a:pt x="12149" y="8088"/>
                </a:lnTo>
                <a:cubicBezTo>
                  <a:pt x="12503" y="7718"/>
                  <a:pt x="12489" y="7159"/>
                  <a:pt x="12162" y="6763"/>
                </a:cubicBezTo>
                <a:cubicBezTo>
                  <a:pt x="11885" y="6429"/>
                  <a:pt x="11452" y="6270"/>
                  <a:pt x="11021" y="6270"/>
                </a:cubicBezTo>
                <a:cubicBezTo>
                  <a:pt x="10941" y="6270"/>
                  <a:pt x="10862" y="6275"/>
                  <a:pt x="10784" y="6286"/>
                </a:cubicBezTo>
                <a:cubicBezTo>
                  <a:pt x="10265" y="6354"/>
                  <a:pt x="9814" y="6627"/>
                  <a:pt x="9419" y="6941"/>
                </a:cubicBezTo>
                <a:cubicBezTo>
                  <a:pt x="9883" y="6490"/>
                  <a:pt x="10292" y="5862"/>
                  <a:pt x="10442" y="5234"/>
                </a:cubicBezTo>
                <a:cubicBezTo>
                  <a:pt x="10538" y="4784"/>
                  <a:pt x="10401" y="4279"/>
                  <a:pt x="10019" y="4006"/>
                </a:cubicBezTo>
                <a:cubicBezTo>
                  <a:pt x="9837" y="3876"/>
                  <a:pt x="9642" y="3823"/>
                  <a:pt x="9442" y="3823"/>
                </a:cubicBezTo>
                <a:cubicBezTo>
                  <a:pt x="8969" y="3823"/>
                  <a:pt x="8474" y="4126"/>
                  <a:pt x="8081" y="4443"/>
                </a:cubicBezTo>
                <a:cubicBezTo>
                  <a:pt x="7863" y="4606"/>
                  <a:pt x="7630" y="4798"/>
                  <a:pt x="7371" y="4934"/>
                </a:cubicBezTo>
                <a:cubicBezTo>
                  <a:pt x="7292" y="4978"/>
                  <a:pt x="7210" y="4997"/>
                  <a:pt x="7131" y="4997"/>
                </a:cubicBezTo>
                <a:cubicBezTo>
                  <a:pt x="6792" y="4997"/>
                  <a:pt x="6506" y="4633"/>
                  <a:pt x="6662" y="4279"/>
                </a:cubicBezTo>
                <a:lnTo>
                  <a:pt x="6811" y="3911"/>
                </a:lnTo>
                <a:cubicBezTo>
                  <a:pt x="7084" y="3256"/>
                  <a:pt x="7357" y="2559"/>
                  <a:pt x="7248" y="1877"/>
                </a:cubicBezTo>
                <a:cubicBezTo>
                  <a:pt x="7111" y="976"/>
                  <a:pt x="6334" y="266"/>
                  <a:pt x="5460" y="62"/>
                </a:cubicBezTo>
                <a:cubicBezTo>
                  <a:pt x="5268" y="20"/>
                  <a:pt x="5073" y="1"/>
                  <a:pt x="4878" y="1"/>
                </a:cubicBezTo>
                <a:close/>
              </a:path>
            </a:pathLst>
          </a:custGeom>
          <a:solidFill>
            <a:srgbClr val="BCCAD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0" name="Google Shape;1330;p37"/>
          <p:cNvSpPr/>
          <p:nvPr/>
        </p:nvSpPr>
        <p:spPr>
          <a:xfrm>
            <a:off x="5205253" y="2119587"/>
            <a:ext cx="360616" cy="240527"/>
          </a:xfrm>
          <a:custGeom>
            <a:rect b="b" l="l" r="r" t="t"/>
            <a:pathLst>
              <a:path extrusionOk="0" h="8959" w="13432">
                <a:moveTo>
                  <a:pt x="5334" y="869"/>
                </a:moveTo>
                <a:cubicBezTo>
                  <a:pt x="5499" y="869"/>
                  <a:pt x="5661" y="885"/>
                  <a:pt x="5815" y="918"/>
                </a:cubicBezTo>
                <a:cubicBezTo>
                  <a:pt x="6552" y="1096"/>
                  <a:pt x="7167" y="1697"/>
                  <a:pt x="7262" y="2365"/>
                </a:cubicBezTo>
                <a:cubicBezTo>
                  <a:pt x="7358" y="2966"/>
                  <a:pt x="7098" y="3608"/>
                  <a:pt x="6867" y="4181"/>
                </a:cubicBezTo>
                <a:lnTo>
                  <a:pt x="6703" y="4549"/>
                </a:lnTo>
                <a:cubicBezTo>
                  <a:pt x="6552" y="4918"/>
                  <a:pt x="6648" y="5341"/>
                  <a:pt x="6949" y="5614"/>
                </a:cubicBezTo>
                <a:cubicBezTo>
                  <a:pt x="7138" y="5778"/>
                  <a:pt x="7366" y="5863"/>
                  <a:pt x="7596" y="5863"/>
                </a:cubicBezTo>
                <a:cubicBezTo>
                  <a:pt x="7748" y="5863"/>
                  <a:pt x="7900" y="5826"/>
                  <a:pt x="8041" y="5750"/>
                </a:cubicBezTo>
                <a:cubicBezTo>
                  <a:pt x="8314" y="5586"/>
                  <a:pt x="8572" y="5395"/>
                  <a:pt x="8805" y="5218"/>
                </a:cubicBezTo>
                <a:cubicBezTo>
                  <a:pt x="9338" y="4799"/>
                  <a:pt x="9680" y="4690"/>
                  <a:pt x="9899" y="4690"/>
                </a:cubicBezTo>
                <a:cubicBezTo>
                  <a:pt x="10073" y="4690"/>
                  <a:pt x="10170" y="4759"/>
                  <a:pt x="10225" y="4795"/>
                </a:cubicBezTo>
                <a:cubicBezTo>
                  <a:pt x="10429" y="4945"/>
                  <a:pt x="10538" y="5259"/>
                  <a:pt x="10470" y="5573"/>
                </a:cubicBezTo>
                <a:cubicBezTo>
                  <a:pt x="10361" y="6051"/>
                  <a:pt x="10019" y="6611"/>
                  <a:pt x="9555" y="7075"/>
                </a:cubicBezTo>
                <a:cubicBezTo>
                  <a:pt x="9391" y="7239"/>
                  <a:pt x="9391" y="7497"/>
                  <a:pt x="9542" y="7675"/>
                </a:cubicBezTo>
                <a:cubicBezTo>
                  <a:pt x="9625" y="7766"/>
                  <a:pt x="9745" y="7815"/>
                  <a:pt x="9867" y="7815"/>
                </a:cubicBezTo>
                <a:cubicBezTo>
                  <a:pt x="9965" y="7815"/>
                  <a:pt x="10063" y="7783"/>
                  <a:pt x="10143" y="7716"/>
                </a:cubicBezTo>
                <a:cubicBezTo>
                  <a:pt x="10538" y="7388"/>
                  <a:pt x="10920" y="7197"/>
                  <a:pt x="11289" y="7157"/>
                </a:cubicBezTo>
                <a:cubicBezTo>
                  <a:pt x="11352" y="7148"/>
                  <a:pt x="11414" y="7144"/>
                  <a:pt x="11476" y="7144"/>
                </a:cubicBezTo>
                <a:cubicBezTo>
                  <a:pt x="11805" y="7144"/>
                  <a:pt x="12113" y="7263"/>
                  <a:pt x="12285" y="7470"/>
                </a:cubicBezTo>
                <a:cubicBezTo>
                  <a:pt x="12436" y="7661"/>
                  <a:pt x="12463" y="7894"/>
                  <a:pt x="12381" y="8085"/>
                </a:cubicBezTo>
                <a:lnTo>
                  <a:pt x="998" y="8085"/>
                </a:lnTo>
                <a:cubicBezTo>
                  <a:pt x="943" y="6351"/>
                  <a:pt x="1298" y="4673"/>
                  <a:pt x="2008" y="3348"/>
                </a:cubicBezTo>
                <a:cubicBezTo>
                  <a:pt x="2472" y="2489"/>
                  <a:pt x="3004" y="1874"/>
                  <a:pt x="3604" y="1451"/>
                </a:cubicBezTo>
                <a:cubicBezTo>
                  <a:pt x="4135" y="1069"/>
                  <a:pt x="4756" y="869"/>
                  <a:pt x="5334" y="869"/>
                </a:cubicBezTo>
                <a:close/>
                <a:moveTo>
                  <a:pt x="5317" y="0"/>
                </a:moveTo>
                <a:cubicBezTo>
                  <a:pt x="4564" y="0"/>
                  <a:pt x="3788" y="251"/>
                  <a:pt x="3100" y="742"/>
                </a:cubicBezTo>
                <a:cubicBezTo>
                  <a:pt x="2390" y="1233"/>
                  <a:pt x="1775" y="1956"/>
                  <a:pt x="1243" y="2939"/>
                </a:cubicBezTo>
                <a:cubicBezTo>
                  <a:pt x="397" y="4509"/>
                  <a:pt x="1" y="6501"/>
                  <a:pt x="151" y="8549"/>
                </a:cubicBezTo>
                <a:cubicBezTo>
                  <a:pt x="165" y="8780"/>
                  <a:pt x="356" y="8958"/>
                  <a:pt x="574" y="8958"/>
                </a:cubicBezTo>
                <a:lnTo>
                  <a:pt x="12600" y="8958"/>
                </a:lnTo>
                <a:cubicBezTo>
                  <a:pt x="12709" y="8958"/>
                  <a:pt x="12818" y="8904"/>
                  <a:pt x="12900" y="8835"/>
                </a:cubicBezTo>
                <a:cubicBezTo>
                  <a:pt x="13418" y="8316"/>
                  <a:pt x="13432" y="7497"/>
                  <a:pt x="12954" y="6911"/>
                </a:cubicBezTo>
                <a:cubicBezTo>
                  <a:pt x="12610" y="6508"/>
                  <a:pt x="12072" y="6271"/>
                  <a:pt x="11494" y="6271"/>
                </a:cubicBezTo>
                <a:cubicBezTo>
                  <a:pt x="11386" y="6271"/>
                  <a:pt x="11276" y="6279"/>
                  <a:pt x="11166" y="6296"/>
                </a:cubicBezTo>
                <a:lnTo>
                  <a:pt x="11139" y="6296"/>
                </a:lnTo>
                <a:cubicBezTo>
                  <a:pt x="11220" y="6119"/>
                  <a:pt x="11275" y="5941"/>
                  <a:pt x="11317" y="5764"/>
                </a:cubicBezTo>
                <a:cubicBezTo>
                  <a:pt x="11466" y="5109"/>
                  <a:pt x="11235" y="4454"/>
                  <a:pt x="10729" y="4085"/>
                </a:cubicBezTo>
                <a:cubicBezTo>
                  <a:pt x="10482" y="3910"/>
                  <a:pt x="10209" y="3822"/>
                  <a:pt x="9913" y="3822"/>
                </a:cubicBezTo>
                <a:cubicBezTo>
                  <a:pt x="9424" y="3822"/>
                  <a:pt x="8871" y="4060"/>
                  <a:pt x="8259" y="4536"/>
                </a:cubicBezTo>
                <a:cubicBezTo>
                  <a:pt x="8068" y="4686"/>
                  <a:pt x="7835" y="4864"/>
                  <a:pt x="7617" y="4986"/>
                </a:cubicBezTo>
                <a:cubicBezTo>
                  <a:pt x="7610" y="4986"/>
                  <a:pt x="7600" y="4990"/>
                  <a:pt x="7586" y="4990"/>
                </a:cubicBezTo>
                <a:cubicBezTo>
                  <a:pt x="7572" y="4990"/>
                  <a:pt x="7555" y="4986"/>
                  <a:pt x="7535" y="4973"/>
                </a:cubicBezTo>
                <a:cubicBezTo>
                  <a:pt x="7495" y="4931"/>
                  <a:pt x="7508" y="4891"/>
                  <a:pt x="7508" y="4877"/>
                </a:cubicBezTo>
                <a:lnTo>
                  <a:pt x="7672" y="4509"/>
                </a:lnTo>
                <a:cubicBezTo>
                  <a:pt x="7932" y="3867"/>
                  <a:pt x="8259" y="3075"/>
                  <a:pt x="8136" y="2243"/>
                </a:cubicBezTo>
                <a:cubicBezTo>
                  <a:pt x="7972" y="1206"/>
                  <a:pt x="7098" y="318"/>
                  <a:pt x="6006" y="72"/>
                </a:cubicBezTo>
                <a:cubicBezTo>
                  <a:pt x="5781" y="24"/>
                  <a:pt x="5550" y="0"/>
                  <a:pt x="531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1" name="Google Shape;1331;p37"/>
          <p:cNvSpPr/>
          <p:nvPr/>
        </p:nvSpPr>
        <p:spPr>
          <a:xfrm>
            <a:off x="4072976" y="1973858"/>
            <a:ext cx="537970" cy="342628"/>
          </a:xfrm>
          <a:custGeom>
            <a:rect b="b" l="l" r="r" t="t"/>
            <a:pathLst>
              <a:path extrusionOk="0" h="12762" w="20038">
                <a:moveTo>
                  <a:pt x="2852" y="0"/>
                </a:moveTo>
                <a:lnTo>
                  <a:pt x="1038" y="1638"/>
                </a:lnTo>
                <a:lnTo>
                  <a:pt x="0" y="2566"/>
                </a:lnTo>
                <a:lnTo>
                  <a:pt x="7357" y="11588"/>
                </a:lnTo>
                <a:cubicBezTo>
                  <a:pt x="7903" y="12270"/>
                  <a:pt x="8708" y="12694"/>
                  <a:pt x="9595" y="12748"/>
                </a:cubicBezTo>
                <a:cubicBezTo>
                  <a:pt x="9664" y="12762"/>
                  <a:pt x="9732" y="12762"/>
                  <a:pt x="9800" y="12762"/>
                </a:cubicBezTo>
                <a:cubicBezTo>
                  <a:pt x="10578" y="12762"/>
                  <a:pt x="11315" y="12475"/>
                  <a:pt x="11902" y="11970"/>
                </a:cubicBezTo>
                <a:lnTo>
                  <a:pt x="20037" y="4790"/>
                </a:lnTo>
                <a:lnTo>
                  <a:pt x="19668" y="3535"/>
                </a:lnTo>
                <a:lnTo>
                  <a:pt x="18604" y="0"/>
                </a:lnTo>
                <a:lnTo>
                  <a:pt x="9595" y="7793"/>
                </a:lnTo>
                <a:lnTo>
                  <a:pt x="2852" y="0"/>
                </a:lnTo>
                <a:close/>
              </a:path>
            </a:pathLst>
          </a:custGeom>
          <a:solidFill>
            <a:srgbClr val="E8E9E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2" name="Google Shape;1332;p37"/>
          <p:cNvSpPr/>
          <p:nvPr/>
        </p:nvSpPr>
        <p:spPr>
          <a:xfrm>
            <a:off x="4100816" y="1973858"/>
            <a:ext cx="500223" cy="293524"/>
          </a:xfrm>
          <a:custGeom>
            <a:rect b="b" l="l" r="r" t="t"/>
            <a:pathLst>
              <a:path extrusionOk="0" h="10933" w="18632">
                <a:moveTo>
                  <a:pt x="1815" y="0"/>
                </a:moveTo>
                <a:lnTo>
                  <a:pt x="1" y="1638"/>
                </a:lnTo>
                <a:lnTo>
                  <a:pt x="6593" y="9759"/>
                </a:lnTo>
                <a:cubicBezTo>
                  <a:pt x="7139" y="10428"/>
                  <a:pt x="7958" y="10851"/>
                  <a:pt x="8831" y="10919"/>
                </a:cubicBezTo>
                <a:cubicBezTo>
                  <a:pt x="8900" y="10919"/>
                  <a:pt x="8968" y="10933"/>
                  <a:pt x="9049" y="10933"/>
                </a:cubicBezTo>
                <a:cubicBezTo>
                  <a:pt x="9814" y="10933"/>
                  <a:pt x="10565" y="10646"/>
                  <a:pt x="11138" y="10128"/>
                </a:cubicBezTo>
                <a:lnTo>
                  <a:pt x="18631" y="3535"/>
                </a:lnTo>
                <a:lnTo>
                  <a:pt x="17567" y="0"/>
                </a:lnTo>
                <a:lnTo>
                  <a:pt x="8558" y="7793"/>
                </a:lnTo>
                <a:lnTo>
                  <a:pt x="1815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3" name="Google Shape;1333;p37"/>
          <p:cNvSpPr/>
          <p:nvPr/>
        </p:nvSpPr>
        <p:spPr>
          <a:xfrm>
            <a:off x="4061243" y="1963092"/>
            <a:ext cx="561032" cy="364025"/>
          </a:xfrm>
          <a:custGeom>
            <a:rect b="b" l="l" r="r" t="t"/>
            <a:pathLst>
              <a:path extrusionOk="0" h="13559" w="20897">
                <a:moveTo>
                  <a:pt x="3262" y="960"/>
                </a:moveTo>
                <a:lnTo>
                  <a:pt x="9732" y="8454"/>
                </a:lnTo>
                <a:cubicBezTo>
                  <a:pt x="9801" y="8536"/>
                  <a:pt x="9896" y="8576"/>
                  <a:pt x="9992" y="8591"/>
                </a:cubicBezTo>
                <a:cubicBezTo>
                  <a:pt x="10005" y="8592"/>
                  <a:pt x="10019" y="8593"/>
                  <a:pt x="10033" y="8593"/>
                </a:cubicBezTo>
                <a:cubicBezTo>
                  <a:pt x="10128" y="8593"/>
                  <a:pt x="10219" y="8555"/>
                  <a:pt x="10278" y="8495"/>
                </a:cubicBezTo>
                <a:lnTo>
                  <a:pt x="18836" y="1097"/>
                </a:lnTo>
                <a:lnTo>
                  <a:pt x="20023" y="5069"/>
                </a:lnTo>
                <a:lnTo>
                  <a:pt x="12079" y="12071"/>
                </a:lnTo>
                <a:cubicBezTo>
                  <a:pt x="11561" y="12522"/>
                  <a:pt x="10906" y="12767"/>
                  <a:pt x="10237" y="12767"/>
                </a:cubicBezTo>
                <a:lnTo>
                  <a:pt x="10059" y="12767"/>
                </a:lnTo>
                <a:cubicBezTo>
                  <a:pt x="9282" y="12713"/>
                  <a:pt x="8572" y="12344"/>
                  <a:pt x="8094" y="11743"/>
                </a:cubicBezTo>
                <a:lnTo>
                  <a:pt x="983" y="3008"/>
                </a:lnTo>
                <a:lnTo>
                  <a:pt x="3262" y="960"/>
                </a:lnTo>
                <a:close/>
                <a:moveTo>
                  <a:pt x="19036" y="0"/>
                </a:moveTo>
                <a:cubicBezTo>
                  <a:pt x="18948" y="0"/>
                  <a:pt x="18858" y="34"/>
                  <a:pt x="18782" y="101"/>
                </a:cubicBezTo>
                <a:lnTo>
                  <a:pt x="10059" y="7635"/>
                </a:lnTo>
                <a:lnTo>
                  <a:pt x="3590" y="141"/>
                </a:lnTo>
                <a:cubicBezTo>
                  <a:pt x="3522" y="59"/>
                  <a:pt x="3426" y="5"/>
                  <a:pt x="3317" y="5"/>
                </a:cubicBezTo>
                <a:cubicBezTo>
                  <a:pt x="3303" y="3"/>
                  <a:pt x="3289" y="2"/>
                  <a:pt x="3276" y="2"/>
                </a:cubicBezTo>
                <a:cubicBezTo>
                  <a:pt x="3184" y="2"/>
                  <a:pt x="3102" y="41"/>
                  <a:pt x="3031" y="101"/>
                </a:cubicBezTo>
                <a:lnTo>
                  <a:pt x="177" y="2667"/>
                </a:lnTo>
                <a:cubicBezTo>
                  <a:pt x="28" y="2816"/>
                  <a:pt x="0" y="3049"/>
                  <a:pt x="137" y="3213"/>
                </a:cubicBezTo>
                <a:lnTo>
                  <a:pt x="7480" y="12249"/>
                </a:lnTo>
                <a:cubicBezTo>
                  <a:pt x="8094" y="12999"/>
                  <a:pt x="9009" y="13477"/>
                  <a:pt x="10005" y="13545"/>
                </a:cubicBezTo>
                <a:cubicBezTo>
                  <a:pt x="10074" y="13559"/>
                  <a:pt x="10155" y="13559"/>
                  <a:pt x="10237" y="13559"/>
                </a:cubicBezTo>
                <a:cubicBezTo>
                  <a:pt x="11097" y="13559"/>
                  <a:pt x="11930" y="13244"/>
                  <a:pt x="12598" y="12671"/>
                </a:cubicBezTo>
                <a:lnTo>
                  <a:pt x="20747" y="5492"/>
                </a:lnTo>
                <a:cubicBezTo>
                  <a:pt x="20856" y="5397"/>
                  <a:pt x="20897" y="5233"/>
                  <a:pt x="20856" y="5082"/>
                </a:cubicBezTo>
                <a:lnTo>
                  <a:pt x="19423" y="278"/>
                </a:lnTo>
                <a:cubicBezTo>
                  <a:pt x="19382" y="155"/>
                  <a:pt x="19286" y="59"/>
                  <a:pt x="19150" y="19"/>
                </a:cubicBezTo>
                <a:cubicBezTo>
                  <a:pt x="19113" y="6"/>
                  <a:pt x="19075" y="0"/>
                  <a:pt x="1903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4" name="Google Shape;1334;p37"/>
          <p:cNvSpPr/>
          <p:nvPr/>
        </p:nvSpPr>
        <p:spPr>
          <a:xfrm>
            <a:off x="4111071" y="1872696"/>
            <a:ext cx="156145" cy="218055"/>
          </a:xfrm>
          <a:custGeom>
            <a:rect b="b" l="l" r="r" t="t"/>
            <a:pathLst>
              <a:path extrusionOk="0" h="8122" w="5816">
                <a:moveTo>
                  <a:pt x="1" y="1"/>
                </a:moveTo>
                <a:lnTo>
                  <a:pt x="150" y="2471"/>
                </a:lnTo>
                <a:lnTo>
                  <a:pt x="341" y="5665"/>
                </a:lnTo>
                <a:lnTo>
                  <a:pt x="396" y="6566"/>
                </a:lnTo>
                <a:lnTo>
                  <a:pt x="451" y="7617"/>
                </a:lnTo>
                <a:cubicBezTo>
                  <a:pt x="465" y="7903"/>
                  <a:pt x="711" y="8122"/>
                  <a:pt x="997" y="8122"/>
                </a:cubicBezTo>
                <a:lnTo>
                  <a:pt x="4818" y="8122"/>
                </a:lnTo>
                <a:cubicBezTo>
                  <a:pt x="5119" y="8122"/>
                  <a:pt x="5351" y="7903"/>
                  <a:pt x="5364" y="7617"/>
                </a:cubicBezTo>
                <a:lnTo>
                  <a:pt x="5419" y="6566"/>
                </a:lnTo>
                <a:lnTo>
                  <a:pt x="5474" y="5665"/>
                </a:lnTo>
                <a:lnTo>
                  <a:pt x="5665" y="2471"/>
                </a:lnTo>
                <a:lnTo>
                  <a:pt x="5815" y="1"/>
                </a:lnTo>
                <a:close/>
              </a:path>
            </a:pathLst>
          </a:custGeom>
          <a:solidFill>
            <a:srgbClr val="E8E9E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5" name="Google Shape;1335;p37"/>
          <p:cNvSpPr/>
          <p:nvPr/>
        </p:nvSpPr>
        <p:spPr>
          <a:xfrm>
            <a:off x="4111071" y="1872696"/>
            <a:ext cx="156145" cy="184335"/>
          </a:xfrm>
          <a:custGeom>
            <a:rect b="b" l="l" r="r" t="t"/>
            <a:pathLst>
              <a:path extrusionOk="0" h="6866" w="5816">
                <a:moveTo>
                  <a:pt x="1" y="1"/>
                </a:moveTo>
                <a:lnTo>
                  <a:pt x="150" y="2471"/>
                </a:lnTo>
                <a:lnTo>
                  <a:pt x="341" y="5665"/>
                </a:lnTo>
                <a:lnTo>
                  <a:pt x="396" y="6566"/>
                </a:lnTo>
                <a:cubicBezTo>
                  <a:pt x="478" y="6744"/>
                  <a:pt x="669" y="6866"/>
                  <a:pt x="887" y="6866"/>
                </a:cubicBezTo>
                <a:lnTo>
                  <a:pt x="4928" y="6866"/>
                </a:lnTo>
                <a:cubicBezTo>
                  <a:pt x="5133" y="6866"/>
                  <a:pt x="5324" y="6744"/>
                  <a:pt x="5419" y="6566"/>
                </a:cubicBezTo>
                <a:lnTo>
                  <a:pt x="5474" y="5665"/>
                </a:lnTo>
                <a:lnTo>
                  <a:pt x="5665" y="2471"/>
                </a:lnTo>
                <a:lnTo>
                  <a:pt x="58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6" name="Google Shape;1336;p37"/>
          <p:cNvSpPr/>
          <p:nvPr/>
        </p:nvSpPr>
        <p:spPr>
          <a:xfrm>
            <a:off x="4100440" y="1862440"/>
            <a:ext cx="177381" cy="238970"/>
          </a:xfrm>
          <a:custGeom>
            <a:rect b="b" l="l" r="r" t="t"/>
            <a:pathLst>
              <a:path extrusionOk="0" h="8901" w="6607">
                <a:moveTo>
                  <a:pt x="5788" y="778"/>
                </a:moveTo>
                <a:lnTo>
                  <a:pt x="5365" y="7972"/>
                </a:lnTo>
                <a:cubicBezTo>
                  <a:pt x="5365" y="8054"/>
                  <a:pt x="5296" y="8108"/>
                  <a:pt x="5214" y="8108"/>
                </a:cubicBezTo>
                <a:lnTo>
                  <a:pt x="1393" y="8108"/>
                </a:lnTo>
                <a:cubicBezTo>
                  <a:pt x="1311" y="8108"/>
                  <a:pt x="1243" y="8054"/>
                  <a:pt x="1243" y="7972"/>
                </a:cubicBezTo>
                <a:lnTo>
                  <a:pt x="819" y="778"/>
                </a:lnTo>
                <a:close/>
                <a:moveTo>
                  <a:pt x="397" y="1"/>
                </a:moveTo>
                <a:cubicBezTo>
                  <a:pt x="288" y="1"/>
                  <a:pt x="191" y="41"/>
                  <a:pt x="110" y="123"/>
                </a:cubicBezTo>
                <a:cubicBezTo>
                  <a:pt x="42" y="192"/>
                  <a:pt x="0" y="301"/>
                  <a:pt x="0" y="410"/>
                </a:cubicBezTo>
                <a:lnTo>
                  <a:pt x="451" y="8012"/>
                </a:lnTo>
                <a:cubicBezTo>
                  <a:pt x="492" y="8518"/>
                  <a:pt x="901" y="8900"/>
                  <a:pt x="1393" y="8900"/>
                </a:cubicBezTo>
                <a:lnTo>
                  <a:pt x="5214" y="8900"/>
                </a:lnTo>
                <a:cubicBezTo>
                  <a:pt x="5720" y="8900"/>
                  <a:pt x="6129" y="8504"/>
                  <a:pt x="6157" y="8012"/>
                </a:cubicBezTo>
                <a:lnTo>
                  <a:pt x="6594" y="410"/>
                </a:lnTo>
                <a:cubicBezTo>
                  <a:pt x="6607" y="301"/>
                  <a:pt x="6566" y="192"/>
                  <a:pt x="6497" y="123"/>
                </a:cubicBezTo>
                <a:cubicBezTo>
                  <a:pt x="6416" y="41"/>
                  <a:pt x="6321" y="1"/>
                  <a:pt x="621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7" name="Google Shape;1337;p37"/>
          <p:cNvSpPr/>
          <p:nvPr/>
        </p:nvSpPr>
        <p:spPr>
          <a:xfrm>
            <a:off x="4115098" y="1939009"/>
            <a:ext cx="148064" cy="85778"/>
          </a:xfrm>
          <a:custGeom>
            <a:rect b="b" l="l" r="r" t="t"/>
            <a:pathLst>
              <a:path extrusionOk="0" h="3195" w="5515">
                <a:moveTo>
                  <a:pt x="0" y="1"/>
                </a:moveTo>
                <a:lnTo>
                  <a:pt x="191" y="3195"/>
                </a:lnTo>
                <a:lnTo>
                  <a:pt x="5324" y="3195"/>
                </a:lnTo>
                <a:lnTo>
                  <a:pt x="551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8" name="Google Shape;1338;p37"/>
          <p:cNvSpPr/>
          <p:nvPr/>
        </p:nvSpPr>
        <p:spPr>
          <a:xfrm>
            <a:off x="4086882" y="1830921"/>
            <a:ext cx="204873" cy="41802"/>
          </a:xfrm>
          <a:custGeom>
            <a:rect b="b" l="l" r="r" t="t"/>
            <a:pathLst>
              <a:path extrusionOk="0" h="1557" w="7631">
                <a:moveTo>
                  <a:pt x="778" y="1"/>
                </a:moveTo>
                <a:cubicBezTo>
                  <a:pt x="465" y="1"/>
                  <a:pt x="192" y="192"/>
                  <a:pt x="69" y="451"/>
                </a:cubicBezTo>
                <a:cubicBezTo>
                  <a:pt x="28" y="547"/>
                  <a:pt x="1" y="669"/>
                  <a:pt x="1" y="778"/>
                </a:cubicBezTo>
                <a:cubicBezTo>
                  <a:pt x="1" y="1215"/>
                  <a:pt x="342" y="1557"/>
                  <a:pt x="778" y="1557"/>
                </a:cubicBezTo>
                <a:lnTo>
                  <a:pt x="6839" y="1557"/>
                </a:lnTo>
                <a:cubicBezTo>
                  <a:pt x="7275" y="1557"/>
                  <a:pt x="7630" y="1215"/>
                  <a:pt x="7630" y="778"/>
                </a:cubicBezTo>
                <a:cubicBezTo>
                  <a:pt x="7630" y="669"/>
                  <a:pt x="7603" y="547"/>
                  <a:pt x="7548" y="451"/>
                </a:cubicBezTo>
                <a:cubicBezTo>
                  <a:pt x="7426" y="192"/>
                  <a:pt x="7153" y="1"/>
                  <a:pt x="6839" y="1"/>
                </a:cubicBezTo>
                <a:close/>
              </a:path>
            </a:pathLst>
          </a:custGeom>
          <a:solidFill>
            <a:srgbClr val="E8E9E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9" name="Google Shape;1339;p37"/>
          <p:cNvSpPr/>
          <p:nvPr/>
        </p:nvSpPr>
        <p:spPr>
          <a:xfrm>
            <a:off x="4088708" y="1830921"/>
            <a:ext cx="200846" cy="24216"/>
          </a:xfrm>
          <a:custGeom>
            <a:rect b="b" l="l" r="r" t="t"/>
            <a:pathLst>
              <a:path extrusionOk="0" h="902" w="7481">
                <a:moveTo>
                  <a:pt x="710" y="1"/>
                </a:moveTo>
                <a:cubicBezTo>
                  <a:pt x="397" y="1"/>
                  <a:pt x="124" y="192"/>
                  <a:pt x="1" y="451"/>
                </a:cubicBezTo>
                <a:cubicBezTo>
                  <a:pt x="124" y="724"/>
                  <a:pt x="397" y="902"/>
                  <a:pt x="710" y="902"/>
                </a:cubicBezTo>
                <a:lnTo>
                  <a:pt x="6771" y="902"/>
                </a:lnTo>
                <a:cubicBezTo>
                  <a:pt x="7085" y="902"/>
                  <a:pt x="7358" y="724"/>
                  <a:pt x="7480" y="451"/>
                </a:cubicBezTo>
                <a:cubicBezTo>
                  <a:pt x="7358" y="192"/>
                  <a:pt x="7085" y="1"/>
                  <a:pt x="677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0" name="Google Shape;1340;p37"/>
          <p:cNvSpPr/>
          <p:nvPr/>
        </p:nvSpPr>
        <p:spPr>
          <a:xfrm>
            <a:off x="4076251" y="1820289"/>
            <a:ext cx="226136" cy="63065"/>
          </a:xfrm>
          <a:custGeom>
            <a:rect b="b" l="l" r="r" t="t"/>
            <a:pathLst>
              <a:path extrusionOk="0" h="2349" w="8423">
                <a:moveTo>
                  <a:pt x="7235" y="792"/>
                </a:moveTo>
                <a:cubicBezTo>
                  <a:pt x="7385" y="792"/>
                  <a:pt x="7522" y="874"/>
                  <a:pt x="7590" y="1025"/>
                </a:cubicBezTo>
                <a:cubicBezTo>
                  <a:pt x="7617" y="1079"/>
                  <a:pt x="7631" y="1120"/>
                  <a:pt x="7631" y="1174"/>
                </a:cubicBezTo>
                <a:cubicBezTo>
                  <a:pt x="7631" y="1393"/>
                  <a:pt x="7453" y="1571"/>
                  <a:pt x="7235" y="1571"/>
                </a:cubicBezTo>
                <a:lnTo>
                  <a:pt x="1174" y="1571"/>
                </a:lnTo>
                <a:cubicBezTo>
                  <a:pt x="956" y="1571"/>
                  <a:pt x="792" y="1393"/>
                  <a:pt x="792" y="1174"/>
                </a:cubicBezTo>
                <a:cubicBezTo>
                  <a:pt x="792" y="1120"/>
                  <a:pt x="792" y="1079"/>
                  <a:pt x="834" y="1011"/>
                </a:cubicBezTo>
                <a:cubicBezTo>
                  <a:pt x="888" y="874"/>
                  <a:pt x="1025" y="792"/>
                  <a:pt x="1174" y="792"/>
                </a:cubicBezTo>
                <a:close/>
                <a:moveTo>
                  <a:pt x="1174" y="1"/>
                </a:moveTo>
                <a:cubicBezTo>
                  <a:pt x="724" y="1"/>
                  <a:pt x="301" y="274"/>
                  <a:pt x="124" y="670"/>
                </a:cubicBezTo>
                <a:cubicBezTo>
                  <a:pt x="42" y="820"/>
                  <a:pt x="1" y="998"/>
                  <a:pt x="1" y="1174"/>
                </a:cubicBezTo>
                <a:cubicBezTo>
                  <a:pt x="1" y="1830"/>
                  <a:pt x="519" y="2348"/>
                  <a:pt x="1174" y="2348"/>
                </a:cubicBezTo>
                <a:lnTo>
                  <a:pt x="7235" y="2348"/>
                </a:lnTo>
                <a:cubicBezTo>
                  <a:pt x="7890" y="2348"/>
                  <a:pt x="8423" y="1830"/>
                  <a:pt x="8423" y="1174"/>
                </a:cubicBezTo>
                <a:cubicBezTo>
                  <a:pt x="8423" y="998"/>
                  <a:pt x="8368" y="820"/>
                  <a:pt x="8299" y="683"/>
                </a:cubicBezTo>
                <a:cubicBezTo>
                  <a:pt x="8108" y="274"/>
                  <a:pt x="7699" y="1"/>
                  <a:pt x="7235" y="1"/>
                </a:cubicBezTo>
                <a:close/>
              </a:path>
            </a:pathLst>
          </a:custGeom>
          <a:solidFill>
            <a:srgbClr val="5D5D6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1" name="Google Shape;1341;p37"/>
          <p:cNvSpPr/>
          <p:nvPr/>
        </p:nvSpPr>
        <p:spPr>
          <a:xfrm>
            <a:off x="4070398" y="1924807"/>
            <a:ext cx="160897" cy="121055"/>
          </a:xfrm>
          <a:custGeom>
            <a:rect b="b" l="l" r="r" t="t"/>
            <a:pathLst>
              <a:path extrusionOk="0" h="4509" w="5993">
                <a:moveTo>
                  <a:pt x="3047" y="1"/>
                </a:moveTo>
                <a:cubicBezTo>
                  <a:pt x="1588" y="1"/>
                  <a:pt x="229" y="1118"/>
                  <a:pt x="42" y="2714"/>
                </a:cubicBezTo>
                <a:cubicBezTo>
                  <a:pt x="14" y="2919"/>
                  <a:pt x="0" y="3151"/>
                  <a:pt x="0" y="3383"/>
                </a:cubicBezTo>
                <a:cubicBezTo>
                  <a:pt x="14" y="3697"/>
                  <a:pt x="42" y="4038"/>
                  <a:pt x="109" y="4406"/>
                </a:cubicBezTo>
                <a:cubicBezTo>
                  <a:pt x="109" y="4406"/>
                  <a:pt x="815" y="4508"/>
                  <a:pt x="1733" y="4508"/>
                </a:cubicBezTo>
                <a:cubicBezTo>
                  <a:pt x="2460" y="4508"/>
                  <a:pt x="3320" y="4444"/>
                  <a:pt x="4068" y="4215"/>
                </a:cubicBezTo>
                <a:cubicBezTo>
                  <a:pt x="5638" y="3724"/>
                  <a:pt x="5993" y="1704"/>
                  <a:pt x="4859" y="666"/>
                </a:cubicBezTo>
                <a:cubicBezTo>
                  <a:pt x="4737" y="544"/>
                  <a:pt x="4600" y="448"/>
                  <a:pt x="4437" y="366"/>
                </a:cubicBezTo>
                <a:cubicBezTo>
                  <a:pt x="4422" y="353"/>
                  <a:pt x="4409" y="339"/>
                  <a:pt x="4395" y="339"/>
                </a:cubicBezTo>
                <a:cubicBezTo>
                  <a:pt x="3957" y="107"/>
                  <a:pt x="3498" y="1"/>
                  <a:pt x="3047" y="1"/>
                </a:cubicBezTo>
                <a:close/>
              </a:path>
            </a:pathLst>
          </a:custGeom>
          <a:solidFill>
            <a:srgbClr val="E8E9E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2" name="Google Shape;1342;p37"/>
          <p:cNvSpPr/>
          <p:nvPr/>
        </p:nvSpPr>
        <p:spPr>
          <a:xfrm>
            <a:off x="4070398" y="1924807"/>
            <a:ext cx="136332" cy="92275"/>
          </a:xfrm>
          <a:custGeom>
            <a:rect b="b" l="l" r="r" t="t"/>
            <a:pathLst>
              <a:path extrusionOk="0" h="3437" w="5078">
                <a:moveTo>
                  <a:pt x="3047" y="1"/>
                </a:moveTo>
                <a:cubicBezTo>
                  <a:pt x="1588" y="1"/>
                  <a:pt x="229" y="1118"/>
                  <a:pt x="42" y="2714"/>
                </a:cubicBezTo>
                <a:cubicBezTo>
                  <a:pt x="14" y="2919"/>
                  <a:pt x="0" y="3151"/>
                  <a:pt x="0" y="3383"/>
                </a:cubicBezTo>
                <a:cubicBezTo>
                  <a:pt x="298" y="3410"/>
                  <a:pt x="705" y="3436"/>
                  <a:pt x="1163" y="3436"/>
                </a:cubicBezTo>
                <a:cubicBezTo>
                  <a:pt x="1880" y="3436"/>
                  <a:pt x="2721" y="3371"/>
                  <a:pt x="3454" y="3137"/>
                </a:cubicBezTo>
                <a:cubicBezTo>
                  <a:pt x="4586" y="2796"/>
                  <a:pt x="5078" y="1663"/>
                  <a:pt x="4859" y="666"/>
                </a:cubicBezTo>
                <a:cubicBezTo>
                  <a:pt x="4737" y="544"/>
                  <a:pt x="4600" y="448"/>
                  <a:pt x="4437" y="366"/>
                </a:cubicBezTo>
                <a:cubicBezTo>
                  <a:pt x="4422" y="353"/>
                  <a:pt x="4409" y="339"/>
                  <a:pt x="4395" y="339"/>
                </a:cubicBezTo>
                <a:cubicBezTo>
                  <a:pt x="3957" y="107"/>
                  <a:pt x="3498" y="1"/>
                  <a:pt x="304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3" name="Google Shape;1343;p37"/>
          <p:cNvSpPr/>
          <p:nvPr/>
        </p:nvSpPr>
        <p:spPr>
          <a:xfrm>
            <a:off x="4059767" y="1914095"/>
            <a:ext cx="173005" cy="142587"/>
          </a:xfrm>
          <a:custGeom>
            <a:rect b="b" l="l" r="r" t="t"/>
            <a:pathLst>
              <a:path extrusionOk="0" h="5311" w="6444">
                <a:moveTo>
                  <a:pt x="3444" y="795"/>
                </a:moveTo>
                <a:cubicBezTo>
                  <a:pt x="3843" y="795"/>
                  <a:pt x="4242" y="890"/>
                  <a:pt x="4614" y="1080"/>
                </a:cubicBezTo>
                <a:lnTo>
                  <a:pt x="4655" y="1107"/>
                </a:lnTo>
                <a:cubicBezTo>
                  <a:pt x="4778" y="1175"/>
                  <a:pt x="4887" y="1257"/>
                  <a:pt x="4996" y="1353"/>
                </a:cubicBezTo>
                <a:cubicBezTo>
                  <a:pt x="5433" y="1762"/>
                  <a:pt x="5610" y="2390"/>
                  <a:pt x="5474" y="2990"/>
                </a:cubicBezTo>
                <a:cubicBezTo>
                  <a:pt x="5337" y="3604"/>
                  <a:pt x="4928" y="4055"/>
                  <a:pt x="4341" y="4246"/>
                </a:cubicBezTo>
                <a:cubicBezTo>
                  <a:pt x="3659" y="4456"/>
                  <a:pt x="2865" y="4514"/>
                  <a:pt x="2182" y="4514"/>
                </a:cubicBezTo>
                <a:cubicBezTo>
                  <a:pt x="1621" y="4514"/>
                  <a:pt x="1136" y="4475"/>
                  <a:pt x="847" y="4450"/>
                </a:cubicBezTo>
                <a:cubicBezTo>
                  <a:pt x="820" y="4219"/>
                  <a:pt x="793" y="4001"/>
                  <a:pt x="793" y="3768"/>
                </a:cubicBezTo>
                <a:cubicBezTo>
                  <a:pt x="793" y="3564"/>
                  <a:pt x="806" y="3358"/>
                  <a:pt x="833" y="3154"/>
                </a:cubicBezTo>
                <a:cubicBezTo>
                  <a:pt x="929" y="2281"/>
                  <a:pt x="1461" y="1502"/>
                  <a:pt x="2252" y="1093"/>
                </a:cubicBezTo>
                <a:cubicBezTo>
                  <a:pt x="2631" y="893"/>
                  <a:pt x="3038" y="795"/>
                  <a:pt x="3444" y="795"/>
                </a:cubicBezTo>
                <a:close/>
                <a:moveTo>
                  <a:pt x="3453" y="1"/>
                </a:moveTo>
                <a:cubicBezTo>
                  <a:pt x="2919" y="1"/>
                  <a:pt x="2383" y="134"/>
                  <a:pt x="1884" y="397"/>
                </a:cubicBezTo>
                <a:cubicBezTo>
                  <a:pt x="860" y="929"/>
                  <a:pt x="178" y="1926"/>
                  <a:pt x="41" y="3072"/>
                </a:cubicBezTo>
                <a:cubicBezTo>
                  <a:pt x="14" y="3304"/>
                  <a:pt x="1" y="3550"/>
                  <a:pt x="1" y="3782"/>
                </a:cubicBezTo>
                <a:cubicBezTo>
                  <a:pt x="14" y="4150"/>
                  <a:pt x="55" y="4519"/>
                  <a:pt x="123" y="4874"/>
                </a:cubicBezTo>
                <a:cubicBezTo>
                  <a:pt x="150" y="5038"/>
                  <a:pt x="287" y="5160"/>
                  <a:pt x="451" y="5187"/>
                </a:cubicBezTo>
                <a:cubicBezTo>
                  <a:pt x="505" y="5202"/>
                  <a:pt x="1229" y="5311"/>
                  <a:pt x="2157" y="5311"/>
                </a:cubicBezTo>
                <a:cubicBezTo>
                  <a:pt x="2908" y="5311"/>
                  <a:pt x="3795" y="5242"/>
                  <a:pt x="4573" y="4996"/>
                </a:cubicBezTo>
                <a:cubicBezTo>
                  <a:pt x="5419" y="4723"/>
                  <a:pt x="6047" y="4041"/>
                  <a:pt x="6252" y="3167"/>
                </a:cubicBezTo>
                <a:cubicBezTo>
                  <a:pt x="6443" y="2281"/>
                  <a:pt x="6170" y="1366"/>
                  <a:pt x="5528" y="779"/>
                </a:cubicBezTo>
                <a:cubicBezTo>
                  <a:pt x="5392" y="643"/>
                  <a:pt x="5215" y="519"/>
                  <a:pt x="5010" y="410"/>
                </a:cubicBezTo>
                <a:lnTo>
                  <a:pt x="4969" y="383"/>
                </a:lnTo>
                <a:cubicBezTo>
                  <a:pt x="4491" y="127"/>
                  <a:pt x="3973" y="1"/>
                  <a:pt x="345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4" name="Google Shape;1344;p37"/>
          <p:cNvSpPr/>
          <p:nvPr/>
        </p:nvSpPr>
        <p:spPr>
          <a:xfrm>
            <a:off x="4126079" y="1707905"/>
            <a:ext cx="33747" cy="96302"/>
          </a:xfrm>
          <a:custGeom>
            <a:rect b="b" l="l" r="r" t="t"/>
            <a:pathLst>
              <a:path extrusionOk="0" h="3587" w="1257">
                <a:moveTo>
                  <a:pt x="629" y="0"/>
                </a:moveTo>
                <a:cubicBezTo>
                  <a:pt x="544" y="0"/>
                  <a:pt x="458" y="31"/>
                  <a:pt x="397" y="92"/>
                </a:cubicBezTo>
                <a:cubicBezTo>
                  <a:pt x="274" y="215"/>
                  <a:pt x="274" y="434"/>
                  <a:pt x="397" y="556"/>
                </a:cubicBezTo>
                <a:cubicBezTo>
                  <a:pt x="534" y="692"/>
                  <a:pt x="534" y="925"/>
                  <a:pt x="397" y="1075"/>
                </a:cubicBezTo>
                <a:cubicBezTo>
                  <a:pt x="1" y="1471"/>
                  <a:pt x="1" y="2112"/>
                  <a:pt x="397" y="2508"/>
                </a:cubicBezTo>
                <a:cubicBezTo>
                  <a:pt x="534" y="2645"/>
                  <a:pt x="534" y="2876"/>
                  <a:pt x="397" y="3027"/>
                </a:cubicBezTo>
                <a:cubicBezTo>
                  <a:pt x="274" y="3149"/>
                  <a:pt x="274" y="3355"/>
                  <a:pt x="397" y="3491"/>
                </a:cubicBezTo>
                <a:cubicBezTo>
                  <a:pt x="465" y="3546"/>
                  <a:pt x="547" y="3586"/>
                  <a:pt x="629" y="3586"/>
                </a:cubicBezTo>
                <a:cubicBezTo>
                  <a:pt x="711" y="3586"/>
                  <a:pt x="792" y="3546"/>
                  <a:pt x="861" y="3477"/>
                </a:cubicBezTo>
                <a:cubicBezTo>
                  <a:pt x="1257" y="3082"/>
                  <a:pt x="1257" y="2440"/>
                  <a:pt x="861" y="2044"/>
                </a:cubicBezTo>
                <a:cubicBezTo>
                  <a:pt x="725" y="1908"/>
                  <a:pt x="725" y="1675"/>
                  <a:pt x="861" y="1526"/>
                </a:cubicBezTo>
                <a:cubicBezTo>
                  <a:pt x="1257" y="1129"/>
                  <a:pt x="1257" y="488"/>
                  <a:pt x="861" y="92"/>
                </a:cubicBezTo>
                <a:cubicBezTo>
                  <a:pt x="800" y="31"/>
                  <a:pt x="714" y="0"/>
                  <a:pt x="629" y="0"/>
                </a:cubicBezTo>
                <a:close/>
              </a:path>
            </a:pathLst>
          </a:custGeom>
          <a:solidFill>
            <a:srgbClr val="5D5D6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5" name="Google Shape;1345;p37"/>
          <p:cNvSpPr/>
          <p:nvPr/>
        </p:nvSpPr>
        <p:spPr>
          <a:xfrm>
            <a:off x="4172256" y="1707905"/>
            <a:ext cx="33747" cy="96302"/>
          </a:xfrm>
          <a:custGeom>
            <a:rect b="b" l="l" r="r" t="t"/>
            <a:pathLst>
              <a:path extrusionOk="0" h="3587" w="1257">
                <a:moveTo>
                  <a:pt x="629" y="0"/>
                </a:moveTo>
                <a:cubicBezTo>
                  <a:pt x="543" y="0"/>
                  <a:pt x="458" y="31"/>
                  <a:pt x="397" y="92"/>
                </a:cubicBezTo>
                <a:cubicBezTo>
                  <a:pt x="274" y="215"/>
                  <a:pt x="274" y="434"/>
                  <a:pt x="397" y="556"/>
                </a:cubicBezTo>
                <a:cubicBezTo>
                  <a:pt x="534" y="692"/>
                  <a:pt x="534" y="925"/>
                  <a:pt x="397" y="1075"/>
                </a:cubicBezTo>
                <a:cubicBezTo>
                  <a:pt x="1" y="1471"/>
                  <a:pt x="1" y="2112"/>
                  <a:pt x="397" y="2508"/>
                </a:cubicBezTo>
                <a:cubicBezTo>
                  <a:pt x="534" y="2645"/>
                  <a:pt x="534" y="2876"/>
                  <a:pt x="397" y="3027"/>
                </a:cubicBezTo>
                <a:cubicBezTo>
                  <a:pt x="274" y="3149"/>
                  <a:pt x="274" y="3355"/>
                  <a:pt x="397" y="3491"/>
                </a:cubicBezTo>
                <a:cubicBezTo>
                  <a:pt x="465" y="3546"/>
                  <a:pt x="547" y="3586"/>
                  <a:pt x="628" y="3586"/>
                </a:cubicBezTo>
                <a:cubicBezTo>
                  <a:pt x="710" y="3586"/>
                  <a:pt x="792" y="3546"/>
                  <a:pt x="861" y="3477"/>
                </a:cubicBezTo>
                <a:cubicBezTo>
                  <a:pt x="1256" y="3082"/>
                  <a:pt x="1256" y="2440"/>
                  <a:pt x="861" y="2044"/>
                </a:cubicBezTo>
                <a:cubicBezTo>
                  <a:pt x="725" y="1908"/>
                  <a:pt x="725" y="1675"/>
                  <a:pt x="861" y="1526"/>
                </a:cubicBezTo>
                <a:cubicBezTo>
                  <a:pt x="1256" y="1129"/>
                  <a:pt x="1256" y="488"/>
                  <a:pt x="861" y="92"/>
                </a:cubicBezTo>
                <a:cubicBezTo>
                  <a:pt x="799" y="31"/>
                  <a:pt x="714" y="0"/>
                  <a:pt x="629" y="0"/>
                </a:cubicBezTo>
                <a:close/>
              </a:path>
            </a:pathLst>
          </a:custGeom>
          <a:solidFill>
            <a:srgbClr val="5D5D6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6" name="Google Shape;1346;p37"/>
          <p:cNvSpPr/>
          <p:nvPr/>
        </p:nvSpPr>
        <p:spPr>
          <a:xfrm>
            <a:off x="4218433" y="1707905"/>
            <a:ext cx="33747" cy="96302"/>
          </a:xfrm>
          <a:custGeom>
            <a:rect b="b" l="l" r="r" t="t"/>
            <a:pathLst>
              <a:path extrusionOk="0" h="3587" w="1257">
                <a:moveTo>
                  <a:pt x="634" y="0"/>
                </a:moveTo>
                <a:cubicBezTo>
                  <a:pt x="550" y="0"/>
                  <a:pt x="465" y="31"/>
                  <a:pt x="397" y="92"/>
                </a:cubicBezTo>
                <a:cubicBezTo>
                  <a:pt x="273" y="215"/>
                  <a:pt x="273" y="434"/>
                  <a:pt x="397" y="556"/>
                </a:cubicBezTo>
                <a:cubicBezTo>
                  <a:pt x="533" y="692"/>
                  <a:pt x="533" y="925"/>
                  <a:pt x="397" y="1075"/>
                </a:cubicBezTo>
                <a:cubicBezTo>
                  <a:pt x="0" y="1471"/>
                  <a:pt x="0" y="2112"/>
                  <a:pt x="397" y="2508"/>
                </a:cubicBezTo>
                <a:cubicBezTo>
                  <a:pt x="533" y="2645"/>
                  <a:pt x="533" y="2876"/>
                  <a:pt x="397" y="3027"/>
                </a:cubicBezTo>
                <a:cubicBezTo>
                  <a:pt x="273" y="3149"/>
                  <a:pt x="273" y="3355"/>
                  <a:pt x="397" y="3491"/>
                </a:cubicBezTo>
                <a:cubicBezTo>
                  <a:pt x="465" y="3546"/>
                  <a:pt x="546" y="3586"/>
                  <a:pt x="628" y="3586"/>
                </a:cubicBezTo>
                <a:cubicBezTo>
                  <a:pt x="710" y="3586"/>
                  <a:pt x="792" y="3546"/>
                  <a:pt x="861" y="3477"/>
                </a:cubicBezTo>
                <a:cubicBezTo>
                  <a:pt x="1256" y="3082"/>
                  <a:pt x="1256" y="2440"/>
                  <a:pt x="861" y="2044"/>
                </a:cubicBezTo>
                <a:cubicBezTo>
                  <a:pt x="724" y="1908"/>
                  <a:pt x="724" y="1675"/>
                  <a:pt x="861" y="1526"/>
                </a:cubicBezTo>
                <a:cubicBezTo>
                  <a:pt x="1256" y="1129"/>
                  <a:pt x="1256" y="488"/>
                  <a:pt x="861" y="92"/>
                </a:cubicBezTo>
                <a:cubicBezTo>
                  <a:pt x="799" y="31"/>
                  <a:pt x="717" y="0"/>
                  <a:pt x="634" y="0"/>
                </a:cubicBezTo>
                <a:close/>
              </a:path>
            </a:pathLst>
          </a:custGeom>
          <a:solidFill>
            <a:srgbClr val="5D5D6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7" name="Google Shape;1347;p37"/>
          <p:cNvSpPr/>
          <p:nvPr/>
        </p:nvSpPr>
        <p:spPr>
          <a:xfrm>
            <a:off x="4483735" y="1846331"/>
            <a:ext cx="344131" cy="500948"/>
          </a:xfrm>
          <a:custGeom>
            <a:rect b="b" l="l" r="r" t="t"/>
            <a:pathLst>
              <a:path extrusionOk="0" h="18659" w="12818">
                <a:moveTo>
                  <a:pt x="4341" y="0"/>
                </a:moveTo>
                <a:lnTo>
                  <a:pt x="2854" y="1651"/>
                </a:lnTo>
                <a:cubicBezTo>
                  <a:pt x="1011" y="3713"/>
                  <a:pt x="0" y="6374"/>
                  <a:pt x="0" y="9131"/>
                </a:cubicBezTo>
                <a:lnTo>
                  <a:pt x="0" y="18658"/>
                </a:lnTo>
                <a:lnTo>
                  <a:pt x="12818" y="18658"/>
                </a:lnTo>
                <a:lnTo>
                  <a:pt x="12818" y="8339"/>
                </a:lnTo>
                <a:cubicBezTo>
                  <a:pt x="12818" y="5733"/>
                  <a:pt x="11684" y="3249"/>
                  <a:pt x="9706" y="1542"/>
                </a:cubicBezTo>
                <a:lnTo>
                  <a:pt x="793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8" name="Google Shape;1348;p37"/>
          <p:cNvSpPr/>
          <p:nvPr/>
        </p:nvSpPr>
        <p:spPr>
          <a:xfrm>
            <a:off x="4483735" y="2290821"/>
            <a:ext cx="344131" cy="56460"/>
          </a:xfrm>
          <a:custGeom>
            <a:rect b="b" l="l" r="r" t="t"/>
            <a:pathLst>
              <a:path extrusionOk="0" h="2103" w="12818">
                <a:moveTo>
                  <a:pt x="0" y="0"/>
                </a:moveTo>
                <a:lnTo>
                  <a:pt x="0" y="2102"/>
                </a:lnTo>
                <a:lnTo>
                  <a:pt x="12818" y="2102"/>
                </a:lnTo>
                <a:lnTo>
                  <a:pt x="128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9" name="Google Shape;1349;p37"/>
          <p:cNvSpPr/>
          <p:nvPr/>
        </p:nvSpPr>
        <p:spPr>
          <a:xfrm>
            <a:off x="4473130" y="1835673"/>
            <a:ext cx="365341" cy="522238"/>
          </a:xfrm>
          <a:custGeom>
            <a:rect b="b" l="l" r="r" t="t"/>
            <a:pathLst>
              <a:path extrusionOk="0" h="19452" w="13608">
                <a:moveTo>
                  <a:pt x="8176" y="793"/>
                </a:moveTo>
                <a:lnTo>
                  <a:pt x="9855" y="2239"/>
                </a:lnTo>
                <a:cubicBezTo>
                  <a:pt x="11739" y="3877"/>
                  <a:pt x="12816" y="6239"/>
                  <a:pt x="12816" y="8736"/>
                </a:cubicBezTo>
                <a:lnTo>
                  <a:pt x="12816" y="18660"/>
                </a:lnTo>
                <a:lnTo>
                  <a:pt x="792" y="18660"/>
                </a:lnTo>
                <a:lnTo>
                  <a:pt x="792" y="9528"/>
                </a:lnTo>
                <a:cubicBezTo>
                  <a:pt x="792" y="6853"/>
                  <a:pt x="1760" y="4301"/>
                  <a:pt x="3549" y="2321"/>
                </a:cubicBezTo>
                <a:lnTo>
                  <a:pt x="4914" y="793"/>
                </a:lnTo>
                <a:close/>
                <a:moveTo>
                  <a:pt x="4559" y="1"/>
                </a:moveTo>
                <a:lnTo>
                  <a:pt x="2962" y="1789"/>
                </a:lnTo>
                <a:cubicBezTo>
                  <a:pt x="1051" y="3919"/>
                  <a:pt x="0" y="6662"/>
                  <a:pt x="0" y="9528"/>
                </a:cubicBezTo>
                <a:lnTo>
                  <a:pt x="0" y="19451"/>
                </a:lnTo>
                <a:lnTo>
                  <a:pt x="13608" y="19451"/>
                </a:lnTo>
                <a:lnTo>
                  <a:pt x="13608" y="8736"/>
                </a:lnTo>
                <a:cubicBezTo>
                  <a:pt x="13608" y="6021"/>
                  <a:pt x="12421" y="3427"/>
                  <a:pt x="10359" y="1639"/>
                </a:cubicBezTo>
                <a:lnTo>
                  <a:pt x="8476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0" name="Google Shape;1350;p37"/>
          <p:cNvSpPr/>
          <p:nvPr/>
        </p:nvSpPr>
        <p:spPr>
          <a:xfrm>
            <a:off x="4636172" y="1855110"/>
            <a:ext cx="362065" cy="731514"/>
          </a:xfrm>
          <a:custGeom>
            <a:rect b="b" l="l" r="r" t="t"/>
            <a:pathLst>
              <a:path extrusionOk="0" h="27247" w="13486">
                <a:moveTo>
                  <a:pt x="2621" y="1"/>
                </a:moveTo>
                <a:cubicBezTo>
                  <a:pt x="2621" y="1"/>
                  <a:pt x="1" y="7958"/>
                  <a:pt x="383" y="17157"/>
                </a:cubicBezTo>
                <a:cubicBezTo>
                  <a:pt x="383" y="17157"/>
                  <a:pt x="370" y="20802"/>
                  <a:pt x="819" y="23818"/>
                </a:cubicBezTo>
                <a:cubicBezTo>
                  <a:pt x="1079" y="25579"/>
                  <a:pt x="2472" y="26944"/>
                  <a:pt x="4232" y="27148"/>
                </a:cubicBezTo>
                <a:cubicBezTo>
                  <a:pt x="4758" y="27208"/>
                  <a:pt x="5337" y="27247"/>
                  <a:pt x="5950" y="27247"/>
                </a:cubicBezTo>
                <a:cubicBezTo>
                  <a:pt x="7597" y="27247"/>
                  <a:pt x="9491" y="26964"/>
                  <a:pt x="11262" y="26029"/>
                </a:cubicBezTo>
                <a:cubicBezTo>
                  <a:pt x="12667" y="25279"/>
                  <a:pt x="13486" y="23763"/>
                  <a:pt x="13322" y="22167"/>
                </a:cubicBezTo>
                <a:cubicBezTo>
                  <a:pt x="12967" y="18973"/>
                  <a:pt x="12066" y="12762"/>
                  <a:pt x="9855" y="6838"/>
                </a:cubicBezTo>
                <a:cubicBezTo>
                  <a:pt x="9105" y="4833"/>
                  <a:pt x="7822" y="3058"/>
                  <a:pt x="6048" y="1870"/>
                </a:cubicBezTo>
                <a:cubicBezTo>
                  <a:pt x="5447" y="1461"/>
                  <a:pt x="4750" y="1093"/>
                  <a:pt x="4013" y="860"/>
                </a:cubicBezTo>
                <a:lnTo>
                  <a:pt x="4013" y="860"/>
                </a:lnTo>
                <a:cubicBezTo>
                  <a:pt x="4014" y="860"/>
                  <a:pt x="6976" y="2607"/>
                  <a:pt x="8490" y="7166"/>
                </a:cubicBezTo>
                <a:cubicBezTo>
                  <a:pt x="8696" y="7808"/>
                  <a:pt x="8832" y="8491"/>
                  <a:pt x="8927" y="9159"/>
                </a:cubicBezTo>
                <a:cubicBezTo>
                  <a:pt x="9118" y="10578"/>
                  <a:pt x="9500" y="13417"/>
                  <a:pt x="9691" y="15342"/>
                </a:cubicBezTo>
                <a:cubicBezTo>
                  <a:pt x="9788" y="16338"/>
                  <a:pt x="9091" y="17226"/>
                  <a:pt x="8108" y="17376"/>
                </a:cubicBezTo>
                <a:cubicBezTo>
                  <a:pt x="7446" y="17488"/>
                  <a:pt x="6631" y="17578"/>
                  <a:pt x="5746" y="17578"/>
                </a:cubicBezTo>
                <a:cubicBezTo>
                  <a:pt x="5228" y="17578"/>
                  <a:pt x="4686" y="17547"/>
                  <a:pt x="4137" y="17472"/>
                </a:cubicBezTo>
                <a:cubicBezTo>
                  <a:pt x="3249" y="17348"/>
                  <a:pt x="2581" y="16598"/>
                  <a:pt x="2539" y="15710"/>
                </a:cubicBezTo>
                <a:cubicBezTo>
                  <a:pt x="2390" y="12871"/>
                  <a:pt x="2266" y="6307"/>
                  <a:pt x="3795" y="696"/>
                </a:cubicBezTo>
                <a:cubicBezTo>
                  <a:pt x="3795" y="696"/>
                  <a:pt x="3386" y="246"/>
                  <a:pt x="262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1" name="Google Shape;1351;p37"/>
          <p:cNvSpPr/>
          <p:nvPr/>
        </p:nvSpPr>
        <p:spPr>
          <a:xfrm>
            <a:off x="4654885" y="2373270"/>
            <a:ext cx="343353" cy="213357"/>
          </a:xfrm>
          <a:custGeom>
            <a:rect b="b" l="l" r="r" t="t"/>
            <a:pathLst>
              <a:path extrusionOk="0" h="7947" w="12789">
                <a:moveTo>
                  <a:pt x="12243" y="1"/>
                </a:moveTo>
                <a:cubicBezTo>
                  <a:pt x="12253" y="63"/>
                  <a:pt x="12263" y="125"/>
                  <a:pt x="12272" y="186"/>
                </a:cubicBezTo>
                <a:lnTo>
                  <a:pt x="12272" y="186"/>
                </a:lnTo>
                <a:cubicBezTo>
                  <a:pt x="12264" y="123"/>
                  <a:pt x="12255" y="61"/>
                  <a:pt x="12243" y="1"/>
                </a:cubicBezTo>
                <a:close/>
                <a:moveTo>
                  <a:pt x="12272" y="186"/>
                </a:moveTo>
                <a:cubicBezTo>
                  <a:pt x="12283" y="266"/>
                  <a:pt x="12290" y="347"/>
                  <a:pt x="12298" y="423"/>
                </a:cubicBezTo>
                <a:cubicBezTo>
                  <a:pt x="12476" y="2048"/>
                  <a:pt x="11629" y="3617"/>
                  <a:pt x="10182" y="4382"/>
                </a:cubicBezTo>
                <a:cubicBezTo>
                  <a:pt x="8362" y="5337"/>
                  <a:pt x="6418" y="5632"/>
                  <a:pt x="4726" y="5632"/>
                </a:cubicBezTo>
                <a:cubicBezTo>
                  <a:pt x="4096" y="5632"/>
                  <a:pt x="3502" y="5591"/>
                  <a:pt x="2962" y="5528"/>
                </a:cubicBezTo>
                <a:cubicBezTo>
                  <a:pt x="1706" y="5378"/>
                  <a:pt x="628" y="4655"/>
                  <a:pt x="0" y="3617"/>
                </a:cubicBezTo>
                <a:lnTo>
                  <a:pt x="0" y="3617"/>
                </a:lnTo>
                <a:lnTo>
                  <a:pt x="122" y="4518"/>
                </a:lnTo>
                <a:cubicBezTo>
                  <a:pt x="382" y="6279"/>
                  <a:pt x="1775" y="7644"/>
                  <a:pt x="3535" y="7848"/>
                </a:cubicBezTo>
                <a:cubicBezTo>
                  <a:pt x="4061" y="7908"/>
                  <a:pt x="4640" y="7947"/>
                  <a:pt x="5253" y="7947"/>
                </a:cubicBezTo>
                <a:cubicBezTo>
                  <a:pt x="6900" y="7947"/>
                  <a:pt x="8794" y="7664"/>
                  <a:pt x="10565" y="6729"/>
                </a:cubicBezTo>
                <a:cubicBezTo>
                  <a:pt x="11984" y="5979"/>
                  <a:pt x="12789" y="4463"/>
                  <a:pt x="12625" y="2867"/>
                </a:cubicBezTo>
                <a:cubicBezTo>
                  <a:pt x="12536" y="2120"/>
                  <a:pt x="12433" y="1214"/>
                  <a:pt x="12272" y="18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2" name="Google Shape;1352;p37"/>
          <p:cNvSpPr/>
          <p:nvPr/>
        </p:nvSpPr>
        <p:spPr>
          <a:xfrm>
            <a:off x="4627017" y="1840076"/>
            <a:ext cx="382228" cy="757100"/>
          </a:xfrm>
          <a:custGeom>
            <a:rect b="b" l="l" r="r" t="t"/>
            <a:pathLst>
              <a:path extrusionOk="0" h="28200" w="14237">
                <a:moveTo>
                  <a:pt x="4369" y="1912"/>
                </a:moveTo>
                <a:cubicBezTo>
                  <a:pt x="5064" y="2403"/>
                  <a:pt x="7248" y="4219"/>
                  <a:pt x="8449" y="7849"/>
                </a:cubicBezTo>
                <a:cubicBezTo>
                  <a:pt x="8640" y="8423"/>
                  <a:pt x="8777" y="9051"/>
                  <a:pt x="8873" y="9773"/>
                </a:cubicBezTo>
                <a:cubicBezTo>
                  <a:pt x="9077" y="11262"/>
                  <a:pt x="9459" y="14032"/>
                  <a:pt x="9650" y="15943"/>
                </a:cubicBezTo>
                <a:cubicBezTo>
                  <a:pt x="9719" y="16721"/>
                  <a:pt x="9173" y="17431"/>
                  <a:pt x="8395" y="17553"/>
                </a:cubicBezTo>
                <a:cubicBezTo>
                  <a:pt x="7796" y="17649"/>
                  <a:pt x="6997" y="17739"/>
                  <a:pt x="6109" y="17739"/>
                </a:cubicBezTo>
                <a:cubicBezTo>
                  <a:pt x="5601" y="17739"/>
                  <a:pt x="5064" y="17710"/>
                  <a:pt x="4518" y="17635"/>
                </a:cubicBezTo>
                <a:cubicBezTo>
                  <a:pt x="3836" y="17553"/>
                  <a:pt x="3317" y="16967"/>
                  <a:pt x="3277" y="16257"/>
                </a:cubicBezTo>
                <a:cubicBezTo>
                  <a:pt x="3140" y="13732"/>
                  <a:pt x="2989" y="7398"/>
                  <a:pt x="4369" y="1912"/>
                </a:cubicBezTo>
                <a:close/>
                <a:moveTo>
                  <a:pt x="3195" y="1174"/>
                </a:moveTo>
                <a:lnTo>
                  <a:pt x="3672" y="1462"/>
                </a:lnTo>
                <a:cubicBezTo>
                  <a:pt x="2198" y="7126"/>
                  <a:pt x="2349" y="13704"/>
                  <a:pt x="2485" y="16298"/>
                </a:cubicBezTo>
                <a:cubicBezTo>
                  <a:pt x="2540" y="17390"/>
                  <a:pt x="3359" y="18277"/>
                  <a:pt x="4423" y="18427"/>
                </a:cubicBezTo>
                <a:cubicBezTo>
                  <a:pt x="4993" y="18501"/>
                  <a:pt x="5554" y="18530"/>
                  <a:pt x="6085" y="18530"/>
                </a:cubicBezTo>
                <a:cubicBezTo>
                  <a:pt x="7030" y="18530"/>
                  <a:pt x="7880" y="18437"/>
                  <a:pt x="8518" y="18332"/>
                </a:cubicBezTo>
                <a:cubicBezTo>
                  <a:pt x="9705" y="18141"/>
                  <a:pt x="10551" y="17049"/>
                  <a:pt x="10429" y="15861"/>
                </a:cubicBezTo>
                <a:cubicBezTo>
                  <a:pt x="10238" y="13937"/>
                  <a:pt x="9869" y="11153"/>
                  <a:pt x="9664" y="9664"/>
                </a:cubicBezTo>
                <a:cubicBezTo>
                  <a:pt x="9555" y="8887"/>
                  <a:pt x="9405" y="8217"/>
                  <a:pt x="9200" y="7604"/>
                </a:cubicBezTo>
                <a:cubicBezTo>
                  <a:pt x="8600" y="5775"/>
                  <a:pt x="7767" y="4383"/>
                  <a:pt x="6975" y="3358"/>
                </a:cubicBezTo>
                <a:lnTo>
                  <a:pt x="6975" y="3358"/>
                </a:lnTo>
                <a:cubicBezTo>
                  <a:pt x="8218" y="4423"/>
                  <a:pt x="9186" y="5857"/>
                  <a:pt x="9828" y="7535"/>
                </a:cubicBezTo>
                <a:cubicBezTo>
                  <a:pt x="12025" y="13431"/>
                  <a:pt x="12926" y="19615"/>
                  <a:pt x="13268" y="22767"/>
                </a:cubicBezTo>
                <a:cubicBezTo>
                  <a:pt x="13417" y="24201"/>
                  <a:pt x="12695" y="25566"/>
                  <a:pt x="11425" y="26234"/>
                </a:cubicBezTo>
                <a:cubicBezTo>
                  <a:pt x="9697" y="27143"/>
                  <a:pt x="7840" y="27408"/>
                  <a:pt x="6273" y="27408"/>
                </a:cubicBezTo>
                <a:cubicBezTo>
                  <a:pt x="5674" y="27408"/>
                  <a:pt x="5118" y="27370"/>
                  <a:pt x="4627" y="27313"/>
                </a:cubicBezTo>
                <a:cubicBezTo>
                  <a:pt x="3044" y="27135"/>
                  <a:pt x="1788" y="25907"/>
                  <a:pt x="1543" y="24323"/>
                </a:cubicBezTo>
                <a:cubicBezTo>
                  <a:pt x="1106" y="21362"/>
                  <a:pt x="1120" y="17759"/>
                  <a:pt x="1120" y="17704"/>
                </a:cubicBezTo>
                <a:cubicBezTo>
                  <a:pt x="806" y="9979"/>
                  <a:pt x="2635" y="3058"/>
                  <a:pt x="3195" y="1174"/>
                </a:cubicBezTo>
                <a:close/>
                <a:moveTo>
                  <a:pt x="1215" y="1"/>
                </a:moveTo>
                <a:lnTo>
                  <a:pt x="2485" y="765"/>
                </a:lnTo>
                <a:cubicBezTo>
                  <a:pt x="2007" y="2363"/>
                  <a:pt x="1" y="9610"/>
                  <a:pt x="328" y="17717"/>
                </a:cubicBezTo>
                <a:cubicBezTo>
                  <a:pt x="328" y="17745"/>
                  <a:pt x="314" y="21417"/>
                  <a:pt x="765" y="24447"/>
                </a:cubicBezTo>
                <a:cubicBezTo>
                  <a:pt x="1065" y="26371"/>
                  <a:pt x="2607" y="27886"/>
                  <a:pt x="4532" y="28105"/>
                </a:cubicBezTo>
                <a:cubicBezTo>
                  <a:pt x="5051" y="28159"/>
                  <a:pt x="5652" y="28200"/>
                  <a:pt x="6279" y="28200"/>
                </a:cubicBezTo>
                <a:cubicBezTo>
                  <a:pt x="7958" y="28200"/>
                  <a:pt x="9937" y="27914"/>
                  <a:pt x="11794" y="26931"/>
                </a:cubicBezTo>
                <a:cubicBezTo>
                  <a:pt x="13350" y="26112"/>
                  <a:pt x="14236" y="24447"/>
                  <a:pt x="14045" y="22686"/>
                </a:cubicBezTo>
                <a:cubicBezTo>
                  <a:pt x="13705" y="19492"/>
                  <a:pt x="12790" y="13227"/>
                  <a:pt x="10565" y="7262"/>
                </a:cubicBezTo>
                <a:cubicBezTo>
                  <a:pt x="9746" y="5078"/>
                  <a:pt x="8381" y="3291"/>
                  <a:pt x="6607" y="2103"/>
                </a:cubicBezTo>
                <a:cubicBezTo>
                  <a:pt x="5910" y="1625"/>
                  <a:pt x="5188" y="1271"/>
                  <a:pt x="4478" y="1038"/>
                </a:cubicBezTo>
                <a:lnTo>
                  <a:pt x="4423" y="998"/>
                </a:lnTo>
                <a:cubicBezTo>
                  <a:pt x="4409" y="983"/>
                  <a:pt x="3945" y="465"/>
                  <a:pt x="3086" y="179"/>
                </a:cubicBezTo>
                <a:lnTo>
                  <a:pt x="2716" y="69"/>
                </a:lnTo>
                <a:lnTo>
                  <a:pt x="2594" y="437"/>
                </a:lnTo>
                <a:lnTo>
                  <a:pt x="121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3" name="Google Shape;1353;p37"/>
          <p:cNvSpPr/>
          <p:nvPr/>
        </p:nvSpPr>
        <p:spPr>
          <a:xfrm>
            <a:off x="4761522" y="2455435"/>
            <a:ext cx="72867" cy="67655"/>
          </a:xfrm>
          <a:custGeom>
            <a:rect b="b" l="l" r="r" t="t"/>
            <a:pathLst>
              <a:path extrusionOk="0" h="2142" w="2307">
                <a:moveTo>
                  <a:pt x="911" y="0"/>
                </a:moveTo>
                <a:cubicBezTo>
                  <a:pt x="874" y="0"/>
                  <a:pt x="837" y="7"/>
                  <a:pt x="805" y="23"/>
                </a:cubicBezTo>
                <a:lnTo>
                  <a:pt x="382" y="214"/>
                </a:lnTo>
                <a:cubicBezTo>
                  <a:pt x="273" y="269"/>
                  <a:pt x="232" y="405"/>
                  <a:pt x="273" y="514"/>
                </a:cubicBezTo>
                <a:cubicBezTo>
                  <a:pt x="309" y="588"/>
                  <a:pt x="390" y="639"/>
                  <a:pt x="474" y="639"/>
                </a:cubicBezTo>
                <a:cubicBezTo>
                  <a:pt x="484" y="639"/>
                  <a:pt x="494" y="638"/>
                  <a:pt x="505" y="637"/>
                </a:cubicBezTo>
                <a:lnTo>
                  <a:pt x="505" y="637"/>
                </a:lnTo>
                <a:lnTo>
                  <a:pt x="27" y="1838"/>
                </a:lnTo>
                <a:cubicBezTo>
                  <a:pt x="0" y="1920"/>
                  <a:pt x="0" y="2002"/>
                  <a:pt x="55" y="2056"/>
                </a:cubicBezTo>
                <a:cubicBezTo>
                  <a:pt x="100" y="2113"/>
                  <a:pt x="154" y="2142"/>
                  <a:pt x="218" y="2142"/>
                </a:cubicBezTo>
                <a:cubicBezTo>
                  <a:pt x="231" y="2142"/>
                  <a:pt x="245" y="2141"/>
                  <a:pt x="259" y="2138"/>
                </a:cubicBezTo>
                <a:lnTo>
                  <a:pt x="2102" y="1892"/>
                </a:lnTo>
                <a:cubicBezTo>
                  <a:pt x="2224" y="1879"/>
                  <a:pt x="2306" y="1756"/>
                  <a:pt x="2293" y="1647"/>
                </a:cubicBezTo>
                <a:cubicBezTo>
                  <a:pt x="2281" y="1539"/>
                  <a:pt x="2183" y="1451"/>
                  <a:pt x="2076" y="1451"/>
                </a:cubicBezTo>
                <a:cubicBezTo>
                  <a:pt x="2062" y="1451"/>
                  <a:pt x="2048" y="1452"/>
                  <a:pt x="2033" y="1456"/>
                </a:cubicBezTo>
                <a:lnTo>
                  <a:pt x="573" y="1647"/>
                </a:lnTo>
                <a:lnTo>
                  <a:pt x="901" y="815"/>
                </a:lnTo>
                <a:cubicBezTo>
                  <a:pt x="946" y="848"/>
                  <a:pt x="1000" y="873"/>
                  <a:pt x="1057" y="873"/>
                </a:cubicBezTo>
                <a:cubicBezTo>
                  <a:pt x="1068" y="873"/>
                  <a:pt x="1080" y="872"/>
                  <a:pt x="1092" y="869"/>
                </a:cubicBezTo>
                <a:lnTo>
                  <a:pt x="1132" y="869"/>
                </a:lnTo>
                <a:cubicBezTo>
                  <a:pt x="1256" y="815"/>
                  <a:pt x="1310" y="691"/>
                  <a:pt x="1269" y="582"/>
                </a:cubicBezTo>
                <a:lnTo>
                  <a:pt x="1105" y="145"/>
                </a:lnTo>
                <a:cubicBezTo>
                  <a:pt x="1092" y="91"/>
                  <a:pt x="1037" y="36"/>
                  <a:pt x="983" y="9"/>
                </a:cubicBezTo>
                <a:cubicBezTo>
                  <a:pt x="960" y="3"/>
                  <a:pt x="936" y="0"/>
                  <a:pt x="91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4" name="Google Shape;1354;p37"/>
          <p:cNvSpPr/>
          <p:nvPr/>
        </p:nvSpPr>
        <p:spPr>
          <a:xfrm>
            <a:off x="4842569" y="2448771"/>
            <a:ext cx="66834" cy="71635"/>
          </a:xfrm>
          <a:custGeom>
            <a:rect b="b" l="l" r="r" t="t"/>
            <a:pathLst>
              <a:path extrusionOk="0" h="2268" w="2116">
                <a:moveTo>
                  <a:pt x="861" y="0"/>
                </a:moveTo>
                <a:cubicBezTo>
                  <a:pt x="812" y="0"/>
                  <a:pt x="763" y="14"/>
                  <a:pt x="723" y="43"/>
                </a:cubicBezTo>
                <a:cubicBezTo>
                  <a:pt x="628" y="125"/>
                  <a:pt x="614" y="261"/>
                  <a:pt x="683" y="356"/>
                </a:cubicBezTo>
                <a:lnTo>
                  <a:pt x="1474" y="1381"/>
                </a:lnTo>
                <a:lnTo>
                  <a:pt x="723" y="1490"/>
                </a:lnTo>
                <a:cubicBezTo>
                  <a:pt x="750" y="1408"/>
                  <a:pt x="723" y="1312"/>
                  <a:pt x="655" y="1257"/>
                </a:cubicBezTo>
                <a:cubicBezTo>
                  <a:pt x="613" y="1221"/>
                  <a:pt x="562" y="1204"/>
                  <a:pt x="512" y="1204"/>
                </a:cubicBezTo>
                <a:cubicBezTo>
                  <a:pt x="449" y="1204"/>
                  <a:pt x="386" y="1231"/>
                  <a:pt x="341" y="1284"/>
                </a:cubicBezTo>
                <a:lnTo>
                  <a:pt x="55" y="1639"/>
                </a:lnTo>
                <a:cubicBezTo>
                  <a:pt x="13" y="1694"/>
                  <a:pt x="0" y="1749"/>
                  <a:pt x="0" y="1817"/>
                </a:cubicBezTo>
                <a:cubicBezTo>
                  <a:pt x="13" y="1872"/>
                  <a:pt x="40" y="1927"/>
                  <a:pt x="95" y="1967"/>
                </a:cubicBezTo>
                <a:lnTo>
                  <a:pt x="477" y="2227"/>
                </a:lnTo>
                <a:cubicBezTo>
                  <a:pt x="519" y="2267"/>
                  <a:pt x="573" y="2267"/>
                  <a:pt x="628" y="2267"/>
                </a:cubicBezTo>
                <a:cubicBezTo>
                  <a:pt x="696" y="2254"/>
                  <a:pt x="750" y="2227"/>
                  <a:pt x="778" y="2172"/>
                </a:cubicBezTo>
                <a:cubicBezTo>
                  <a:pt x="832" y="2103"/>
                  <a:pt x="832" y="2008"/>
                  <a:pt x="792" y="1927"/>
                </a:cubicBezTo>
                <a:lnTo>
                  <a:pt x="1911" y="1776"/>
                </a:lnTo>
                <a:cubicBezTo>
                  <a:pt x="1979" y="1763"/>
                  <a:pt x="2047" y="1708"/>
                  <a:pt x="2088" y="1639"/>
                </a:cubicBezTo>
                <a:cubicBezTo>
                  <a:pt x="2115" y="1572"/>
                  <a:pt x="2102" y="1490"/>
                  <a:pt x="2047" y="1421"/>
                </a:cubicBezTo>
                <a:lnTo>
                  <a:pt x="1037" y="83"/>
                </a:lnTo>
                <a:cubicBezTo>
                  <a:pt x="997" y="28"/>
                  <a:pt x="930" y="0"/>
                  <a:pt x="86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5" name="Google Shape;1355;p37"/>
          <p:cNvSpPr/>
          <p:nvPr/>
        </p:nvSpPr>
        <p:spPr>
          <a:xfrm>
            <a:off x="4801067" y="2384546"/>
            <a:ext cx="63441" cy="57105"/>
          </a:xfrm>
          <a:custGeom>
            <a:rect b="b" l="l" r="r" t="t"/>
            <a:pathLst>
              <a:path extrusionOk="0" h="2127" w="2363">
                <a:moveTo>
                  <a:pt x="919" y="1"/>
                </a:moveTo>
                <a:cubicBezTo>
                  <a:pt x="909" y="1"/>
                  <a:pt x="899" y="2"/>
                  <a:pt x="888" y="3"/>
                </a:cubicBezTo>
                <a:cubicBezTo>
                  <a:pt x="807" y="17"/>
                  <a:pt x="752" y="72"/>
                  <a:pt x="710" y="140"/>
                </a:cubicBezTo>
                <a:lnTo>
                  <a:pt x="55" y="1819"/>
                </a:lnTo>
                <a:cubicBezTo>
                  <a:pt x="1" y="1941"/>
                  <a:pt x="69" y="2065"/>
                  <a:pt x="179" y="2105"/>
                </a:cubicBezTo>
                <a:cubicBezTo>
                  <a:pt x="207" y="2120"/>
                  <a:pt x="238" y="2126"/>
                  <a:pt x="268" y="2126"/>
                </a:cubicBezTo>
                <a:cubicBezTo>
                  <a:pt x="353" y="2126"/>
                  <a:pt x="435" y="2073"/>
                  <a:pt x="465" y="1983"/>
                </a:cubicBezTo>
                <a:lnTo>
                  <a:pt x="983" y="673"/>
                </a:lnTo>
                <a:lnTo>
                  <a:pt x="1544" y="1410"/>
                </a:lnTo>
                <a:cubicBezTo>
                  <a:pt x="1462" y="1423"/>
                  <a:pt x="1407" y="1492"/>
                  <a:pt x="1380" y="1559"/>
                </a:cubicBezTo>
                <a:cubicBezTo>
                  <a:pt x="1352" y="1683"/>
                  <a:pt x="1434" y="1805"/>
                  <a:pt x="1544" y="1832"/>
                </a:cubicBezTo>
                <a:lnTo>
                  <a:pt x="1993" y="1941"/>
                </a:lnTo>
                <a:lnTo>
                  <a:pt x="2075" y="1941"/>
                </a:lnTo>
                <a:cubicBezTo>
                  <a:pt x="2117" y="1941"/>
                  <a:pt x="2144" y="1928"/>
                  <a:pt x="2171" y="1914"/>
                </a:cubicBezTo>
                <a:cubicBezTo>
                  <a:pt x="2226" y="1874"/>
                  <a:pt x="2266" y="1819"/>
                  <a:pt x="2266" y="1750"/>
                </a:cubicBezTo>
                <a:lnTo>
                  <a:pt x="2335" y="1300"/>
                </a:lnTo>
                <a:cubicBezTo>
                  <a:pt x="2363" y="1177"/>
                  <a:pt x="2281" y="1068"/>
                  <a:pt x="2157" y="1041"/>
                </a:cubicBezTo>
                <a:cubicBezTo>
                  <a:pt x="2146" y="1039"/>
                  <a:pt x="2136" y="1039"/>
                  <a:pt x="2126" y="1039"/>
                </a:cubicBezTo>
                <a:cubicBezTo>
                  <a:pt x="2032" y="1039"/>
                  <a:pt x="1962" y="1091"/>
                  <a:pt x="1926" y="1177"/>
                </a:cubicBezTo>
                <a:lnTo>
                  <a:pt x="1093" y="99"/>
                </a:lnTo>
                <a:cubicBezTo>
                  <a:pt x="1057" y="39"/>
                  <a:pt x="990" y="1"/>
                  <a:pt x="91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6" name="Google Shape;1356;p37"/>
          <p:cNvSpPr/>
          <p:nvPr/>
        </p:nvSpPr>
        <p:spPr>
          <a:xfrm>
            <a:off x="4750310" y="2444949"/>
            <a:ext cx="95292" cy="88817"/>
          </a:xfrm>
          <a:custGeom>
            <a:rect b="b" l="l" r="r" t="t"/>
            <a:pathLst>
              <a:path extrusionOk="0" h="2812" w="3017">
                <a:moveTo>
                  <a:pt x="1256" y="328"/>
                </a:moveTo>
                <a:cubicBezTo>
                  <a:pt x="1283" y="328"/>
                  <a:pt x="1310" y="341"/>
                  <a:pt x="1338" y="341"/>
                </a:cubicBezTo>
                <a:cubicBezTo>
                  <a:pt x="1392" y="368"/>
                  <a:pt x="1447" y="423"/>
                  <a:pt x="1460" y="477"/>
                </a:cubicBezTo>
                <a:lnTo>
                  <a:pt x="1624" y="914"/>
                </a:lnTo>
                <a:cubicBezTo>
                  <a:pt x="1665" y="1023"/>
                  <a:pt x="1611" y="1147"/>
                  <a:pt x="1487" y="1201"/>
                </a:cubicBezTo>
                <a:lnTo>
                  <a:pt x="1447" y="1201"/>
                </a:lnTo>
                <a:cubicBezTo>
                  <a:pt x="1433" y="1214"/>
                  <a:pt x="1420" y="1214"/>
                  <a:pt x="1420" y="1214"/>
                </a:cubicBezTo>
                <a:cubicBezTo>
                  <a:pt x="1351" y="1214"/>
                  <a:pt x="1296" y="1187"/>
                  <a:pt x="1256" y="1147"/>
                </a:cubicBezTo>
                <a:lnTo>
                  <a:pt x="928" y="1979"/>
                </a:lnTo>
                <a:lnTo>
                  <a:pt x="2388" y="1788"/>
                </a:lnTo>
                <a:cubicBezTo>
                  <a:pt x="2402" y="1788"/>
                  <a:pt x="2416" y="1775"/>
                  <a:pt x="2430" y="1775"/>
                </a:cubicBezTo>
                <a:cubicBezTo>
                  <a:pt x="2539" y="1775"/>
                  <a:pt x="2634" y="1856"/>
                  <a:pt x="2648" y="1979"/>
                </a:cubicBezTo>
                <a:cubicBezTo>
                  <a:pt x="2661" y="2088"/>
                  <a:pt x="2579" y="2211"/>
                  <a:pt x="2457" y="2224"/>
                </a:cubicBezTo>
                <a:lnTo>
                  <a:pt x="614" y="2470"/>
                </a:lnTo>
                <a:cubicBezTo>
                  <a:pt x="601" y="2484"/>
                  <a:pt x="601" y="2484"/>
                  <a:pt x="587" y="2484"/>
                </a:cubicBezTo>
                <a:cubicBezTo>
                  <a:pt x="519" y="2484"/>
                  <a:pt x="450" y="2443"/>
                  <a:pt x="410" y="2388"/>
                </a:cubicBezTo>
                <a:cubicBezTo>
                  <a:pt x="355" y="2334"/>
                  <a:pt x="355" y="2252"/>
                  <a:pt x="382" y="2170"/>
                </a:cubicBezTo>
                <a:lnTo>
                  <a:pt x="860" y="969"/>
                </a:lnTo>
                <a:lnTo>
                  <a:pt x="832" y="969"/>
                </a:lnTo>
                <a:cubicBezTo>
                  <a:pt x="750" y="969"/>
                  <a:pt x="668" y="928"/>
                  <a:pt x="628" y="846"/>
                </a:cubicBezTo>
                <a:cubicBezTo>
                  <a:pt x="587" y="737"/>
                  <a:pt x="628" y="601"/>
                  <a:pt x="737" y="546"/>
                </a:cubicBezTo>
                <a:lnTo>
                  <a:pt x="1160" y="355"/>
                </a:lnTo>
                <a:cubicBezTo>
                  <a:pt x="1187" y="341"/>
                  <a:pt x="1229" y="328"/>
                  <a:pt x="1256" y="328"/>
                </a:cubicBezTo>
                <a:close/>
                <a:moveTo>
                  <a:pt x="1256" y="0"/>
                </a:moveTo>
                <a:cubicBezTo>
                  <a:pt x="1174" y="0"/>
                  <a:pt x="1092" y="13"/>
                  <a:pt x="1023" y="55"/>
                </a:cubicBezTo>
                <a:lnTo>
                  <a:pt x="601" y="246"/>
                </a:lnTo>
                <a:cubicBezTo>
                  <a:pt x="464" y="314"/>
                  <a:pt x="368" y="423"/>
                  <a:pt x="314" y="559"/>
                </a:cubicBezTo>
                <a:cubicBezTo>
                  <a:pt x="259" y="696"/>
                  <a:pt x="273" y="846"/>
                  <a:pt x="328" y="983"/>
                </a:cubicBezTo>
                <a:cubicBezTo>
                  <a:pt x="355" y="1037"/>
                  <a:pt x="395" y="1092"/>
                  <a:pt x="437" y="1132"/>
                </a:cubicBezTo>
                <a:lnTo>
                  <a:pt x="68" y="2048"/>
                </a:lnTo>
                <a:cubicBezTo>
                  <a:pt x="0" y="2239"/>
                  <a:pt x="27" y="2443"/>
                  <a:pt x="150" y="2593"/>
                </a:cubicBezTo>
                <a:cubicBezTo>
                  <a:pt x="259" y="2730"/>
                  <a:pt x="410" y="2812"/>
                  <a:pt x="587" y="2812"/>
                </a:cubicBezTo>
                <a:lnTo>
                  <a:pt x="655" y="2812"/>
                </a:lnTo>
                <a:lnTo>
                  <a:pt x="2497" y="2552"/>
                </a:lnTo>
                <a:cubicBezTo>
                  <a:pt x="2812" y="2512"/>
                  <a:pt x="3016" y="2224"/>
                  <a:pt x="2976" y="1924"/>
                </a:cubicBezTo>
                <a:cubicBezTo>
                  <a:pt x="2934" y="1651"/>
                  <a:pt x="2703" y="1447"/>
                  <a:pt x="2430" y="1447"/>
                </a:cubicBezTo>
                <a:lnTo>
                  <a:pt x="2348" y="1447"/>
                </a:lnTo>
                <a:lnTo>
                  <a:pt x="1447" y="1569"/>
                </a:lnTo>
                <a:lnTo>
                  <a:pt x="1460" y="1542"/>
                </a:lnTo>
                <a:lnTo>
                  <a:pt x="1487" y="1542"/>
                </a:lnTo>
                <a:cubicBezTo>
                  <a:pt x="1529" y="1529"/>
                  <a:pt x="1569" y="1529"/>
                  <a:pt x="1611" y="1502"/>
                </a:cubicBezTo>
                <a:cubicBezTo>
                  <a:pt x="1747" y="1460"/>
                  <a:pt x="1856" y="1351"/>
                  <a:pt x="1924" y="1214"/>
                </a:cubicBezTo>
                <a:cubicBezTo>
                  <a:pt x="1979" y="1078"/>
                  <a:pt x="1993" y="928"/>
                  <a:pt x="1938" y="792"/>
                </a:cubicBezTo>
                <a:lnTo>
                  <a:pt x="1775" y="355"/>
                </a:lnTo>
                <a:cubicBezTo>
                  <a:pt x="1720" y="219"/>
                  <a:pt x="1611" y="95"/>
                  <a:pt x="1460" y="41"/>
                </a:cubicBezTo>
                <a:cubicBezTo>
                  <a:pt x="1392" y="13"/>
                  <a:pt x="1324" y="0"/>
                  <a:pt x="1256" y="0"/>
                </a:cubicBezTo>
                <a:close/>
              </a:path>
            </a:pathLst>
          </a:custGeom>
          <a:solidFill>
            <a:srgbClr val="5D5D6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7" name="Google Shape;1357;p37"/>
          <p:cNvSpPr/>
          <p:nvPr/>
        </p:nvSpPr>
        <p:spPr>
          <a:xfrm>
            <a:off x="4831356" y="2438032"/>
            <a:ext cx="89259" cy="93144"/>
          </a:xfrm>
          <a:custGeom>
            <a:rect b="b" l="l" r="r" t="t"/>
            <a:pathLst>
              <a:path extrusionOk="0" h="2949" w="2826">
                <a:moveTo>
                  <a:pt x="1214" y="341"/>
                </a:moveTo>
                <a:cubicBezTo>
                  <a:pt x="1283" y="341"/>
                  <a:pt x="1351" y="369"/>
                  <a:pt x="1392" y="423"/>
                </a:cubicBezTo>
                <a:lnTo>
                  <a:pt x="2402" y="1761"/>
                </a:lnTo>
                <a:cubicBezTo>
                  <a:pt x="2457" y="1830"/>
                  <a:pt x="2470" y="1912"/>
                  <a:pt x="2443" y="1979"/>
                </a:cubicBezTo>
                <a:cubicBezTo>
                  <a:pt x="2402" y="2048"/>
                  <a:pt x="2334" y="2103"/>
                  <a:pt x="2266" y="2116"/>
                </a:cubicBezTo>
                <a:lnTo>
                  <a:pt x="1147" y="2267"/>
                </a:lnTo>
                <a:cubicBezTo>
                  <a:pt x="1187" y="2348"/>
                  <a:pt x="1187" y="2443"/>
                  <a:pt x="1133" y="2512"/>
                </a:cubicBezTo>
                <a:cubicBezTo>
                  <a:pt x="1105" y="2567"/>
                  <a:pt x="1051" y="2594"/>
                  <a:pt x="983" y="2607"/>
                </a:cubicBezTo>
                <a:lnTo>
                  <a:pt x="956" y="2607"/>
                </a:lnTo>
                <a:cubicBezTo>
                  <a:pt x="914" y="2607"/>
                  <a:pt x="874" y="2594"/>
                  <a:pt x="832" y="2567"/>
                </a:cubicBezTo>
                <a:lnTo>
                  <a:pt x="450" y="2307"/>
                </a:lnTo>
                <a:cubicBezTo>
                  <a:pt x="395" y="2267"/>
                  <a:pt x="368" y="2212"/>
                  <a:pt x="355" y="2157"/>
                </a:cubicBezTo>
                <a:cubicBezTo>
                  <a:pt x="355" y="2089"/>
                  <a:pt x="368" y="2034"/>
                  <a:pt x="410" y="1979"/>
                </a:cubicBezTo>
                <a:lnTo>
                  <a:pt x="696" y="1624"/>
                </a:lnTo>
                <a:cubicBezTo>
                  <a:pt x="737" y="1570"/>
                  <a:pt x="805" y="1543"/>
                  <a:pt x="874" y="1543"/>
                </a:cubicBezTo>
                <a:cubicBezTo>
                  <a:pt x="914" y="1543"/>
                  <a:pt x="969" y="1557"/>
                  <a:pt x="1010" y="1597"/>
                </a:cubicBezTo>
                <a:cubicBezTo>
                  <a:pt x="1078" y="1652"/>
                  <a:pt x="1105" y="1748"/>
                  <a:pt x="1078" y="1830"/>
                </a:cubicBezTo>
                <a:lnTo>
                  <a:pt x="1829" y="1721"/>
                </a:lnTo>
                <a:lnTo>
                  <a:pt x="1038" y="696"/>
                </a:lnTo>
                <a:cubicBezTo>
                  <a:pt x="969" y="601"/>
                  <a:pt x="983" y="465"/>
                  <a:pt x="1078" y="383"/>
                </a:cubicBezTo>
                <a:cubicBezTo>
                  <a:pt x="1119" y="356"/>
                  <a:pt x="1174" y="341"/>
                  <a:pt x="1214" y="341"/>
                </a:cubicBezTo>
                <a:close/>
                <a:moveTo>
                  <a:pt x="1214" y="1"/>
                </a:moveTo>
                <a:cubicBezTo>
                  <a:pt x="1092" y="1"/>
                  <a:pt x="983" y="41"/>
                  <a:pt x="887" y="123"/>
                </a:cubicBezTo>
                <a:cubicBezTo>
                  <a:pt x="641" y="301"/>
                  <a:pt x="587" y="656"/>
                  <a:pt x="778" y="902"/>
                </a:cubicBezTo>
                <a:lnTo>
                  <a:pt x="1023" y="1229"/>
                </a:lnTo>
                <a:cubicBezTo>
                  <a:pt x="983" y="1215"/>
                  <a:pt x="928" y="1215"/>
                  <a:pt x="874" y="1215"/>
                </a:cubicBezTo>
                <a:cubicBezTo>
                  <a:pt x="710" y="1215"/>
                  <a:pt x="546" y="1284"/>
                  <a:pt x="437" y="1420"/>
                </a:cubicBezTo>
                <a:lnTo>
                  <a:pt x="150" y="1775"/>
                </a:lnTo>
                <a:cubicBezTo>
                  <a:pt x="55" y="1884"/>
                  <a:pt x="0" y="2048"/>
                  <a:pt x="27" y="2198"/>
                </a:cubicBezTo>
                <a:cubicBezTo>
                  <a:pt x="41" y="2348"/>
                  <a:pt x="137" y="2485"/>
                  <a:pt x="259" y="2580"/>
                </a:cubicBezTo>
                <a:lnTo>
                  <a:pt x="641" y="2840"/>
                </a:lnTo>
                <a:cubicBezTo>
                  <a:pt x="737" y="2907"/>
                  <a:pt x="846" y="2949"/>
                  <a:pt x="956" y="2949"/>
                </a:cubicBezTo>
                <a:cubicBezTo>
                  <a:pt x="983" y="2949"/>
                  <a:pt x="1010" y="2935"/>
                  <a:pt x="1038" y="2935"/>
                </a:cubicBezTo>
                <a:cubicBezTo>
                  <a:pt x="1187" y="2922"/>
                  <a:pt x="1324" y="2826"/>
                  <a:pt x="1420" y="2703"/>
                </a:cubicBezTo>
                <a:cubicBezTo>
                  <a:pt x="1447" y="2662"/>
                  <a:pt x="1474" y="2607"/>
                  <a:pt x="1487" y="2553"/>
                </a:cubicBezTo>
                <a:lnTo>
                  <a:pt x="2306" y="2443"/>
                </a:lnTo>
                <a:cubicBezTo>
                  <a:pt x="2497" y="2416"/>
                  <a:pt x="2675" y="2294"/>
                  <a:pt x="2743" y="2103"/>
                </a:cubicBezTo>
                <a:cubicBezTo>
                  <a:pt x="2825" y="1925"/>
                  <a:pt x="2798" y="1721"/>
                  <a:pt x="2675" y="1557"/>
                </a:cubicBezTo>
                <a:lnTo>
                  <a:pt x="1665" y="219"/>
                </a:lnTo>
                <a:cubicBezTo>
                  <a:pt x="1556" y="83"/>
                  <a:pt x="1392" y="1"/>
                  <a:pt x="1214" y="1"/>
                </a:cubicBezTo>
                <a:close/>
              </a:path>
            </a:pathLst>
          </a:custGeom>
          <a:solidFill>
            <a:srgbClr val="5D5D6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8" name="Google Shape;1358;p37"/>
          <p:cNvSpPr/>
          <p:nvPr/>
        </p:nvSpPr>
        <p:spPr>
          <a:xfrm>
            <a:off x="4791187" y="2375821"/>
            <a:ext cx="82127" cy="74797"/>
          </a:xfrm>
          <a:custGeom>
            <a:rect b="b" l="l" r="r" t="t"/>
            <a:pathLst>
              <a:path extrusionOk="0" h="2786" w="3059">
                <a:moveTo>
                  <a:pt x="1297" y="328"/>
                </a:moveTo>
                <a:cubicBezTo>
                  <a:pt x="1366" y="328"/>
                  <a:pt x="1420" y="356"/>
                  <a:pt x="1461" y="424"/>
                </a:cubicBezTo>
                <a:lnTo>
                  <a:pt x="2294" y="1502"/>
                </a:lnTo>
                <a:cubicBezTo>
                  <a:pt x="2321" y="1420"/>
                  <a:pt x="2403" y="1366"/>
                  <a:pt x="2485" y="1366"/>
                </a:cubicBezTo>
                <a:lnTo>
                  <a:pt x="2525" y="1366"/>
                </a:lnTo>
                <a:cubicBezTo>
                  <a:pt x="2649" y="1393"/>
                  <a:pt x="2731" y="1502"/>
                  <a:pt x="2703" y="1625"/>
                </a:cubicBezTo>
                <a:lnTo>
                  <a:pt x="2634" y="2075"/>
                </a:lnTo>
                <a:cubicBezTo>
                  <a:pt x="2634" y="2144"/>
                  <a:pt x="2594" y="2199"/>
                  <a:pt x="2539" y="2239"/>
                </a:cubicBezTo>
                <a:cubicBezTo>
                  <a:pt x="2512" y="2253"/>
                  <a:pt x="2485" y="2266"/>
                  <a:pt x="2443" y="2266"/>
                </a:cubicBezTo>
                <a:lnTo>
                  <a:pt x="2361" y="2266"/>
                </a:lnTo>
                <a:lnTo>
                  <a:pt x="1912" y="2157"/>
                </a:lnTo>
                <a:cubicBezTo>
                  <a:pt x="1802" y="2130"/>
                  <a:pt x="1720" y="2008"/>
                  <a:pt x="1748" y="1884"/>
                </a:cubicBezTo>
                <a:cubicBezTo>
                  <a:pt x="1775" y="1817"/>
                  <a:pt x="1830" y="1748"/>
                  <a:pt x="1912" y="1735"/>
                </a:cubicBezTo>
                <a:lnTo>
                  <a:pt x="1351" y="998"/>
                </a:lnTo>
                <a:lnTo>
                  <a:pt x="833" y="2308"/>
                </a:lnTo>
                <a:cubicBezTo>
                  <a:pt x="805" y="2403"/>
                  <a:pt x="710" y="2444"/>
                  <a:pt x="629" y="2444"/>
                </a:cubicBezTo>
                <a:cubicBezTo>
                  <a:pt x="601" y="2444"/>
                  <a:pt x="574" y="2444"/>
                  <a:pt x="547" y="2430"/>
                </a:cubicBezTo>
                <a:cubicBezTo>
                  <a:pt x="437" y="2390"/>
                  <a:pt x="369" y="2266"/>
                  <a:pt x="423" y="2144"/>
                </a:cubicBezTo>
                <a:lnTo>
                  <a:pt x="1078" y="465"/>
                </a:lnTo>
                <a:cubicBezTo>
                  <a:pt x="1120" y="397"/>
                  <a:pt x="1175" y="342"/>
                  <a:pt x="1256" y="328"/>
                </a:cubicBezTo>
                <a:close/>
                <a:moveTo>
                  <a:pt x="1215" y="1"/>
                </a:moveTo>
                <a:cubicBezTo>
                  <a:pt x="1011" y="28"/>
                  <a:pt x="847" y="164"/>
                  <a:pt x="778" y="342"/>
                </a:cubicBezTo>
                <a:lnTo>
                  <a:pt x="110" y="2021"/>
                </a:lnTo>
                <a:cubicBezTo>
                  <a:pt x="1" y="2308"/>
                  <a:pt x="137" y="2636"/>
                  <a:pt x="423" y="2745"/>
                </a:cubicBezTo>
                <a:cubicBezTo>
                  <a:pt x="492" y="2772"/>
                  <a:pt x="560" y="2785"/>
                  <a:pt x="629" y="2785"/>
                </a:cubicBezTo>
                <a:cubicBezTo>
                  <a:pt x="860" y="2785"/>
                  <a:pt x="1065" y="2649"/>
                  <a:pt x="1147" y="2430"/>
                </a:cubicBezTo>
                <a:lnTo>
                  <a:pt x="1448" y="1680"/>
                </a:lnTo>
                <a:lnTo>
                  <a:pt x="1461" y="1707"/>
                </a:lnTo>
                <a:cubicBezTo>
                  <a:pt x="1448" y="1735"/>
                  <a:pt x="1433" y="1775"/>
                  <a:pt x="1433" y="1817"/>
                </a:cubicBezTo>
                <a:cubicBezTo>
                  <a:pt x="1351" y="2117"/>
                  <a:pt x="1543" y="2417"/>
                  <a:pt x="1843" y="2485"/>
                </a:cubicBezTo>
                <a:lnTo>
                  <a:pt x="2294" y="2594"/>
                </a:lnTo>
                <a:cubicBezTo>
                  <a:pt x="2334" y="2594"/>
                  <a:pt x="2376" y="2608"/>
                  <a:pt x="2416" y="2608"/>
                </a:cubicBezTo>
                <a:cubicBezTo>
                  <a:pt x="2443" y="2608"/>
                  <a:pt x="2471" y="2608"/>
                  <a:pt x="2498" y="2594"/>
                </a:cubicBezTo>
                <a:cubicBezTo>
                  <a:pt x="2580" y="2594"/>
                  <a:pt x="2662" y="2554"/>
                  <a:pt x="2731" y="2512"/>
                </a:cubicBezTo>
                <a:cubicBezTo>
                  <a:pt x="2853" y="2417"/>
                  <a:pt x="2949" y="2281"/>
                  <a:pt x="2962" y="2130"/>
                </a:cubicBezTo>
                <a:lnTo>
                  <a:pt x="3031" y="1680"/>
                </a:lnTo>
                <a:cubicBezTo>
                  <a:pt x="3058" y="1529"/>
                  <a:pt x="3017" y="1380"/>
                  <a:pt x="2935" y="1256"/>
                </a:cubicBezTo>
                <a:cubicBezTo>
                  <a:pt x="2853" y="1147"/>
                  <a:pt x="2716" y="1065"/>
                  <a:pt x="2567" y="1038"/>
                </a:cubicBezTo>
                <a:lnTo>
                  <a:pt x="2485" y="1038"/>
                </a:lnTo>
                <a:cubicBezTo>
                  <a:pt x="2443" y="1038"/>
                  <a:pt x="2403" y="1038"/>
                  <a:pt x="2361" y="1052"/>
                </a:cubicBezTo>
                <a:lnTo>
                  <a:pt x="1734" y="219"/>
                </a:lnTo>
                <a:cubicBezTo>
                  <a:pt x="1624" y="83"/>
                  <a:pt x="1461" y="1"/>
                  <a:pt x="1297" y="1"/>
                </a:cubicBezTo>
                <a:close/>
              </a:path>
            </a:pathLst>
          </a:custGeom>
          <a:solidFill>
            <a:srgbClr val="5D5D6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9" name="Google Shape;1359;p37"/>
          <p:cNvSpPr/>
          <p:nvPr/>
        </p:nvSpPr>
        <p:spPr>
          <a:xfrm>
            <a:off x="4461923" y="2063660"/>
            <a:ext cx="514183" cy="373073"/>
          </a:xfrm>
          <a:custGeom>
            <a:rect b="b" l="l" r="r" t="t"/>
            <a:pathLst>
              <a:path extrusionOk="0" h="13896" w="19152">
                <a:moveTo>
                  <a:pt x="15875" y="1"/>
                </a:moveTo>
                <a:lnTo>
                  <a:pt x="11521" y="1215"/>
                </a:lnTo>
                <a:lnTo>
                  <a:pt x="14347" y="9787"/>
                </a:lnTo>
                <a:lnTo>
                  <a:pt x="7058" y="7453"/>
                </a:lnTo>
                <a:cubicBezTo>
                  <a:pt x="5500" y="6978"/>
                  <a:pt x="4173" y="6796"/>
                  <a:pt x="3139" y="6796"/>
                </a:cubicBezTo>
                <a:cubicBezTo>
                  <a:pt x="2360" y="6796"/>
                  <a:pt x="1747" y="6899"/>
                  <a:pt x="1325" y="7057"/>
                </a:cubicBezTo>
                <a:cubicBezTo>
                  <a:pt x="588" y="7344"/>
                  <a:pt x="15" y="8027"/>
                  <a:pt x="1" y="8818"/>
                </a:cubicBezTo>
                <a:cubicBezTo>
                  <a:pt x="1" y="8900"/>
                  <a:pt x="1" y="8982"/>
                  <a:pt x="15" y="9050"/>
                </a:cubicBezTo>
                <a:cubicBezTo>
                  <a:pt x="105" y="10257"/>
                  <a:pt x="1184" y="11131"/>
                  <a:pt x="2381" y="11131"/>
                </a:cubicBezTo>
                <a:cubicBezTo>
                  <a:pt x="2443" y="11131"/>
                  <a:pt x="2505" y="11129"/>
                  <a:pt x="2567" y="11124"/>
                </a:cubicBezTo>
                <a:cubicBezTo>
                  <a:pt x="3659" y="11042"/>
                  <a:pt x="4383" y="10551"/>
                  <a:pt x="4383" y="10551"/>
                </a:cubicBezTo>
                <a:cubicBezTo>
                  <a:pt x="7577" y="11521"/>
                  <a:pt x="12108" y="12995"/>
                  <a:pt x="14196" y="13690"/>
                </a:cubicBezTo>
                <a:cubicBezTo>
                  <a:pt x="14613" y="13826"/>
                  <a:pt x="15046" y="13895"/>
                  <a:pt x="15476" y="13895"/>
                </a:cubicBezTo>
                <a:cubicBezTo>
                  <a:pt x="16216" y="13895"/>
                  <a:pt x="16946" y="13690"/>
                  <a:pt x="17568" y="13268"/>
                </a:cubicBezTo>
                <a:cubicBezTo>
                  <a:pt x="18591" y="12558"/>
                  <a:pt x="18946" y="11561"/>
                  <a:pt x="19069" y="10784"/>
                </a:cubicBezTo>
                <a:cubicBezTo>
                  <a:pt x="19151" y="10183"/>
                  <a:pt x="19082" y="9583"/>
                  <a:pt x="18891" y="9009"/>
                </a:cubicBezTo>
                <a:lnTo>
                  <a:pt x="1587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0" name="Google Shape;1360;p37"/>
          <p:cNvSpPr/>
          <p:nvPr/>
        </p:nvSpPr>
        <p:spPr>
          <a:xfrm>
            <a:off x="4461923" y="2284616"/>
            <a:ext cx="513432" cy="152118"/>
          </a:xfrm>
          <a:custGeom>
            <a:rect b="b" l="l" r="r" t="t"/>
            <a:pathLst>
              <a:path extrusionOk="0" h="5666" w="19124">
                <a:moveTo>
                  <a:pt x="124" y="1"/>
                </a:moveTo>
                <a:cubicBezTo>
                  <a:pt x="42" y="179"/>
                  <a:pt x="1" y="383"/>
                  <a:pt x="1" y="588"/>
                </a:cubicBezTo>
                <a:cubicBezTo>
                  <a:pt x="1" y="670"/>
                  <a:pt x="1" y="752"/>
                  <a:pt x="15" y="820"/>
                </a:cubicBezTo>
                <a:cubicBezTo>
                  <a:pt x="105" y="2027"/>
                  <a:pt x="1184" y="2901"/>
                  <a:pt x="2381" y="2901"/>
                </a:cubicBezTo>
                <a:cubicBezTo>
                  <a:pt x="2443" y="2901"/>
                  <a:pt x="2505" y="2899"/>
                  <a:pt x="2567" y="2894"/>
                </a:cubicBezTo>
                <a:cubicBezTo>
                  <a:pt x="3659" y="2812"/>
                  <a:pt x="4383" y="2321"/>
                  <a:pt x="4383" y="2321"/>
                </a:cubicBezTo>
                <a:cubicBezTo>
                  <a:pt x="7577" y="3291"/>
                  <a:pt x="12108" y="4765"/>
                  <a:pt x="14196" y="5460"/>
                </a:cubicBezTo>
                <a:cubicBezTo>
                  <a:pt x="14613" y="5596"/>
                  <a:pt x="15046" y="5665"/>
                  <a:pt x="15476" y="5665"/>
                </a:cubicBezTo>
                <a:cubicBezTo>
                  <a:pt x="16216" y="5665"/>
                  <a:pt x="16946" y="5460"/>
                  <a:pt x="17568" y="5038"/>
                </a:cubicBezTo>
                <a:cubicBezTo>
                  <a:pt x="18591" y="4328"/>
                  <a:pt x="18946" y="3331"/>
                  <a:pt x="19069" y="2554"/>
                </a:cubicBezTo>
                <a:cubicBezTo>
                  <a:pt x="19124" y="2157"/>
                  <a:pt x="19110" y="1748"/>
                  <a:pt x="19042" y="1366"/>
                </a:cubicBezTo>
                <a:cubicBezTo>
                  <a:pt x="18905" y="2117"/>
                  <a:pt x="18523" y="3031"/>
                  <a:pt x="17568" y="3686"/>
                </a:cubicBezTo>
                <a:cubicBezTo>
                  <a:pt x="16950" y="4115"/>
                  <a:pt x="16225" y="4317"/>
                  <a:pt x="15490" y="4317"/>
                </a:cubicBezTo>
                <a:cubicBezTo>
                  <a:pt x="15055" y="4317"/>
                  <a:pt x="14617" y="4246"/>
                  <a:pt x="14196" y="4110"/>
                </a:cubicBezTo>
                <a:cubicBezTo>
                  <a:pt x="12108" y="3427"/>
                  <a:pt x="7577" y="1953"/>
                  <a:pt x="4383" y="970"/>
                </a:cubicBezTo>
                <a:cubicBezTo>
                  <a:pt x="4383" y="970"/>
                  <a:pt x="3659" y="1475"/>
                  <a:pt x="2567" y="1557"/>
                </a:cubicBezTo>
                <a:cubicBezTo>
                  <a:pt x="2514" y="1560"/>
                  <a:pt x="2461" y="1562"/>
                  <a:pt x="2409" y="1562"/>
                </a:cubicBezTo>
                <a:cubicBezTo>
                  <a:pt x="1389" y="1562"/>
                  <a:pt x="436" y="935"/>
                  <a:pt x="124" y="1"/>
                </a:cubicBezTo>
                <a:close/>
              </a:path>
            </a:pathLst>
          </a:custGeom>
          <a:solidFill>
            <a:srgbClr val="E8E9E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1" name="Google Shape;1361;p37"/>
          <p:cNvSpPr/>
          <p:nvPr/>
        </p:nvSpPr>
        <p:spPr>
          <a:xfrm>
            <a:off x="4451319" y="2050827"/>
            <a:ext cx="535393" cy="396511"/>
          </a:xfrm>
          <a:custGeom>
            <a:rect b="b" l="l" r="r" t="t"/>
            <a:pathLst>
              <a:path extrusionOk="0" h="14769" w="19942">
                <a:moveTo>
                  <a:pt x="16010" y="970"/>
                </a:moveTo>
                <a:lnTo>
                  <a:pt x="18918" y="9610"/>
                </a:lnTo>
                <a:cubicBezTo>
                  <a:pt x="19095" y="10142"/>
                  <a:pt x="19150" y="10688"/>
                  <a:pt x="19068" y="11207"/>
                </a:cubicBezTo>
                <a:cubicBezTo>
                  <a:pt x="18931" y="12162"/>
                  <a:pt x="18481" y="12900"/>
                  <a:pt x="17744" y="13418"/>
                </a:cubicBezTo>
                <a:cubicBezTo>
                  <a:pt x="17205" y="13784"/>
                  <a:pt x="16554" y="13977"/>
                  <a:pt x="15877" y="13977"/>
                </a:cubicBezTo>
                <a:cubicBezTo>
                  <a:pt x="15493" y="13977"/>
                  <a:pt x="15100" y="13915"/>
                  <a:pt x="14714" y="13786"/>
                </a:cubicBezTo>
                <a:cubicBezTo>
                  <a:pt x="12858" y="13173"/>
                  <a:pt x="8149" y="11644"/>
                  <a:pt x="4900" y="10647"/>
                </a:cubicBezTo>
                <a:lnTo>
                  <a:pt x="4709" y="10592"/>
                </a:lnTo>
                <a:lnTo>
                  <a:pt x="4559" y="10701"/>
                </a:lnTo>
                <a:cubicBezTo>
                  <a:pt x="4559" y="10701"/>
                  <a:pt x="3904" y="11138"/>
                  <a:pt x="2935" y="11207"/>
                </a:cubicBezTo>
                <a:cubicBezTo>
                  <a:pt x="2881" y="11211"/>
                  <a:pt x="2827" y="11213"/>
                  <a:pt x="2774" y="11213"/>
                </a:cubicBezTo>
                <a:cubicBezTo>
                  <a:pt x="1751" y="11213"/>
                  <a:pt x="882" y="10474"/>
                  <a:pt x="792" y="9500"/>
                </a:cubicBezTo>
                <a:lnTo>
                  <a:pt x="792" y="9309"/>
                </a:lnTo>
                <a:cubicBezTo>
                  <a:pt x="805" y="8709"/>
                  <a:pt x="1242" y="8150"/>
                  <a:pt x="1870" y="7904"/>
                </a:cubicBezTo>
                <a:cubicBezTo>
                  <a:pt x="2246" y="7759"/>
                  <a:pt x="2805" y="7664"/>
                  <a:pt x="3526" y="7664"/>
                </a:cubicBezTo>
                <a:cubicBezTo>
                  <a:pt x="4510" y="7664"/>
                  <a:pt x="5795" y="7841"/>
                  <a:pt x="7330" y="8313"/>
                </a:cubicBezTo>
                <a:lnTo>
                  <a:pt x="15355" y="10879"/>
                </a:lnTo>
                <a:lnTo>
                  <a:pt x="12421" y="1966"/>
                </a:lnTo>
                <a:lnTo>
                  <a:pt x="16010" y="970"/>
                </a:lnTo>
                <a:close/>
                <a:moveTo>
                  <a:pt x="16529" y="1"/>
                </a:moveTo>
                <a:lnTo>
                  <a:pt x="11411" y="1434"/>
                </a:lnTo>
                <a:lnTo>
                  <a:pt x="14127" y="9651"/>
                </a:lnTo>
                <a:lnTo>
                  <a:pt x="7562" y="7562"/>
                </a:lnTo>
                <a:cubicBezTo>
                  <a:pt x="6094" y="7109"/>
                  <a:pt x="4695" y="6874"/>
                  <a:pt x="3529" y="6874"/>
                </a:cubicBezTo>
                <a:cubicBezTo>
                  <a:pt x="2766" y="6874"/>
                  <a:pt x="2102" y="6975"/>
                  <a:pt x="1584" y="7180"/>
                </a:cubicBezTo>
                <a:cubicBezTo>
                  <a:pt x="641" y="7535"/>
                  <a:pt x="28" y="8368"/>
                  <a:pt x="0" y="9282"/>
                </a:cubicBezTo>
                <a:cubicBezTo>
                  <a:pt x="0" y="9378"/>
                  <a:pt x="0" y="9473"/>
                  <a:pt x="14" y="9569"/>
                </a:cubicBezTo>
                <a:cubicBezTo>
                  <a:pt x="131" y="10949"/>
                  <a:pt x="1354" y="12006"/>
                  <a:pt x="2780" y="12006"/>
                </a:cubicBezTo>
                <a:cubicBezTo>
                  <a:pt x="2850" y="12006"/>
                  <a:pt x="2919" y="12004"/>
                  <a:pt x="2989" y="11999"/>
                </a:cubicBezTo>
                <a:cubicBezTo>
                  <a:pt x="3877" y="11930"/>
                  <a:pt x="4532" y="11617"/>
                  <a:pt x="4832" y="11453"/>
                </a:cubicBezTo>
                <a:cubicBezTo>
                  <a:pt x="8081" y="12449"/>
                  <a:pt x="12640" y="13937"/>
                  <a:pt x="14469" y="14537"/>
                </a:cubicBezTo>
                <a:cubicBezTo>
                  <a:pt x="14933" y="14687"/>
                  <a:pt x="15410" y="14769"/>
                  <a:pt x="15874" y="14769"/>
                </a:cubicBezTo>
                <a:cubicBezTo>
                  <a:pt x="16707" y="14769"/>
                  <a:pt x="17526" y="14523"/>
                  <a:pt x="18181" y="14073"/>
                </a:cubicBezTo>
                <a:cubicBezTo>
                  <a:pt x="19341" y="13268"/>
                  <a:pt x="19737" y="12135"/>
                  <a:pt x="19846" y="11316"/>
                </a:cubicBezTo>
                <a:cubicBezTo>
                  <a:pt x="19941" y="10688"/>
                  <a:pt x="19874" y="10006"/>
                  <a:pt x="19668" y="9364"/>
                </a:cubicBezTo>
                <a:lnTo>
                  <a:pt x="16529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2" name="Google Shape;1362;p37"/>
          <p:cNvSpPr/>
          <p:nvPr/>
        </p:nvSpPr>
        <p:spPr>
          <a:xfrm>
            <a:off x="4696110" y="1887405"/>
            <a:ext cx="255427" cy="353018"/>
          </a:xfrm>
          <a:custGeom>
            <a:rect b="b" l="l" r="r" t="t"/>
            <a:pathLst>
              <a:path extrusionOk="0" h="13149" w="9514">
                <a:moveTo>
                  <a:pt x="2525" y="0"/>
                </a:moveTo>
                <a:cubicBezTo>
                  <a:pt x="2525" y="0"/>
                  <a:pt x="0" y="2730"/>
                  <a:pt x="1775" y="7780"/>
                </a:cubicBezTo>
                <a:lnTo>
                  <a:pt x="3289" y="11752"/>
                </a:lnTo>
                <a:lnTo>
                  <a:pt x="3795" y="13076"/>
                </a:lnTo>
                <a:cubicBezTo>
                  <a:pt x="3795" y="13076"/>
                  <a:pt x="4192" y="13148"/>
                  <a:pt x="4795" y="13148"/>
                </a:cubicBezTo>
                <a:cubicBezTo>
                  <a:pt x="6044" y="13148"/>
                  <a:pt x="8179" y="12838"/>
                  <a:pt x="9513" y="10934"/>
                </a:cubicBezTo>
                <a:lnTo>
                  <a:pt x="9063" y="9459"/>
                </a:lnTo>
                <a:lnTo>
                  <a:pt x="8326" y="7030"/>
                </a:lnTo>
                <a:cubicBezTo>
                  <a:pt x="7398" y="4054"/>
                  <a:pt x="5364" y="1516"/>
                  <a:pt x="2607" y="42"/>
                </a:cubicBezTo>
                <a:lnTo>
                  <a:pt x="252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3" name="Google Shape;1363;p37"/>
          <p:cNvSpPr/>
          <p:nvPr/>
        </p:nvSpPr>
        <p:spPr>
          <a:xfrm>
            <a:off x="4696110" y="1887405"/>
            <a:ext cx="243346" cy="316210"/>
          </a:xfrm>
          <a:custGeom>
            <a:rect b="b" l="l" r="r" t="t"/>
            <a:pathLst>
              <a:path extrusionOk="0" h="11778" w="9064">
                <a:moveTo>
                  <a:pt x="2525" y="0"/>
                </a:moveTo>
                <a:cubicBezTo>
                  <a:pt x="2525" y="0"/>
                  <a:pt x="0" y="2730"/>
                  <a:pt x="1775" y="7780"/>
                </a:cubicBezTo>
                <a:lnTo>
                  <a:pt x="3289" y="11752"/>
                </a:lnTo>
                <a:cubicBezTo>
                  <a:pt x="3466" y="11767"/>
                  <a:pt x="3682" y="11778"/>
                  <a:pt x="3928" y="11778"/>
                </a:cubicBezTo>
                <a:cubicBezTo>
                  <a:pt x="5297" y="11778"/>
                  <a:pt x="7582" y="11437"/>
                  <a:pt x="9063" y="9459"/>
                </a:cubicBezTo>
                <a:lnTo>
                  <a:pt x="8326" y="7030"/>
                </a:lnTo>
                <a:cubicBezTo>
                  <a:pt x="7398" y="4054"/>
                  <a:pt x="5364" y="1516"/>
                  <a:pt x="2607" y="42"/>
                </a:cubicBezTo>
                <a:lnTo>
                  <a:pt x="252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4" name="Google Shape;1364;p37"/>
          <p:cNvSpPr/>
          <p:nvPr/>
        </p:nvSpPr>
        <p:spPr>
          <a:xfrm>
            <a:off x="4724499" y="1420125"/>
            <a:ext cx="295376" cy="138748"/>
          </a:xfrm>
          <a:custGeom>
            <a:rect b="b" l="l" r="r" t="t"/>
            <a:pathLst>
              <a:path extrusionOk="0" h="5168" w="11002">
                <a:moveTo>
                  <a:pt x="1" y="1"/>
                </a:moveTo>
                <a:lnTo>
                  <a:pt x="1" y="1"/>
                </a:lnTo>
                <a:cubicBezTo>
                  <a:pt x="3135" y="4067"/>
                  <a:pt x="6084" y="5168"/>
                  <a:pt x="8347" y="5168"/>
                </a:cubicBezTo>
                <a:cubicBezTo>
                  <a:pt x="8903" y="5168"/>
                  <a:pt x="9417" y="5101"/>
                  <a:pt x="9883" y="4996"/>
                </a:cubicBezTo>
                <a:cubicBezTo>
                  <a:pt x="10797" y="4792"/>
                  <a:pt x="11002" y="3713"/>
                  <a:pt x="10456" y="3140"/>
                </a:cubicBezTo>
                <a:cubicBezTo>
                  <a:pt x="10319" y="2990"/>
                  <a:pt x="10156" y="2881"/>
                  <a:pt x="9937" y="2812"/>
                </a:cubicBezTo>
                <a:lnTo>
                  <a:pt x="2321" y="656"/>
                </a:lnTo>
                <a:lnTo>
                  <a:pt x="1" y="1"/>
                </a:lnTo>
                <a:close/>
              </a:path>
            </a:pathLst>
          </a:custGeom>
          <a:solidFill>
            <a:srgbClr val="E8E9E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5" name="Google Shape;1365;p37"/>
          <p:cNvSpPr/>
          <p:nvPr/>
        </p:nvSpPr>
        <p:spPr>
          <a:xfrm>
            <a:off x="4786784" y="1437710"/>
            <a:ext cx="218431" cy="75388"/>
          </a:xfrm>
          <a:custGeom>
            <a:rect b="b" l="l" r="r" t="t"/>
            <a:pathLst>
              <a:path extrusionOk="0" h="2808" w="8136">
                <a:moveTo>
                  <a:pt x="1" y="1"/>
                </a:moveTo>
                <a:cubicBezTo>
                  <a:pt x="2329" y="2154"/>
                  <a:pt x="4470" y="2808"/>
                  <a:pt x="6214" y="2808"/>
                </a:cubicBezTo>
                <a:cubicBezTo>
                  <a:pt x="6770" y="2808"/>
                  <a:pt x="7285" y="2741"/>
                  <a:pt x="7754" y="2636"/>
                </a:cubicBezTo>
                <a:cubicBezTo>
                  <a:pt x="7890" y="2608"/>
                  <a:pt x="8027" y="2554"/>
                  <a:pt x="8136" y="2485"/>
                </a:cubicBezTo>
                <a:cubicBezTo>
                  <a:pt x="7999" y="2335"/>
                  <a:pt x="7836" y="2226"/>
                  <a:pt x="7617" y="2157"/>
                </a:cubicBezTo>
                <a:lnTo>
                  <a:pt x="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6" name="Google Shape;1366;p37"/>
          <p:cNvSpPr/>
          <p:nvPr/>
        </p:nvSpPr>
        <p:spPr>
          <a:xfrm>
            <a:off x="4696659" y="1401063"/>
            <a:ext cx="329822" cy="168602"/>
          </a:xfrm>
          <a:custGeom>
            <a:rect b="b" l="l" r="r" t="t"/>
            <a:pathLst>
              <a:path extrusionOk="0" h="6280" w="12285">
                <a:moveTo>
                  <a:pt x="2143" y="1435"/>
                </a:moveTo>
                <a:lnTo>
                  <a:pt x="10865" y="3905"/>
                </a:lnTo>
                <a:cubicBezTo>
                  <a:pt x="11001" y="3946"/>
                  <a:pt x="11111" y="4014"/>
                  <a:pt x="11206" y="4110"/>
                </a:cubicBezTo>
                <a:cubicBezTo>
                  <a:pt x="11384" y="4301"/>
                  <a:pt x="11438" y="4587"/>
                  <a:pt x="11369" y="4847"/>
                </a:cubicBezTo>
                <a:cubicBezTo>
                  <a:pt x="11315" y="4997"/>
                  <a:pt x="11193" y="5242"/>
                  <a:pt x="10838" y="5324"/>
                </a:cubicBezTo>
                <a:cubicBezTo>
                  <a:pt x="10402" y="5422"/>
                  <a:pt x="9920" y="5483"/>
                  <a:pt x="9397" y="5483"/>
                </a:cubicBezTo>
                <a:cubicBezTo>
                  <a:pt x="7430" y="5483"/>
                  <a:pt x="4893" y="4605"/>
                  <a:pt x="2143" y="1435"/>
                </a:cubicBezTo>
                <a:close/>
                <a:moveTo>
                  <a:pt x="0" y="1"/>
                </a:moveTo>
                <a:lnTo>
                  <a:pt x="723" y="943"/>
                </a:lnTo>
                <a:cubicBezTo>
                  <a:pt x="3972" y="5147"/>
                  <a:pt x="7043" y="6280"/>
                  <a:pt x="9391" y="6280"/>
                </a:cubicBezTo>
                <a:cubicBezTo>
                  <a:pt x="9977" y="6280"/>
                  <a:pt x="10523" y="6212"/>
                  <a:pt x="11015" y="6103"/>
                </a:cubicBezTo>
                <a:cubicBezTo>
                  <a:pt x="11561" y="5979"/>
                  <a:pt x="11957" y="5611"/>
                  <a:pt x="12121" y="5078"/>
                </a:cubicBezTo>
                <a:cubicBezTo>
                  <a:pt x="12284" y="4547"/>
                  <a:pt x="12148" y="3973"/>
                  <a:pt x="11779" y="3577"/>
                </a:cubicBezTo>
                <a:cubicBezTo>
                  <a:pt x="11602" y="3373"/>
                  <a:pt x="11356" y="3222"/>
                  <a:pt x="11083" y="3140"/>
                </a:cubicBezTo>
                <a:lnTo>
                  <a:pt x="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7" name="Google Shape;1367;p37"/>
          <p:cNvSpPr/>
          <p:nvPr/>
        </p:nvSpPr>
        <p:spPr>
          <a:xfrm>
            <a:off x="4291376" y="1435508"/>
            <a:ext cx="405317" cy="458824"/>
          </a:xfrm>
          <a:custGeom>
            <a:rect b="b" l="l" r="r" t="t"/>
            <a:pathLst>
              <a:path extrusionOk="0" h="17090" w="15097">
                <a:moveTo>
                  <a:pt x="1133" y="1"/>
                </a:moveTo>
                <a:lnTo>
                  <a:pt x="1133" y="6007"/>
                </a:lnTo>
                <a:cubicBezTo>
                  <a:pt x="1105" y="6007"/>
                  <a:pt x="1092" y="5994"/>
                  <a:pt x="1065" y="5994"/>
                </a:cubicBezTo>
                <a:cubicBezTo>
                  <a:pt x="477" y="5994"/>
                  <a:pt x="0" y="6471"/>
                  <a:pt x="0" y="7058"/>
                </a:cubicBezTo>
                <a:cubicBezTo>
                  <a:pt x="0" y="7645"/>
                  <a:pt x="477" y="8123"/>
                  <a:pt x="1065" y="8123"/>
                </a:cubicBezTo>
                <a:cubicBezTo>
                  <a:pt x="1092" y="8123"/>
                  <a:pt x="1105" y="8109"/>
                  <a:pt x="1133" y="8109"/>
                </a:cubicBezTo>
                <a:cubicBezTo>
                  <a:pt x="1147" y="11344"/>
                  <a:pt x="3767" y="13965"/>
                  <a:pt x="7002" y="13965"/>
                </a:cubicBezTo>
                <a:lnTo>
                  <a:pt x="10783" y="13965"/>
                </a:lnTo>
                <a:cubicBezTo>
                  <a:pt x="11029" y="13965"/>
                  <a:pt x="11274" y="13937"/>
                  <a:pt x="11506" y="13896"/>
                </a:cubicBezTo>
                <a:lnTo>
                  <a:pt x="11506" y="15302"/>
                </a:lnTo>
                <a:cubicBezTo>
                  <a:pt x="11506" y="16285"/>
                  <a:pt x="12312" y="17090"/>
                  <a:pt x="13308" y="17090"/>
                </a:cubicBezTo>
                <a:cubicBezTo>
                  <a:pt x="14290" y="17090"/>
                  <a:pt x="15096" y="16285"/>
                  <a:pt x="15096" y="15302"/>
                </a:cubicBezTo>
                <a:lnTo>
                  <a:pt x="15096" y="9843"/>
                </a:lnTo>
                <a:lnTo>
                  <a:pt x="15082" y="9843"/>
                </a:lnTo>
                <a:cubicBezTo>
                  <a:pt x="15096" y="9774"/>
                  <a:pt x="15096" y="9719"/>
                  <a:pt x="15096" y="9651"/>
                </a:cubicBezTo>
                <a:lnTo>
                  <a:pt x="1509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8" name="Google Shape;1368;p37"/>
          <p:cNvSpPr/>
          <p:nvPr/>
        </p:nvSpPr>
        <p:spPr>
          <a:xfrm>
            <a:off x="4328022" y="1696092"/>
            <a:ext cx="368670" cy="198242"/>
          </a:xfrm>
          <a:custGeom>
            <a:rect b="b" l="l" r="r" t="t"/>
            <a:pathLst>
              <a:path extrusionOk="0" h="7384" w="13732">
                <a:moveTo>
                  <a:pt x="0" y="0"/>
                </a:moveTo>
                <a:lnTo>
                  <a:pt x="0" y="0"/>
                </a:lnTo>
                <a:cubicBezTo>
                  <a:pt x="696" y="2457"/>
                  <a:pt x="2961" y="4259"/>
                  <a:pt x="5637" y="4259"/>
                </a:cubicBezTo>
                <a:lnTo>
                  <a:pt x="9418" y="4259"/>
                </a:lnTo>
                <a:cubicBezTo>
                  <a:pt x="9664" y="4259"/>
                  <a:pt x="9909" y="4231"/>
                  <a:pt x="10141" y="4190"/>
                </a:cubicBezTo>
                <a:lnTo>
                  <a:pt x="10141" y="5596"/>
                </a:lnTo>
                <a:cubicBezTo>
                  <a:pt x="10141" y="6579"/>
                  <a:pt x="10947" y="7384"/>
                  <a:pt x="11943" y="7384"/>
                </a:cubicBezTo>
                <a:cubicBezTo>
                  <a:pt x="12925" y="7384"/>
                  <a:pt x="13731" y="6579"/>
                  <a:pt x="13731" y="5596"/>
                </a:cubicBezTo>
                <a:lnTo>
                  <a:pt x="13731" y="2566"/>
                </a:lnTo>
                <a:lnTo>
                  <a:pt x="4887" y="2566"/>
                </a:lnTo>
                <a:cubicBezTo>
                  <a:pt x="2866" y="2566"/>
                  <a:pt x="1065" y="1556"/>
                  <a:pt x="0" y="0"/>
                </a:cubicBezTo>
                <a:close/>
              </a:path>
            </a:pathLst>
          </a:custGeom>
          <a:solidFill>
            <a:srgbClr val="E8E9E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9" name="Google Shape;1369;p37"/>
          <p:cNvSpPr/>
          <p:nvPr/>
        </p:nvSpPr>
        <p:spPr>
          <a:xfrm>
            <a:off x="4281094" y="1424904"/>
            <a:ext cx="426204" cy="480087"/>
          </a:xfrm>
          <a:custGeom>
            <a:rect b="b" l="l" r="r" t="t"/>
            <a:pathLst>
              <a:path extrusionOk="0" h="17882" w="15875">
                <a:moveTo>
                  <a:pt x="15083" y="792"/>
                </a:moveTo>
                <a:lnTo>
                  <a:pt x="15083" y="10046"/>
                </a:lnTo>
                <a:lnTo>
                  <a:pt x="15083" y="10141"/>
                </a:lnTo>
                <a:lnTo>
                  <a:pt x="15083" y="15697"/>
                </a:lnTo>
                <a:cubicBezTo>
                  <a:pt x="15083" y="16462"/>
                  <a:pt x="14455" y="17089"/>
                  <a:pt x="13691" y="17089"/>
                </a:cubicBezTo>
                <a:cubicBezTo>
                  <a:pt x="12913" y="17089"/>
                  <a:pt x="12285" y="16462"/>
                  <a:pt x="12285" y="15697"/>
                </a:cubicBezTo>
                <a:lnTo>
                  <a:pt x="12285" y="13827"/>
                </a:lnTo>
                <a:lnTo>
                  <a:pt x="11821" y="13909"/>
                </a:lnTo>
                <a:cubicBezTo>
                  <a:pt x="11589" y="13950"/>
                  <a:pt x="11370" y="13963"/>
                  <a:pt x="11166" y="13963"/>
                </a:cubicBezTo>
                <a:lnTo>
                  <a:pt x="7385" y="13963"/>
                </a:lnTo>
                <a:cubicBezTo>
                  <a:pt x="4382" y="13963"/>
                  <a:pt x="1925" y="11521"/>
                  <a:pt x="1912" y="8504"/>
                </a:cubicBezTo>
                <a:lnTo>
                  <a:pt x="1912" y="8081"/>
                </a:lnTo>
                <a:lnTo>
                  <a:pt x="1488" y="8108"/>
                </a:lnTo>
                <a:lnTo>
                  <a:pt x="1448" y="8121"/>
                </a:lnTo>
                <a:cubicBezTo>
                  <a:pt x="1079" y="8121"/>
                  <a:pt x="778" y="7821"/>
                  <a:pt x="778" y="7453"/>
                </a:cubicBezTo>
                <a:cubicBezTo>
                  <a:pt x="778" y="7084"/>
                  <a:pt x="1079" y="6784"/>
                  <a:pt x="1434" y="6784"/>
                </a:cubicBezTo>
                <a:lnTo>
                  <a:pt x="1912" y="6825"/>
                </a:lnTo>
                <a:lnTo>
                  <a:pt x="1912" y="792"/>
                </a:lnTo>
                <a:close/>
                <a:moveTo>
                  <a:pt x="1120" y="1"/>
                </a:moveTo>
                <a:lnTo>
                  <a:pt x="1120" y="6034"/>
                </a:lnTo>
                <a:cubicBezTo>
                  <a:pt x="478" y="6183"/>
                  <a:pt x="1" y="6771"/>
                  <a:pt x="1" y="7453"/>
                </a:cubicBezTo>
                <a:cubicBezTo>
                  <a:pt x="1" y="8149"/>
                  <a:pt x="478" y="8722"/>
                  <a:pt x="1133" y="8873"/>
                </a:cubicBezTo>
                <a:cubicBezTo>
                  <a:pt x="1339" y="12148"/>
                  <a:pt x="4068" y="14755"/>
                  <a:pt x="7385" y="14755"/>
                </a:cubicBezTo>
                <a:lnTo>
                  <a:pt x="11166" y="14755"/>
                </a:lnTo>
                <a:cubicBezTo>
                  <a:pt x="11275" y="14755"/>
                  <a:pt x="11384" y="14755"/>
                  <a:pt x="11494" y="14742"/>
                </a:cubicBezTo>
                <a:lnTo>
                  <a:pt x="11494" y="15697"/>
                </a:lnTo>
                <a:cubicBezTo>
                  <a:pt x="11494" y="16898"/>
                  <a:pt x="12476" y="17881"/>
                  <a:pt x="13691" y="17881"/>
                </a:cubicBezTo>
                <a:cubicBezTo>
                  <a:pt x="14892" y="17881"/>
                  <a:pt x="15874" y="16898"/>
                  <a:pt x="15874" y="15697"/>
                </a:cubicBezTo>
                <a:lnTo>
                  <a:pt x="15874" y="10238"/>
                </a:lnTo>
                <a:lnTo>
                  <a:pt x="15874" y="10128"/>
                </a:lnTo>
                <a:lnTo>
                  <a:pt x="15874" y="10046"/>
                </a:lnTo>
                <a:lnTo>
                  <a:pt x="15874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0" name="Google Shape;1370;p37"/>
          <p:cNvSpPr/>
          <p:nvPr/>
        </p:nvSpPr>
        <p:spPr>
          <a:xfrm>
            <a:off x="4359890" y="1191973"/>
            <a:ext cx="439386" cy="243561"/>
          </a:xfrm>
          <a:custGeom>
            <a:rect b="b" l="l" r="r" t="t"/>
            <a:pathLst>
              <a:path extrusionOk="0" h="9072" w="16366">
                <a:moveTo>
                  <a:pt x="7385" y="1"/>
                </a:moveTo>
                <a:cubicBezTo>
                  <a:pt x="7243" y="1"/>
                  <a:pt x="7102" y="4"/>
                  <a:pt x="6961" y="9"/>
                </a:cubicBezTo>
                <a:cubicBezTo>
                  <a:pt x="4846" y="91"/>
                  <a:pt x="2211" y="691"/>
                  <a:pt x="833" y="2889"/>
                </a:cubicBezTo>
                <a:cubicBezTo>
                  <a:pt x="437" y="3530"/>
                  <a:pt x="151" y="4295"/>
                  <a:pt x="0" y="5223"/>
                </a:cubicBezTo>
                <a:lnTo>
                  <a:pt x="15984" y="9072"/>
                </a:lnTo>
                <a:cubicBezTo>
                  <a:pt x="15984" y="9072"/>
                  <a:pt x="16366" y="8022"/>
                  <a:pt x="16215" y="6588"/>
                </a:cubicBezTo>
                <a:cubicBezTo>
                  <a:pt x="16066" y="5128"/>
                  <a:pt x="15356" y="3257"/>
                  <a:pt x="13090" y="1701"/>
                </a:cubicBezTo>
                <a:cubicBezTo>
                  <a:pt x="11418" y="553"/>
                  <a:pt x="9412" y="1"/>
                  <a:pt x="7385" y="1"/>
                </a:cubicBezTo>
                <a:close/>
              </a:path>
            </a:pathLst>
          </a:custGeom>
          <a:solidFill>
            <a:srgbClr val="E8E9E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1" name="Google Shape;1371;p37"/>
          <p:cNvSpPr/>
          <p:nvPr/>
        </p:nvSpPr>
        <p:spPr>
          <a:xfrm>
            <a:off x="4382253" y="1191973"/>
            <a:ext cx="412995" cy="176871"/>
          </a:xfrm>
          <a:custGeom>
            <a:rect b="b" l="l" r="r" t="t"/>
            <a:pathLst>
              <a:path extrusionOk="0" h="6588" w="15383">
                <a:moveTo>
                  <a:pt x="6552" y="1"/>
                </a:moveTo>
                <a:cubicBezTo>
                  <a:pt x="6410" y="1"/>
                  <a:pt x="6269" y="4"/>
                  <a:pt x="6128" y="9"/>
                </a:cubicBezTo>
                <a:cubicBezTo>
                  <a:pt x="4013" y="91"/>
                  <a:pt x="1378" y="691"/>
                  <a:pt x="0" y="2889"/>
                </a:cubicBezTo>
                <a:lnTo>
                  <a:pt x="15382" y="6588"/>
                </a:lnTo>
                <a:cubicBezTo>
                  <a:pt x="15233" y="5128"/>
                  <a:pt x="14523" y="3257"/>
                  <a:pt x="12257" y="1701"/>
                </a:cubicBezTo>
                <a:cubicBezTo>
                  <a:pt x="10585" y="553"/>
                  <a:pt x="8579" y="1"/>
                  <a:pt x="655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2" name="Google Shape;1372;p37"/>
          <p:cNvSpPr/>
          <p:nvPr/>
        </p:nvSpPr>
        <p:spPr>
          <a:xfrm>
            <a:off x="4348157" y="1181342"/>
            <a:ext cx="462126" cy="266676"/>
          </a:xfrm>
          <a:custGeom>
            <a:rect b="b" l="l" r="r" t="t"/>
            <a:pathLst>
              <a:path extrusionOk="0" h="9933" w="17213">
                <a:moveTo>
                  <a:pt x="7815" y="794"/>
                </a:moveTo>
                <a:cubicBezTo>
                  <a:pt x="9817" y="794"/>
                  <a:pt x="11760" y="1364"/>
                  <a:pt x="13309" y="2425"/>
                </a:cubicBezTo>
                <a:cubicBezTo>
                  <a:pt x="15083" y="3640"/>
                  <a:pt x="16079" y="5182"/>
                  <a:pt x="16270" y="7025"/>
                </a:cubicBezTo>
                <a:cubicBezTo>
                  <a:pt x="16352" y="7885"/>
                  <a:pt x="16243" y="8594"/>
                  <a:pt x="16148" y="8991"/>
                </a:cubicBezTo>
                <a:lnTo>
                  <a:pt x="901" y="5333"/>
                </a:lnTo>
                <a:cubicBezTo>
                  <a:pt x="1038" y="4636"/>
                  <a:pt x="1270" y="4023"/>
                  <a:pt x="1611" y="3504"/>
                </a:cubicBezTo>
                <a:cubicBezTo>
                  <a:pt x="2908" y="1415"/>
                  <a:pt x="5487" y="883"/>
                  <a:pt x="7412" y="801"/>
                </a:cubicBezTo>
                <a:cubicBezTo>
                  <a:pt x="7547" y="796"/>
                  <a:pt x="7681" y="794"/>
                  <a:pt x="7815" y="794"/>
                </a:cubicBezTo>
                <a:close/>
                <a:moveTo>
                  <a:pt x="7849" y="0"/>
                </a:moveTo>
                <a:cubicBezTo>
                  <a:pt x="7694" y="0"/>
                  <a:pt x="7540" y="3"/>
                  <a:pt x="7385" y="10"/>
                </a:cubicBezTo>
                <a:cubicBezTo>
                  <a:pt x="5256" y="105"/>
                  <a:pt x="2417" y="705"/>
                  <a:pt x="943" y="3080"/>
                </a:cubicBezTo>
                <a:cubicBezTo>
                  <a:pt x="492" y="3790"/>
                  <a:pt x="191" y="4623"/>
                  <a:pt x="55" y="5564"/>
                </a:cubicBezTo>
                <a:lnTo>
                  <a:pt x="0" y="5919"/>
                </a:lnTo>
                <a:lnTo>
                  <a:pt x="16666" y="9932"/>
                </a:lnTo>
                <a:lnTo>
                  <a:pt x="16789" y="9604"/>
                </a:lnTo>
                <a:cubicBezTo>
                  <a:pt x="16803" y="9564"/>
                  <a:pt x="17212" y="8445"/>
                  <a:pt x="17049" y="6943"/>
                </a:cubicBezTo>
                <a:cubicBezTo>
                  <a:pt x="16898" y="5510"/>
                  <a:pt x="16216" y="3462"/>
                  <a:pt x="13746" y="1770"/>
                </a:cubicBezTo>
                <a:cubicBezTo>
                  <a:pt x="12076" y="623"/>
                  <a:pt x="10004" y="0"/>
                  <a:pt x="7849" y="0"/>
                </a:cubicBezTo>
                <a:close/>
              </a:path>
            </a:pathLst>
          </a:custGeom>
          <a:solidFill>
            <a:srgbClr val="5D5D6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3" name="Google Shape;1373;p37"/>
          <p:cNvSpPr/>
          <p:nvPr/>
        </p:nvSpPr>
        <p:spPr>
          <a:xfrm>
            <a:off x="4250246" y="1328145"/>
            <a:ext cx="634406" cy="469106"/>
          </a:xfrm>
          <a:custGeom>
            <a:rect b="b" l="l" r="r" t="t"/>
            <a:pathLst>
              <a:path extrusionOk="0" h="17473" w="23630">
                <a:moveTo>
                  <a:pt x="5545" y="1"/>
                </a:moveTo>
                <a:cubicBezTo>
                  <a:pt x="4384" y="1"/>
                  <a:pt x="3495" y="252"/>
                  <a:pt x="2815" y="629"/>
                </a:cubicBezTo>
                <a:cubicBezTo>
                  <a:pt x="1" y="2191"/>
                  <a:pt x="1211" y="6541"/>
                  <a:pt x="4375" y="6541"/>
                </a:cubicBezTo>
                <a:cubicBezTo>
                  <a:pt x="4419" y="6541"/>
                  <a:pt x="4463" y="6540"/>
                  <a:pt x="4508" y="6539"/>
                </a:cubicBezTo>
                <a:cubicBezTo>
                  <a:pt x="5667" y="6498"/>
                  <a:pt x="6637" y="6211"/>
                  <a:pt x="6637" y="6211"/>
                </a:cubicBezTo>
                <a:lnTo>
                  <a:pt x="16628" y="6211"/>
                </a:lnTo>
                <a:lnTo>
                  <a:pt x="16628" y="17472"/>
                </a:lnTo>
                <a:cubicBezTo>
                  <a:pt x="21500" y="17472"/>
                  <a:pt x="22989" y="15043"/>
                  <a:pt x="23453" y="13514"/>
                </a:cubicBezTo>
                <a:cubicBezTo>
                  <a:pt x="23630" y="12899"/>
                  <a:pt x="23411" y="12244"/>
                  <a:pt x="22907" y="11835"/>
                </a:cubicBezTo>
                <a:cubicBezTo>
                  <a:pt x="22798" y="11740"/>
                  <a:pt x="22688" y="11644"/>
                  <a:pt x="22592" y="11549"/>
                </a:cubicBezTo>
                <a:cubicBezTo>
                  <a:pt x="21869" y="10797"/>
                  <a:pt x="21487" y="9787"/>
                  <a:pt x="21405" y="8750"/>
                </a:cubicBezTo>
                <a:cubicBezTo>
                  <a:pt x="21173" y="6102"/>
                  <a:pt x="20068" y="4000"/>
                  <a:pt x="20068" y="4000"/>
                </a:cubicBezTo>
                <a:lnTo>
                  <a:pt x="11059" y="1325"/>
                </a:lnTo>
                <a:cubicBezTo>
                  <a:pt x="8750" y="368"/>
                  <a:pt x="6949" y="1"/>
                  <a:pt x="554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4" name="Google Shape;1374;p37"/>
          <p:cNvSpPr/>
          <p:nvPr/>
        </p:nvSpPr>
        <p:spPr>
          <a:xfrm>
            <a:off x="4264019" y="1375074"/>
            <a:ext cx="432674" cy="128707"/>
          </a:xfrm>
          <a:custGeom>
            <a:rect b="b" l="l" r="r" t="t"/>
            <a:pathLst>
              <a:path extrusionOk="0" h="4794" w="16116">
                <a:moveTo>
                  <a:pt x="1141" y="0"/>
                </a:moveTo>
                <a:lnTo>
                  <a:pt x="1141" y="0"/>
                </a:lnTo>
                <a:cubicBezTo>
                  <a:pt x="0" y="1908"/>
                  <a:pt x="1290" y="4793"/>
                  <a:pt x="3868" y="4793"/>
                </a:cubicBezTo>
                <a:cubicBezTo>
                  <a:pt x="3910" y="4793"/>
                  <a:pt x="3952" y="4792"/>
                  <a:pt x="3995" y="4791"/>
                </a:cubicBezTo>
                <a:cubicBezTo>
                  <a:pt x="5154" y="4750"/>
                  <a:pt x="6124" y="4463"/>
                  <a:pt x="6124" y="4463"/>
                </a:cubicBezTo>
                <a:lnTo>
                  <a:pt x="16115" y="4463"/>
                </a:lnTo>
                <a:lnTo>
                  <a:pt x="16115" y="4423"/>
                </a:lnTo>
                <a:cubicBezTo>
                  <a:pt x="16115" y="3230"/>
                  <a:pt x="15160" y="2266"/>
                  <a:pt x="13970" y="2266"/>
                </a:cubicBezTo>
                <a:cubicBezTo>
                  <a:pt x="13962" y="2266"/>
                  <a:pt x="13953" y="2266"/>
                  <a:pt x="13944" y="2266"/>
                </a:cubicBezTo>
                <a:lnTo>
                  <a:pt x="6615" y="2307"/>
                </a:lnTo>
                <a:cubicBezTo>
                  <a:pt x="5684" y="2651"/>
                  <a:pt x="4908" y="2796"/>
                  <a:pt x="4261" y="2796"/>
                </a:cubicBezTo>
                <a:cubicBezTo>
                  <a:pt x="2090" y="2796"/>
                  <a:pt x="1373" y="1167"/>
                  <a:pt x="114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5" name="Google Shape;1375;p37"/>
          <p:cNvSpPr/>
          <p:nvPr/>
        </p:nvSpPr>
        <p:spPr>
          <a:xfrm>
            <a:off x="4696659" y="1633403"/>
            <a:ext cx="187986" cy="163850"/>
          </a:xfrm>
          <a:custGeom>
            <a:rect b="b" l="l" r="r" t="t"/>
            <a:pathLst>
              <a:path extrusionOk="0" h="6103" w="7002">
                <a:moveTo>
                  <a:pt x="5815" y="1"/>
                </a:moveTo>
                <a:cubicBezTo>
                  <a:pt x="4723" y="3372"/>
                  <a:pt x="1529" y="3864"/>
                  <a:pt x="0" y="3904"/>
                </a:cubicBezTo>
                <a:lnTo>
                  <a:pt x="0" y="6102"/>
                </a:lnTo>
                <a:cubicBezTo>
                  <a:pt x="4872" y="6102"/>
                  <a:pt x="6361" y="3673"/>
                  <a:pt x="6825" y="2144"/>
                </a:cubicBezTo>
                <a:cubicBezTo>
                  <a:pt x="7002" y="1529"/>
                  <a:pt x="6783" y="874"/>
                  <a:pt x="6279" y="465"/>
                </a:cubicBezTo>
                <a:cubicBezTo>
                  <a:pt x="6170" y="370"/>
                  <a:pt x="6060" y="274"/>
                  <a:pt x="5964" y="179"/>
                </a:cubicBezTo>
                <a:cubicBezTo>
                  <a:pt x="5910" y="124"/>
                  <a:pt x="5855" y="69"/>
                  <a:pt x="581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6" name="Google Shape;1376;p37"/>
          <p:cNvSpPr/>
          <p:nvPr/>
        </p:nvSpPr>
        <p:spPr>
          <a:xfrm>
            <a:off x="4264261" y="1317540"/>
            <a:ext cx="631775" cy="490316"/>
          </a:xfrm>
          <a:custGeom>
            <a:rect b="b" l="l" r="r" t="t"/>
            <a:pathLst>
              <a:path extrusionOk="0" h="18263" w="23532">
                <a:moveTo>
                  <a:pt x="5008" y="785"/>
                </a:moveTo>
                <a:cubicBezTo>
                  <a:pt x="6493" y="785"/>
                  <a:pt x="8303" y="1224"/>
                  <a:pt x="10428" y="2102"/>
                </a:cubicBezTo>
                <a:lnTo>
                  <a:pt x="19259" y="4723"/>
                </a:lnTo>
                <a:cubicBezTo>
                  <a:pt x="19504" y="5228"/>
                  <a:pt x="20310" y="7030"/>
                  <a:pt x="20487" y="9172"/>
                </a:cubicBezTo>
                <a:cubicBezTo>
                  <a:pt x="20583" y="10401"/>
                  <a:pt x="21033" y="11452"/>
                  <a:pt x="21797" y="12217"/>
                </a:cubicBezTo>
                <a:cubicBezTo>
                  <a:pt x="21893" y="12326"/>
                  <a:pt x="22016" y="12435"/>
                  <a:pt x="22139" y="12530"/>
                </a:cubicBezTo>
                <a:cubicBezTo>
                  <a:pt x="22521" y="12857"/>
                  <a:pt x="22685" y="13349"/>
                  <a:pt x="22549" y="13800"/>
                </a:cubicBezTo>
                <a:cubicBezTo>
                  <a:pt x="22152" y="15137"/>
                  <a:pt x="20829" y="17334"/>
                  <a:pt x="16501" y="17458"/>
                </a:cubicBezTo>
                <a:lnTo>
                  <a:pt x="16501" y="6211"/>
                </a:lnTo>
                <a:lnTo>
                  <a:pt x="6115" y="6211"/>
                </a:lnTo>
                <a:lnTo>
                  <a:pt x="5992" y="6224"/>
                </a:lnTo>
                <a:cubicBezTo>
                  <a:pt x="5992" y="6238"/>
                  <a:pt x="5063" y="6497"/>
                  <a:pt x="3972" y="6538"/>
                </a:cubicBezTo>
                <a:cubicBezTo>
                  <a:pt x="3935" y="6540"/>
                  <a:pt x="3898" y="6540"/>
                  <a:pt x="3862" y="6540"/>
                </a:cubicBezTo>
                <a:cubicBezTo>
                  <a:pt x="2347" y="6540"/>
                  <a:pt x="1481" y="5437"/>
                  <a:pt x="1214" y="4477"/>
                </a:cubicBezTo>
                <a:cubicBezTo>
                  <a:pt x="956" y="3521"/>
                  <a:pt x="1119" y="2129"/>
                  <a:pt x="2484" y="1365"/>
                </a:cubicBezTo>
                <a:cubicBezTo>
                  <a:pt x="3181" y="979"/>
                  <a:pt x="4023" y="785"/>
                  <a:pt x="5008" y="785"/>
                </a:cubicBezTo>
                <a:close/>
                <a:moveTo>
                  <a:pt x="5028" y="1"/>
                </a:moveTo>
                <a:cubicBezTo>
                  <a:pt x="3897" y="1"/>
                  <a:pt x="2919" y="228"/>
                  <a:pt x="2102" y="682"/>
                </a:cubicBezTo>
                <a:cubicBezTo>
                  <a:pt x="641" y="1488"/>
                  <a:pt x="0" y="3057"/>
                  <a:pt x="450" y="4682"/>
                </a:cubicBezTo>
                <a:cubicBezTo>
                  <a:pt x="823" y="6014"/>
                  <a:pt x="2015" y="7333"/>
                  <a:pt x="3861" y="7333"/>
                </a:cubicBezTo>
                <a:cubicBezTo>
                  <a:pt x="3906" y="7333"/>
                  <a:pt x="3952" y="7332"/>
                  <a:pt x="3999" y="7330"/>
                </a:cubicBezTo>
                <a:cubicBezTo>
                  <a:pt x="5050" y="7289"/>
                  <a:pt x="5937" y="7070"/>
                  <a:pt x="6170" y="7003"/>
                </a:cubicBezTo>
                <a:lnTo>
                  <a:pt x="15710" y="7003"/>
                </a:lnTo>
                <a:lnTo>
                  <a:pt x="15710" y="18263"/>
                </a:lnTo>
                <a:lnTo>
                  <a:pt x="16106" y="18263"/>
                </a:lnTo>
                <a:cubicBezTo>
                  <a:pt x="21266" y="18263"/>
                  <a:pt x="22835" y="15601"/>
                  <a:pt x="23299" y="14031"/>
                </a:cubicBezTo>
                <a:cubicBezTo>
                  <a:pt x="23531" y="13267"/>
                  <a:pt x="23271" y="12448"/>
                  <a:pt x="22644" y="11929"/>
                </a:cubicBezTo>
                <a:cubicBezTo>
                  <a:pt x="22534" y="11834"/>
                  <a:pt x="22439" y="11752"/>
                  <a:pt x="22358" y="11656"/>
                </a:cubicBezTo>
                <a:cubicBezTo>
                  <a:pt x="21566" y="10865"/>
                  <a:pt x="21333" y="9842"/>
                  <a:pt x="21266" y="9118"/>
                </a:cubicBezTo>
                <a:cubicBezTo>
                  <a:pt x="21047" y="6415"/>
                  <a:pt x="19941" y="4300"/>
                  <a:pt x="19886" y="4204"/>
                </a:cubicBezTo>
                <a:lnTo>
                  <a:pt x="19819" y="4067"/>
                </a:lnTo>
                <a:lnTo>
                  <a:pt x="10687" y="1352"/>
                </a:lnTo>
                <a:cubicBezTo>
                  <a:pt x="8510" y="450"/>
                  <a:pt x="6617" y="1"/>
                  <a:pt x="502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7" name="Google Shape;1377;p37"/>
          <p:cNvSpPr/>
          <p:nvPr/>
        </p:nvSpPr>
        <p:spPr>
          <a:xfrm>
            <a:off x="4492917" y="1591279"/>
            <a:ext cx="126801" cy="126828"/>
          </a:xfrm>
          <a:custGeom>
            <a:rect b="b" l="l" r="r" t="t"/>
            <a:pathLst>
              <a:path extrusionOk="0" h="4724" w="4723">
                <a:moveTo>
                  <a:pt x="2361" y="0"/>
                </a:moveTo>
                <a:cubicBezTo>
                  <a:pt x="1051" y="0"/>
                  <a:pt x="0" y="1051"/>
                  <a:pt x="0" y="2361"/>
                </a:cubicBezTo>
                <a:cubicBezTo>
                  <a:pt x="0" y="3672"/>
                  <a:pt x="1051" y="4723"/>
                  <a:pt x="2361" y="4723"/>
                </a:cubicBezTo>
                <a:cubicBezTo>
                  <a:pt x="3671" y="4723"/>
                  <a:pt x="4723" y="3672"/>
                  <a:pt x="4723" y="2361"/>
                </a:cubicBezTo>
                <a:cubicBezTo>
                  <a:pt x="4723" y="1051"/>
                  <a:pt x="3671" y="0"/>
                  <a:pt x="236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8" name="Google Shape;1378;p37"/>
          <p:cNvSpPr/>
          <p:nvPr/>
        </p:nvSpPr>
        <p:spPr>
          <a:xfrm>
            <a:off x="4384052" y="1553907"/>
            <a:ext cx="52809" cy="75871"/>
          </a:xfrm>
          <a:custGeom>
            <a:rect b="b" l="l" r="r" t="t"/>
            <a:pathLst>
              <a:path extrusionOk="0" h="2826" w="1967">
                <a:moveTo>
                  <a:pt x="984" y="0"/>
                </a:moveTo>
                <a:cubicBezTo>
                  <a:pt x="438" y="0"/>
                  <a:pt x="1" y="450"/>
                  <a:pt x="1" y="983"/>
                </a:cubicBezTo>
                <a:lnTo>
                  <a:pt x="1" y="1857"/>
                </a:lnTo>
                <a:cubicBezTo>
                  <a:pt x="1" y="2388"/>
                  <a:pt x="438" y="2825"/>
                  <a:pt x="984" y="2825"/>
                </a:cubicBezTo>
                <a:cubicBezTo>
                  <a:pt x="1530" y="2825"/>
                  <a:pt x="1966" y="2388"/>
                  <a:pt x="1966" y="1857"/>
                </a:cubicBezTo>
                <a:lnTo>
                  <a:pt x="1966" y="983"/>
                </a:lnTo>
                <a:cubicBezTo>
                  <a:pt x="1966" y="450"/>
                  <a:pt x="1530" y="0"/>
                  <a:pt x="98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9" name="Google Shape;1379;p37"/>
          <p:cNvSpPr/>
          <p:nvPr/>
        </p:nvSpPr>
        <p:spPr>
          <a:xfrm>
            <a:off x="4367944" y="1542899"/>
            <a:ext cx="39251" cy="39600"/>
          </a:xfrm>
          <a:custGeom>
            <a:rect b="b" l="l" r="r" t="t"/>
            <a:pathLst>
              <a:path extrusionOk="0" h="1475" w="1462">
                <a:moveTo>
                  <a:pt x="737" y="1"/>
                </a:moveTo>
                <a:cubicBezTo>
                  <a:pt x="328" y="1"/>
                  <a:pt x="0" y="328"/>
                  <a:pt x="0" y="738"/>
                </a:cubicBezTo>
                <a:cubicBezTo>
                  <a:pt x="0" y="1147"/>
                  <a:pt x="328" y="1475"/>
                  <a:pt x="737" y="1475"/>
                </a:cubicBezTo>
                <a:cubicBezTo>
                  <a:pt x="1134" y="1475"/>
                  <a:pt x="1461" y="1147"/>
                  <a:pt x="1461" y="738"/>
                </a:cubicBezTo>
                <a:cubicBezTo>
                  <a:pt x="1461" y="328"/>
                  <a:pt x="1134" y="1"/>
                  <a:pt x="73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0" name="Google Shape;1380;p37"/>
          <p:cNvSpPr/>
          <p:nvPr/>
        </p:nvSpPr>
        <p:spPr>
          <a:xfrm>
            <a:off x="4684378" y="1873847"/>
            <a:ext cx="278865" cy="377073"/>
          </a:xfrm>
          <a:custGeom>
            <a:rect b="b" l="l" r="r" t="t"/>
            <a:pathLst>
              <a:path extrusionOk="0" h="14045" w="10387">
                <a:moveTo>
                  <a:pt x="3058" y="1011"/>
                </a:moveTo>
                <a:cubicBezTo>
                  <a:pt x="5610" y="2443"/>
                  <a:pt x="7507" y="4791"/>
                  <a:pt x="8381" y="7657"/>
                </a:cubicBezTo>
                <a:lnTo>
                  <a:pt x="9513" y="11370"/>
                </a:lnTo>
                <a:cubicBezTo>
                  <a:pt x="8269" y="12982"/>
                  <a:pt x="6338" y="13248"/>
                  <a:pt x="5211" y="13248"/>
                </a:cubicBezTo>
                <a:cubicBezTo>
                  <a:pt x="4916" y="13248"/>
                  <a:pt x="4676" y="13230"/>
                  <a:pt x="4518" y="13213"/>
                </a:cubicBezTo>
                <a:lnTo>
                  <a:pt x="2594" y="8163"/>
                </a:lnTo>
                <a:cubicBezTo>
                  <a:pt x="1187" y="4177"/>
                  <a:pt x="2525" y="1748"/>
                  <a:pt x="3058" y="1011"/>
                </a:cubicBezTo>
                <a:close/>
                <a:moveTo>
                  <a:pt x="2880" y="1"/>
                </a:moveTo>
                <a:lnTo>
                  <a:pt x="2661" y="232"/>
                </a:lnTo>
                <a:cubicBezTo>
                  <a:pt x="2552" y="355"/>
                  <a:pt x="0" y="3208"/>
                  <a:pt x="1842" y="8436"/>
                </a:cubicBezTo>
                <a:lnTo>
                  <a:pt x="3931" y="13923"/>
                </a:lnTo>
                <a:lnTo>
                  <a:pt x="4150" y="13963"/>
                </a:lnTo>
                <a:cubicBezTo>
                  <a:pt x="4204" y="13977"/>
                  <a:pt x="4627" y="14045"/>
                  <a:pt x="5255" y="14045"/>
                </a:cubicBezTo>
                <a:cubicBezTo>
                  <a:pt x="6592" y="14045"/>
                  <a:pt x="8845" y="13704"/>
                  <a:pt x="10278" y="11670"/>
                </a:cubicBezTo>
                <a:lnTo>
                  <a:pt x="10387" y="11506"/>
                </a:lnTo>
                <a:lnTo>
                  <a:pt x="9131" y="7426"/>
                </a:lnTo>
                <a:cubicBezTo>
                  <a:pt x="8176" y="4286"/>
                  <a:pt x="6074" y="1720"/>
                  <a:pt x="3235" y="205"/>
                </a:cubicBezTo>
                <a:lnTo>
                  <a:pt x="2880" y="1"/>
                </a:lnTo>
                <a:close/>
              </a:path>
            </a:pathLst>
          </a:custGeom>
          <a:solidFill>
            <a:srgbClr val="5D5D6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4" name="Shape 1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5" name="Google Shape;1385;p38"/>
          <p:cNvSpPr/>
          <p:nvPr/>
        </p:nvSpPr>
        <p:spPr>
          <a:xfrm>
            <a:off x="6899834" y="1146383"/>
            <a:ext cx="1086900" cy="1092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6" name="Google Shape;1386;p38"/>
          <p:cNvSpPr/>
          <p:nvPr/>
        </p:nvSpPr>
        <p:spPr>
          <a:xfrm>
            <a:off x="6788975" y="1028700"/>
            <a:ext cx="1306200" cy="1330200"/>
          </a:xfrm>
          <a:prstGeom prst="ellipse">
            <a:avLst/>
          </a:prstGeom>
          <a:noFill/>
          <a:ln cap="flat" cmpd="sng" w="19050">
            <a:solidFill>
              <a:schemeClr val="lt2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7" name="Google Shape;1387;p38"/>
          <p:cNvSpPr txBox="1"/>
          <p:nvPr/>
        </p:nvSpPr>
        <p:spPr>
          <a:xfrm>
            <a:off x="246775" y="402475"/>
            <a:ext cx="38211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Organic Waste to Power Generation</a:t>
            </a:r>
            <a:endParaRPr b="1" sz="22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388" name="Google Shape;1388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2050" y="1286425"/>
            <a:ext cx="3821149" cy="257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9" name="Google Shape;1389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52850" y="1268242"/>
            <a:ext cx="3821151" cy="2547407"/>
          </a:xfrm>
          <a:prstGeom prst="rect">
            <a:avLst/>
          </a:prstGeom>
          <a:noFill/>
          <a:ln>
            <a:noFill/>
          </a:ln>
        </p:spPr>
      </p:pic>
      <p:sp>
        <p:nvSpPr>
          <p:cNvPr id="1390" name="Google Shape;1390;p38"/>
          <p:cNvSpPr txBox="1"/>
          <p:nvPr/>
        </p:nvSpPr>
        <p:spPr>
          <a:xfrm>
            <a:off x="4718800" y="505500"/>
            <a:ext cx="29256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Fuel Production</a:t>
            </a:r>
            <a:endParaRPr b="1" sz="22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grpSp>
        <p:nvGrpSpPr>
          <p:cNvPr id="1391" name="Google Shape;1391;p38"/>
          <p:cNvGrpSpPr/>
          <p:nvPr/>
        </p:nvGrpSpPr>
        <p:grpSpPr>
          <a:xfrm>
            <a:off x="7780577" y="158163"/>
            <a:ext cx="880800" cy="988224"/>
            <a:chOff x="947375" y="1578864"/>
            <a:chExt cx="2049802" cy="1872345"/>
          </a:xfrm>
        </p:grpSpPr>
        <p:sp>
          <p:nvSpPr>
            <p:cNvPr id="1392" name="Google Shape;1392;p38"/>
            <p:cNvSpPr/>
            <p:nvPr/>
          </p:nvSpPr>
          <p:spPr>
            <a:xfrm>
              <a:off x="1353482" y="1929033"/>
              <a:ext cx="1315186" cy="1315967"/>
            </a:xfrm>
            <a:custGeom>
              <a:rect b="b" l="l" r="r" t="t"/>
              <a:pathLst>
                <a:path extrusionOk="0" h="38722" w="38699">
                  <a:moveTo>
                    <a:pt x="19361" y="0"/>
                  </a:moveTo>
                  <a:lnTo>
                    <a:pt x="18350" y="24"/>
                  </a:lnTo>
                  <a:lnTo>
                    <a:pt x="17362" y="94"/>
                  </a:lnTo>
                  <a:lnTo>
                    <a:pt x="16397" y="235"/>
                  </a:lnTo>
                  <a:lnTo>
                    <a:pt x="15456" y="400"/>
                  </a:lnTo>
                  <a:lnTo>
                    <a:pt x="14515" y="612"/>
                  </a:lnTo>
                  <a:lnTo>
                    <a:pt x="13598" y="871"/>
                  </a:lnTo>
                  <a:lnTo>
                    <a:pt x="12704" y="1176"/>
                  </a:lnTo>
                  <a:lnTo>
                    <a:pt x="11810" y="1529"/>
                  </a:lnTo>
                  <a:lnTo>
                    <a:pt x="10963" y="1906"/>
                  </a:lnTo>
                  <a:lnTo>
                    <a:pt x="10116" y="2329"/>
                  </a:lnTo>
                  <a:lnTo>
                    <a:pt x="9316" y="2800"/>
                  </a:lnTo>
                  <a:lnTo>
                    <a:pt x="8517" y="3317"/>
                  </a:lnTo>
                  <a:lnTo>
                    <a:pt x="7764" y="3858"/>
                  </a:lnTo>
                  <a:lnTo>
                    <a:pt x="7034" y="4423"/>
                  </a:lnTo>
                  <a:lnTo>
                    <a:pt x="6329" y="5034"/>
                  </a:lnTo>
                  <a:lnTo>
                    <a:pt x="5670" y="5670"/>
                  </a:lnTo>
                  <a:lnTo>
                    <a:pt x="5011" y="6352"/>
                  </a:lnTo>
                  <a:lnTo>
                    <a:pt x="4423" y="7034"/>
                  </a:lnTo>
                  <a:lnTo>
                    <a:pt x="3835" y="7787"/>
                  </a:lnTo>
                  <a:lnTo>
                    <a:pt x="3294" y="8540"/>
                  </a:lnTo>
                  <a:lnTo>
                    <a:pt x="2800" y="9316"/>
                  </a:lnTo>
                  <a:lnTo>
                    <a:pt x="2330" y="10139"/>
                  </a:lnTo>
                  <a:lnTo>
                    <a:pt x="1906" y="10963"/>
                  </a:lnTo>
                  <a:lnTo>
                    <a:pt x="1506" y="11833"/>
                  </a:lnTo>
                  <a:lnTo>
                    <a:pt x="1177" y="12703"/>
                  </a:lnTo>
                  <a:lnTo>
                    <a:pt x="871" y="13597"/>
                  </a:lnTo>
                  <a:lnTo>
                    <a:pt x="612" y="14515"/>
                  </a:lnTo>
                  <a:lnTo>
                    <a:pt x="377" y="15456"/>
                  </a:lnTo>
                  <a:lnTo>
                    <a:pt x="212" y="16420"/>
                  </a:lnTo>
                  <a:lnTo>
                    <a:pt x="95" y="17385"/>
                  </a:lnTo>
                  <a:lnTo>
                    <a:pt x="24" y="18373"/>
                  </a:lnTo>
                  <a:lnTo>
                    <a:pt x="1" y="19361"/>
                  </a:lnTo>
                  <a:lnTo>
                    <a:pt x="24" y="20349"/>
                  </a:lnTo>
                  <a:lnTo>
                    <a:pt x="95" y="21337"/>
                  </a:lnTo>
                  <a:lnTo>
                    <a:pt x="212" y="22301"/>
                  </a:lnTo>
                  <a:lnTo>
                    <a:pt x="377" y="23266"/>
                  </a:lnTo>
                  <a:lnTo>
                    <a:pt x="612" y="24207"/>
                  </a:lnTo>
                  <a:lnTo>
                    <a:pt x="871" y="25124"/>
                  </a:lnTo>
                  <a:lnTo>
                    <a:pt x="1177" y="26018"/>
                  </a:lnTo>
                  <a:lnTo>
                    <a:pt x="1506" y="26889"/>
                  </a:lnTo>
                  <a:lnTo>
                    <a:pt x="1906" y="27759"/>
                  </a:lnTo>
                  <a:lnTo>
                    <a:pt x="2330" y="28582"/>
                  </a:lnTo>
                  <a:lnTo>
                    <a:pt x="2800" y="29406"/>
                  </a:lnTo>
                  <a:lnTo>
                    <a:pt x="3294" y="30182"/>
                  </a:lnTo>
                  <a:lnTo>
                    <a:pt x="3835" y="30935"/>
                  </a:lnTo>
                  <a:lnTo>
                    <a:pt x="4423" y="31664"/>
                  </a:lnTo>
                  <a:lnTo>
                    <a:pt x="5011" y="32370"/>
                  </a:lnTo>
                  <a:lnTo>
                    <a:pt x="5670" y="33052"/>
                  </a:lnTo>
                  <a:lnTo>
                    <a:pt x="6329" y="33687"/>
                  </a:lnTo>
                  <a:lnTo>
                    <a:pt x="7034" y="34299"/>
                  </a:lnTo>
                  <a:lnTo>
                    <a:pt x="7764" y="34863"/>
                  </a:lnTo>
                  <a:lnTo>
                    <a:pt x="8517" y="35404"/>
                  </a:lnTo>
                  <a:lnTo>
                    <a:pt x="9316" y="35922"/>
                  </a:lnTo>
                  <a:lnTo>
                    <a:pt x="10116" y="36369"/>
                  </a:lnTo>
                  <a:lnTo>
                    <a:pt x="10963" y="36816"/>
                  </a:lnTo>
                  <a:lnTo>
                    <a:pt x="11810" y="37192"/>
                  </a:lnTo>
                  <a:lnTo>
                    <a:pt x="12704" y="37545"/>
                  </a:lnTo>
                  <a:lnTo>
                    <a:pt x="13598" y="37851"/>
                  </a:lnTo>
                  <a:lnTo>
                    <a:pt x="14515" y="38110"/>
                  </a:lnTo>
                  <a:lnTo>
                    <a:pt x="15456" y="38321"/>
                  </a:lnTo>
                  <a:lnTo>
                    <a:pt x="16397" y="38486"/>
                  </a:lnTo>
                  <a:lnTo>
                    <a:pt x="17362" y="38627"/>
                  </a:lnTo>
                  <a:lnTo>
                    <a:pt x="18350" y="38698"/>
                  </a:lnTo>
                  <a:lnTo>
                    <a:pt x="19361" y="38721"/>
                  </a:lnTo>
                  <a:lnTo>
                    <a:pt x="20349" y="38698"/>
                  </a:lnTo>
                  <a:lnTo>
                    <a:pt x="21337" y="38627"/>
                  </a:lnTo>
                  <a:lnTo>
                    <a:pt x="22302" y="38486"/>
                  </a:lnTo>
                  <a:lnTo>
                    <a:pt x="23243" y="38321"/>
                  </a:lnTo>
                  <a:lnTo>
                    <a:pt x="24184" y="38110"/>
                  </a:lnTo>
                  <a:lnTo>
                    <a:pt x="25101" y="37851"/>
                  </a:lnTo>
                  <a:lnTo>
                    <a:pt x="25995" y="37545"/>
                  </a:lnTo>
                  <a:lnTo>
                    <a:pt x="26889" y="37192"/>
                  </a:lnTo>
                  <a:lnTo>
                    <a:pt x="27736" y="36816"/>
                  </a:lnTo>
                  <a:lnTo>
                    <a:pt x="28583" y="36369"/>
                  </a:lnTo>
                  <a:lnTo>
                    <a:pt x="29383" y="35922"/>
                  </a:lnTo>
                  <a:lnTo>
                    <a:pt x="30182" y="35404"/>
                  </a:lnTo>
                  <a:lnTo>
                    <a:pt x="30935" y="34863"/>
                  </a:lnTo>
                  <a:lnTo>
                    <a:pt x="31664" y="34299"/>
                  </a:lnTo>
                  <a:lnTo>
                    <a:pt x="32370" y="33687"/>
                  </a:lnTo>
                  <a:lnTo>
                    <a:pt x="33029" y="33052"/>
                  </a:lnTo>
                  <a:lnTo>
                    <a:pt x="33688" y="32370"/>
                  </a:lnTo>
                  <a:lnTo>
                    <a:pt x="34299" y="31664"/>
                  </a:lnTo>
                  <a:lnTo>
                    <a:pt x="34864" y="30935"/>
                  </a:lnTo>
                  <a:lnTo>
                    <a:pt x="35405" y="30182"/>
                  </a:lnTo>
                  <a:lnTo>
                    <a:pt x="35899" y="29406"/>
                  </a:lnTo>
                  <a:lnTo>
                    <a:pt x="36369" y="28582"/>
                  </a:lnTo>
                  <a:lnTo>
                    <a:pt x="36793" y="27759"/>
                  </a:lnTo>
                  <a:lnTo>
                    <a:pt x="37193" y="26889"/>
                  </a:lnTo>
                  <a:lnTo>
                    <a:pt x="37522" y="26018"/>
                  </a:lnTo>
                  <a:lnTo>
                    <a:pt x="37828" y="25124"/>
                  </a:lnTo>
                  <a:lnTo>
                    <a:pt x="38110" y="24207"/>
                  </a:lnTo>
                  <a:lnTo>
                    <a:pt x="38322" y="23266"/>
                  </a:lnTo>
                  <a:lnTo>
                    <a:pt x="38486" y="22301"/>
                  </a:lnTo>
                  <a:lnTo>
                    <a:pt x="38604" y="21337"/>
                  </a:lnTo>
                  <a:lnTo>
                    <a:pt x="38675" y="20349"/>
                  </a:lnTo>
                  <a:lnTo>
                    <a:pt x="38698" y="19361"/>
                  </a:lnTo>
                  <a:lnTo>
                    <a:pt x="38675" y="18373"/>
                  </a:lnTo>
                  <a:lnTo>
                    <a:pt x="38604" y="17385"/>
                  </a:lnTo>
                  <a:lnTo>
                    <a:pt x="38486" y="16420"/>
                  </a:lnTo>
                  <a:lnTo>
                    <a:pt x="38322" y="15456"/>
                  </a:lnTo>
                  <a:lnTo>
                    <a:pt x="38110" y="14515"/>
                  </a:lnTo>
                  <a:lnTo>
                    <a:pt x="37828" y="13597"/>
                  </a:lnTo>
                  <a:lnTo>
                    <a:pt x="37522" y="12703"/>
                  </a:lnTo>
                  <a:lnTo>
                    <a:pt x="37193" y="11833"/>
                  </a:lnTo>
                  <a:lnTo>
                    <a:pt x="36793" y="10963"/>
                  </a:lnTo>
                  <a:lnTo>
                    <a:pt x="36369" y="10139"/>
                  </a:lnTo>
                  <a:lnTo>
                    <a:pt x="35899" y="9316"/>
                  </a:lnTo>
                  <a:lnTo>
                    <a:pt x="35405" y="8540"/>
                  </a:lnTo>
                  <a:lnTo>
                    <a:pt x="34864" y="7787"/>
                  </a:lnTo>
                  <a:lnTo>
                    <a:pt x="34299" y="7034"/>
                  </a:lnTo>
                  <a:lnTo>
                    <a:pt x="33688" y="6352"/>
                  </a:lnTo>
                  <a:lnTo>
                    <a:pt x="33029" y="5670"/>
                  </a:lnTo>
                  <a:lnTo>
                    <a:pt x="32370" y="5034"/>
                  </a:lnTo>
                  <a:lnTo>
                    <a:pt x="31664" y="4423"/>
                  </a:lnTo>
                  <a:lnTo>
                    <a:pt x="30935" y="3858"/>
                  </a:lnTo>
                  <a:lnTo>
                    <a:pt x="30182" y="3317"/>
                  </a:lnTo>
                  <a:lnTo>
                    <a:pt x="29383" y="2800"/>
                  </a:lnTo>
                  <a:lnTo>
                    <a:pt x="28583" y="2329"/>
                  </a:lnTo>
                  <a:lnTo>
                    <a:pt x="27736" y="1906"/>
                  </a:lnTo>
                  <a:lnTo>
                    <a:pt x="26889" y="1529"/>
                  </a:lnTo>
                  <a:lnTo>
                    <a:pt x="25995" y="1176"/>
                  </a:lnTo>
                  <a:lnTo>
                    <a:pt x="25101" y="871"/>
                  </a:lnTo>
                  <a:lnTo>
                    <a:pt x="24184" y="612"/>
                  </a:lnTo>
                  <a:lnTo>
                    <a:pt x="23243" y="400"/>
                  </a:lnTo>
                  <a:lnTo>
                    <a:pt x="22302" y="235"/>
                  </a:lnTo>
                  <a:lnTo>
                    <a:pt x="21337" y="94"/>
                  </a:lnTo>
                  <a:lnTo>
                    <a:pt x="20349" y="24"/>
                  </a:lnTo>
                  <a:lnTo>
                    <a:pt x="19361" y="0"/>
                  </a:lnTo>
                  <a:close/>
                </a:path>
              </a:pathLst>
            </a:custGeom>
            <a:solidFill>
              <a:srgbClr val="E4EC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3" name="Google Shape;1393;p38"/>
            <p:cNvSpPr/>
            <p:nvPr/>
          </p:nvSpPr>
          <p:spPr>
            <a:xfrm>
              <a:off x="2650984" y="1984970"/>
              <a:ext cx="302229" cy="302263"/>
            </a:xfrm>
            <a:custGeom>
              <a:rect b="b" l="l" r="r" t="t"/>
              <a:pathLst>
                <a:path extrusionOk="0" h="8894" w="8893">
                  <a:moveTo>
                    <a:pt x="4447" y="1"/>
                  </a:moveTo>
                  <a:lnTo>
                    <a:pt x="4000" y="24"/>
                  </a:lnTo>
                  <a:lnTo>
                    <a:pt x="3553" y="95"/>
                  </a:lnTo>
                  <a:lnTo>
                    <a:pt x="3129" y="189"/>
                  </a:lnTo>
                  <a:lnTo>
                    <a:pt x="2706" y="354"/>
                  </a:lnTo>
                  <a:lnTo>
                    <a:pt x="2330" y="542"/>
                  </a:lnTo>
                  <a:lnTo>
                    <a:pt x="1953" y="754"/>
                  </a:lnTo>
                  <a:lnTo>
                    <a:pt x="1624" y="1012"/>
                  </a:lnTo>
                  <a:lnTo>
                    <a:pt x="1295" y="1295"/>
                  </a:lnTo>
                  <a:lnTo>
                    <a:pt x="1012" y="1624"/>
                  </a:lnTo>
                  <a:lnTo>
                    <a:pt x="753" y="1953"/>
                  </a:lnTo>
                  <a:lnTo>
                    <a:pt x="542" y="2330"/>
                  </a:lnTo>
                  <a:lnTo>
                    <a:pt x="354" y="2730"/>
                  </a:lnTo>
                  <a:lnTo>
                    <a:pt x="189" y="3130"/>
                  </a:lnTo>
                  <a:lnTo>
                    <a:pt x="95" y="3553"/>
                  </a:lnTo>
                  <a:lnTo>
                    <a:pt x="24" y="4000"/>
                  </a:lnTo>
                  <a:lnTo>
                    <a:pt x="1" y="4447"/>
                  </a:lnTo>
                  <a:lnTo>
                    <a:pt x="24" y="4917"/>
                  </a:lnTo>
                  <a:lnTo>
                    <a:pt x="95" y="5341"/>
                  </a:lnTo>
                  <a:lnTo>
                    <a:pt x="189" y="5788"/>
                  </a:lnTo>
                  <a:lnTo>
                    <a:pt x="354" y="6188"/>
                  </a:lnTo>
                  <a:lnTo>
                    <a:pt x="542" y="6564"/>
                  </a:lnTo>
                  <a:lnTo>
                    <a:pt x="753" y="6941"/>
                  </a:lnTo>
                  <a:lnTo>
                    <a:pt x="1012" y="7293"/>
                  </a:lnTo>
                  <a:lnTo>
                    <a:pt x="1295" y="7599"/>
                  </a:lnTo>
                  <a:lnTo>
                    <a:pt x="1624" y="7882"/>
                  </a:lnTo>
                  <a:lnTo>
                    <a:pt x="1953" y="8140"/>
                  </a:lnTo>
                  <a:lnTo>
                    <a:pt x="2330" y="8376"/>
                  </a:lnTo>
                  <a:lnTo>
                    <a:pt x="2706" y="8564"/>
                  </a:lnTo>
                  <a:lnTo>
                    <a:pt x="3129" y="8705"/>
                  </a:lnTo>
                  <a:lnTo>
                    <a:pt x="3553" y="8823"/>
                  </a:lnTo>
                  <a:lnTo>
                    <a:pt x="4000" y="8893"/>
                  </a:lnTo>
                  <a:lnTo>
                    <a:pt x="4894" y="8893"/>
                  </a:lnTo>
                  <a:lnTo>
                    <a:pt x="5341" y="8823"/>
                  </a:lnTo>
                  <a:lnTo>
                    <a:pt x="5764" y="8705"/>
                  </a:lnTo>
                  <a:lnTo>
                    <a:pt x="6188" y="8564"/>
                  </a:lnTo>
                  <a:lnTo>
                    <a:pt x="6564" y="8376"/>
                  </a:lnTo>
                  <a:lnTo>
                    <a:pt x="6940" y="8140"/>
                  </a:lnTo>
                  <a:lnTo>
                    <a:pt x="7270" y="7882"/>
                  </a:lnTo>
                  <a:lnTo>
                    <a:pt x="7599" y="7599"/>
                  </a:lnTo>
                  <a:lnTo>
                    <a:pt x="7881" y="7293"/>
                  </a:lnTo>
                  <a:lnTo>
                    <a:pt x="8140" y="6941"/>
                  </a:lnTo>
                  <a:lnTo>
                    <a:pt x="8352" y="6564"/>
                  </a:lnTo>
                  <a:lnTo>
                    <a:pt x="8540" y="6188"/>
                  </a:lnTo>
                  <a:lnTo>
                    <a:pt x="8705" y="5788"/>
                  </a:lnTo>
                  <a:lnTo>
                    <a:pt x="8799" y="5341"/>
                  </a:lnTo>
                  <a:lnTo>
                    <a:pt x="8869" y="4917"/>
                  </a:lnTo>
                  <a:lnTo>
                    <a:pt x="8893" y="4447"/>
                  </a:lnTo>
                  <a:lnTo>
                    <a:pt x="8869" y="4000"/>
                  </a:lnTo>
                  <a:lnTo>
                    <a:pt x="8799" y="3553"/>
                  </a:lnTo>
                  <a:lnTo>
                    <a:pt x="8705" y="3130"/>
                  </a:lnTo>
                  <a:lnTo>
                    <a:pt x="8540" y="2730"/>
                  </a:lnTo>
                  <a:lnTo>
                    <a:pt x="8352" y="2330"/>
                  </a:lnTo>
                  <a:lnTo>
                    <a:pt x="8140" y="1953"/>
                  </a:lnTo>
                  <a:lnTo>
                    <a:pt x="7881" y="1624"/>
                  </a:lnTo>
                  <a:lnTo>
                    <a:pt x="7599" y="1295"/>
                  </a:lnTo>
                  <a:lnTo>
                    <a:pt x="7270" y="1012"/>
                  </a:lnTo>
                  <a:lnTo>
                    <a:pt x="6940" y="754"/>
                  </a:lnTo>
                  <a:lnTo>
                    <a:pt x="6564" y="542"/>
                  </a:lnTo>
                  <a:lnTo>
                    <a:pt x="6188" y="354"/>
                  </a:lnTo>
                  <a:lnTo>
                    <a:pt x="5764" y="189"/>
                  </a:lnTo>
                  <a:lnTo>
                    <a:pt x="5341" y="95"/>
                  </a:lnTo>
                  <a:lnTo>
                    <a:pt x="4894" y="24"/>
                  </a:lnTo>
                  <a:lnTo>
                    <a:pt x="4447" y="1"/>
                  </a:lnTo>
                  <a:close/>
                </a:path>
              </a:pathLst>
            </a:custGeom>
            <a:solidFill>
              <a:srgbClr val="E4EC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4" name="Google Shape;1394;p38"/>
            <p:cNvSpPr/>
            <p:nvPr/>
          </p:nvSpPr>
          <p:spPr>
            <a:xfrm>
              <a:off x="2732545" y="3087404"/>
              <a:ext cx="153510" cy="152763"/>
            </a:xfrm>
            <a:custGeom>
              <a:rect b="b" l="l" r="r" t="t"/>
              <a:pathLst>
                <a:path extrusionOk="0" h="4495" w="4517">
                  <a:moveTo>
                    <a:pt x="2023" y="1"/>
                  </a:moveTo>
                  <a:lnTo>
                    <a:pt x="1812" y="48"/>
                  </a:lnTo>
                  <a:lnTo>
                    <a:pt x="1576" y="95"/>
                  </a:lnTo>
                  <a:lnTo>
                    <a:pt x="1388" y="166"/>
                  </a:lnTo>
                  <a:lnTo>
                    <a:pt x="1176" y="260"/>
                  </a:lnTo>
                  <a:lnTo>
                    <a:pt x="988" y="377"/>
                  </a:lnTo>
                  <a:lnTo>
                    <a:pt x="824" y="518"/>
                  </a:lnTo>
                  <a:lnTo>
                    <a:pt x="659" y="660"/>
                  </a:lnTo>
                  <a:lnTo>
                    <a:pt x="518" y="801"/>
                  </a:lnTo>
                  <a:lnTo>
                    <a:pt x="377" y="989"/>
                  </a:lnTo>
                  <a:lnTo>
                    <a:pt x="282" y="1177"/>
                  </a:lnTo>
                  <a:lnTo>
                    <a:pt x="188" y="1365"/>
                  </a:lnTo>
                  <a:lnTo>
                    <a:pt x="94" y="1577"/>
                  </a:lnTo>
                  <a:lnTo>
                    <a:pt x="47" y="1789"/>
                  </a:lnTo>
                  <a:lnTo>
                    <a:pt x="24" y="2024"/>
                  </a:lnTo>
                  <a:lnTo>
                    <a:pt x="0" y="2236"/>
                  </a:lnTo>
                  <a:lnTo>
                    <a:pt x="24" y="2471"/>
                  </a:lnTo>
                  <a:lnTo>
                    <a:pt x="47" y="2706"/>
                  </a:lnTo>
                  <a:lnTo>
                    <a:pt x="94" y="2918"/>
                  </a:lnTo>
                  <a:lnTo>
                    <a:pt x="188" y="3130"/>
                  </a:lnTo>
                  <a:lnTo>
                    <a:pt x="282" y="3318"/>
                  </a:lnTo>
                  <a:lnTo>
                    <a:pt x="377" y="3506"/>
                  </a:lnTo>
                  <a:lnTo>
                    <a:pt x="518" y="3671"/>
                  </a:lnTo>
                  <a:lnTo>
                    <a:pt x="659" y="3835"/>
                  </a:lnTo>
                  <a:lnTo>
                    <a:pt x="824" y="3977"/>
                  </a:lnTo>
                  <a:lnTo>
                    <a:pt x="988" y="4118"/>
                  </a:lnTo>
                  <a:lnTo>
                    <a:pt x="1176" y="4235"/>
                  </a:lnTo>
                  <a:lnTo>
                    <a:pt x="1388" y="4329"/>
                  </a:lnTo>
                  <a:lnTo>
                    <a:pt x="1576" y="4400"/>
                  </a:lnTo>
                  <a:lnTo>
                    <a:pt x="1812" y="4447"/>
                  </a:lnTo>
                  <a:lnTo>
                    <a:pt x="2023" y="4494"/>
                  </a:lnTo>
                  <a:lnTo>
                    <a:pt x="2494" y="4494"/>
                  </a:lnTo>
                  <a:lnTo>
                    <a:pt x="2705" y="4447"/>
                  </a:lnTo>
                  <a:lnTo>
                    <a:pt x="2917" y="4400"/>
                  </a:lnTo>
                  <a:lnTo>
                    <a:pt x="3129" y="4329"/>
                  </a:lnTo>
                  <a:lnTo>
                    <a:pt x="3341" y="4235"/>
                  </a:lnTo>
                  <a:lnTo>
                    <a:pt x="3505" y="4118"/>
                  </a:lnTo>
                  <a:lnTo>
                    <a:pt x="3693" y="3977"/>
                  </a:lnTo>
                  <a:lnTo>
                    <a:pt x="3858" y="3835"/>
                  </a:lnTo>
                  <a:lnTo>
                    <a:pt x="3999" y="3671"/>
                  </a:lnTo>
                  <a:lnTo>
                    <a:pt x="4117" y="3506"/>
                  </a:lnTo>
                  <a:lnTo>
                    <a:pt x="4235" y="3318"/>
                  </a:lnTo>
                  <a:lnTo>
                    <a:pt x="4329" y="3130"/>
                  </a:lnTo>
                  <a:lnTo>
                    <a:pt x="4399" y="2918"/>
                  </a:lnTo>
                  <a:lnTo>
                    <a:pt x="4470" y="2706"/>
                  </a:lnTo>
                  <a:lnTo>
                    <a:pt x="4493" y="2471"/>
                  </a:lnTo>
                  <a:lnTo>
                    <a:pt x="4517" y="2236"/>
                  </a:lnTo>
                  <a:lnTo>
                    <a:pt x="4493" y="2024"/>
                  </a:lnTo>
                  <a:lnTo>
                    <a:pt x="4470" y="1789"/>
                  </a:lnTo>
                  <a:lnTo>
                    <a:pt x="4399" y="1577"/>
                  </a:lnTo>
                  <a:lnTo>
                    <a:pt x="4329" y="1365"/>
                  </a:lnTo>
                  <a:lnTo>
                    <a:pt x="4235" y="1177"/>
                  </a:lnTo>
                  <a:lnTo>
                    <a:pt x="4117" y="989"/>
                  </a:lnTo>
                  <a:lnTo>
                    <a:pt x="3999" y="801"/>
                  </a:lnTo>
                  <a:lnTo>
                    <a:pt x="3858" y="660"/>
                  </a:lnTo>
                  <a:lnTo>
                    <a:pt x="3693" y="518"/>
                  </a:lnTo>
                  <a:lnTo>
                    <a:pt x="3505" y="377"/>
                  </a:lnTo>
                  <a:lnTo>
                    <a:pt x="3341" y="260"/>
                  </a:lnTo>
                  <a:lnTo>
                    <a:pt x="3129" y="166"/>
                  </a:lnTo>
                  <a:lnTo>
                    <a:pt x="2917" y="95"/>
                  </a:lnTo>
                  <a:lnTo>
                    <a:pt x="2705" y="48"/>
                  </a:lnTo>
                  <a:lnTo>
                    <a:pt x="2494" y="1"/>
                  </a:lnTo>
                  <a:close/>
                </a:path>
              </a:pathLst>
            </a:custGeom>
            <a:solidFill>
              <a:srgbClr val="E4EC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5" name="Google Shape;1395;p38"/>
            <p:cNvSpPr/>
            <p:nvPr/>
          </p:nvSpPr>
          <p:spPr>
            <a:xfrm>
              <a:off x="1292719" y="3045842"/>
              <a:ext cx="210299" cy="210299"/>
            </a:xfrm>
            <a:custGeom>
              <a:rect b="b" l="l" r="r" t="t"/>
              <a:pathLst>
                <a:path extrusionOk="0" h="6188" w="6188">
                  <a:moveTo>
                    <a:pt x="2777" y="1"/>
                  </a:moveTo>
                  <a:lnTo>
                    <a:pt x="2471" y="48"/>
                  </a:lnTo>
                  <a:lnTo>
                    <a:pt x="2189" y="118"/>
                  </a:lnTo>
                  <a:lnTo>
                    <a:pt x="1906" y="236"/>
                  </a:lnTo>
                  <a:lnTo>
                    <a:pt x="1624" y="354"/>
                  </a:lnTo>
                  <a:lnTo>
                    <a:pt x="1365" y="518"/>
                  </a:lnTo>
                  <a:lnTo>
                    <a:pt x="1130" y="706"/>
                  </a:lnTo>
                  <a:lnTo>
                    <a:pt x="918" y="895"/>
                  </a:lnTo>
                  <a:lnTo>
                    <a:pt x="707" y="1106"/>
                  </a:lnTo>
                  <a:lnTo>
                    <a:pt x="542" y="1365"/>
                  </a:lnTo>
                  <a:lnTo>
                    <a:pt x="377" y="1600"/>
                  </a:lnTo>
                  <a:lnTo>
                    <a:pt x="236" y="1883"/>
                  </a:lnTo>
                  <a:lnTo>
                    <a:pt x="142" y="2165"/>
                  </a:lnTo>
                  <a:lnTo>
                    <a:pt x="71" y="2471"/>
                  </a:lnTo>
                  <a:lnTo>
                    <a:pt x="24" y="2777"/>
                  </a:lnTo>
                  <a:lnTo>
                    <a:pt x="1" y="3082"/>
                  </a:lnTo>
                  <a:lnTo>
                    <a:pt x="24" y="3412"/>
                  </a:lnTo>
                  <a:lnTo>
                    <a:pt x="71" y="3718"/>
                  </a:lnTo>
                  <a:lnTo>
                    <a:pt x="142" y="4000"/>
                  </a:lnTo>
                  <a:lnTo>
                    <a:pt x="236" y="4282"/>
                  </a:lnTo>
                  <a:lnTo>
                    <a:pt x="377" y="4564"/>
                  </a:lnTo>
                  <a:lnTo>
                    <a:pt x="542" y="4823"/>
                  </a:lnTo>
                  <a:lnTo>
                    <a:pt x="707" y="5058"/>
                  </a:lnTo>
                  <a:lnTo>
                    <a:pt x="918" y="5270"/>
                  </a:lnTo>
                  <a:lnTo>
                    <a:pt x="1130" y="5482"/>
                  </a:lnTo>
                  <a:lnTo>
                    <a:pt x="1365" y="5647"/>
                  </a:lnTo>
                  <a:lnTo>
                    <a:pt x="1624" y="5811"/>
                  </a:lnTo>
                  <a:lnTo>
                    <a:pt x="1906" y="5929"/>
                  </a:lnTo>
                  <a:lnTo>
                    <a:pt x="2189" y="6046"/>
                  </a:lnTo>
                  <a:lnTo>
                    <a:pt x="2471" y="6117"/>
                  </a:lnTo>
                  <a:lnTo>
                    <a:pt x="2777" y="6164"/>
                  </a:lnTo>
                  <a:lnTo>
                    <a:pt x="3106" y="6188"/>
                  </a:lnTo>
                  <a:lnTo>
                    <a:pt x="3412" y="6164"/>
                  </a:lnTo>
                  <a:lnTo>
                    <a:pt x="3718" y="6117"/>
                  </a:lnTo>
                  <a:lnTo>
                    <a:pt x="4024" y="6046"/>
                  </a:lnTo>
                  <a:lnTo>
                    <a:pt x="4306" y="5929"/>
                  </a:lnTo>
                  <a:lnTo>
                    <a:pt x="4565" y="5811"/>
                  </a:lnTo>
                  <a:lnTo>
                    <a:pt x="4823" y="5647"/>
                  </a:lnTo>
                  <a:lnTo>
                    <a:pt x="5059" y="5482"/>
                  </a:lnTo>
                  <a:lnTo>
                    <a:pt x="5294" y="5270"/>
                  </a:lnTo>
                  <a:lnTo>
                    <a:pt x="5482" y="5058"/>
                  </a:lnTo>
                  <a:lnTo>
                    <a:pt x="5670" y="4823"/>
                  </a:lnTo>
                  <a:lnTo>
                    <a:pt x="5811" y="4564"/>
                  </a:lnTo>
                  <a:lnTo>
                    <a:pt x="5953" y="4282"/>
                  </a:lnTo>
                  <a:lnTo>
                    <a:pt x="6047" y="4000"/>
                  </a:lnTo>
                  <a:lnTo>
                    <a:pt x="6141" y="3718"/>
                  </a:lnTo>
                  <a:lnTo>
                    <a:pt x="6188" y="3412"/>
                  </a:lnTo>
                  <a:lnTo>
                    <a:pt x="6188" y="3082"/>
                  </a:lnTo>
                  <a:lnTo>
                    <a:pt x="6188" y="2777"/>
                  </a:lnTo>
                  <a:lnTo>
                    <a:pt x="6141" y="2471"/>
                  </a:lnTo>
                  <a:lnTo>
                    <a:pt x="6047" y="2165"/>
                  </a:lnTo>
                  <a:lnTo>
                    <a:pt x="5953" y="1883"/>
                  </a:lnTo>
                  <a:lnTo>
                    <a:pt x="5811" y="1600"/>
                  </a:lnTo>
                  <a:lnTo>
                    <a:pt x="5670" y="1365"/>
                  </a:lnTo>
                  <a:lnTo>
                    <a:pt x="5482" y="1106"/>
                  </a:lnTo>
                  <a:lnTo>
                    <a:pt x="5294" y="895"/>
                  </a:lnTo>
                  <a:lnTo>
                    <a:pt x="5059" y="706"/>
                  </a:lnTo>
                  <a:lnTo>
                    <a:pt x="4823" y="518"/>
                  </a:lnTo>
                  <a:lnTo>
                    <a:pt x="4565" y="354"/>
                  </a:lnTo>
                  <a:lnTo>
                    <a:pt x="4306" y="236"/>
                  </a:lnTo>
                  <a:lnTo>
                    <a:pt x="4024" y="118"/>
                  </a:lnTo>
                  <a:lnTo>
                    <a:pt x="3718" y="48"/>
                  </a:lnTo>
                  <a:lnTo>
                    <a:pt x="3412" y="1"/>
                  </a:lnTo>
                  <a:close/>
                </a:path>
              </a:pathLst>
            </a:custGeom>
            <a:solidFill>
              <a:srgbClr val="E4EC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6" name="Google Shape;1396;p38"/>
            <p:cNvSpPr/>
            <p:nvPr/>
          </p:nvSpPr>
          <p:spPr>
            <a:xfrm>
              <a:off x="1132043" y="2254393"/>
              <a:ext cx="135158" cy="134343"/>
            </a:xfrm>
            <a:custGeom>
              <a:rect b="b" l="l" r="r" t="t"/>
              <a:pathLst>
                <a:path extrusionOk="0" h="3953" w="3977">
                  <a:moveTo>
                    <a:pt x="1788" y="1"/>
                  </a:moveTo>
                  <a:lnTo>
                    <a:pt x="1600" y="24"/>
                  </a:lnTo>
                  <a:lnTo>
                    <a:pt x="1388" y="95"/>
                  </a:lnTo>
                  <a:lnTo>
                    <a:pt x="1224" y="142"/>
                  </a:lnTo>
                  <a:lnTo>
                    <a:pt x="1036" y="236"/>
                  </a:lnTo>
                  <a:lnTo>
                    <a:pt x="894" y="330"/>
                  </a:lnTo>
                  <a:lnTo>
                    <a:pt x="730" y="448"/>
                  </a:lnTo>
                  <a:lnTo>
                    <a:pt x="589" y="565"/>
                  </a:lnTo>
                  <a:lnTo>
                    <a:pt x="471" y="706"/>
                  </a:lnTo>
                  <a:lnTo>
                    <a:pt x="353" y="871"/>
                  </a:lnTo>
                  <a:lnTo>
                    <a:pt x="259" y="1036"/>
                  </a:lnTo>
                  <a:lnTo>
                    <a:pt x="165" y="1200"/>
                  </a:lnTo>
                  <a:lnTo>
                    <a:pt x="95" y="1389"/>
                  </a:lnTo>
                  <a:lnTo>
                    <a:pt x="48" y="1577"/>
                  </a:lnTo>
                  <a:lnTo>
                    <a:pt x="24" y="1765"/>
                  </a:lnTo>
                  <a:lnTo>
                    <a:pt x="0" y="1977"/>
                  </a:lnTo>
                  <a:lnTo>
                    <a:pt x="24" y="2165"/>
                  </a:lnTo>
                  <a:lnTo>
                    <a:pt x="48" y="2377"/>
                  </a:lnTo>
                  <a:lnTo>
                    <a:pt x="95" y="2565"/>
                  </a:lnTo>
                  <a:lnTo>
                    <a:pt x="165" y="2753"/>
                  </a:lnTo>
                  <a:lnTo>
                    <a:pt x="259" y="2918"/>
                  </a:lnTo>
                  <a:lnTo>
                    <a:pt x="353" y="3082"/>
                  </a:lnTo>
                  <a:lnTo>
                    <a:pt x="471" y="3223"/>
                  </a:lnTo>
                  <a:lnTo>
                    <a:pt x="589" y="3365"/>
                  </a:lnTo>
                  <a:lnTo>
                    <a:pt x="730" y="3506"/>
                  </a:lnTo>
                  <a:lnTo>
                    <a:pt x="894" y="3623"/>
                  </a:lnTo>
                  <a:lnTo>
                    <a:pt x="1036" y="3717"/>
                  </a:lnTo>
                  <a:lnTo>
                    <a:pt x="1224" y="3788"/>
                  </a:lnTo>
                  <a:lnTo>
                    <a:pt x="1388" y="3859"/>
                  </a:lnTo>
                  <a:lnTo>
                    <a:pt x="1600" y="3906"/>
                  </a:lnTo>
                  <a:lnTo>
                    <a:pt x="1788" y="3929"/>
                  </a:lnTo>
                  <a:lnTo>
                    <a:pt x="1977" y="3953"/>
                  </a:lnTo>
                  <a:lnTo>
                    <a:pt x="2188" y="3929"/>
                  </a:lnTo>
                  <a:lnTo>
                    <a:pt x="2376" y="3906"/>
                  </a:lnTo>
                  <a:lnTo>
                    <a:pt x="2565" y="3859"/>
                  </a:lnTo>
                  <a:lnTo>
                    <a:pt x="2753" y="3788"/>
                  </a:lnTo>
                  <a:lnTo>
                    <a:pt x="2941" y="3717"/>
                  </a:lnTo>
                  <a:lnTo>
                    <a:pt x="3082" y="3623"/>
                  </a:lnTo>
                  <a:lnTo>
                    <a:pt x="3247" y="3506"/>
                  </a:lnTo>
                  <a:lnTo>
                    <a:pt x="3388" y="3365"/>
                  </a:lnTo>
                  <a:lnTo>
                    <a:pt x="3506" y="3223"/>
                  </a:lnTo>
                  <a:lnTo>
                    <a:pt x="3623" y="3082"/>
                  </a:lnTo>
                  <a:lnTo>
                    <a:pt x="3717" y="2918"/>
                  </a:lnTo>
                  <a:lnTo>
                    <a:pt x="3811" y="2753"/>
                  </a:lnTo>
                  <a:lnTo>
                    <a:pt x="3882" y="2565"/>
                  </a:lnTo>
                  <a:lnTo>
                    <a:pt x="3929" y="2377"/>
                  </a:lnTo>
                  <a:lnTo>
                    <a:pt x="3953" y="2165"/>
                  </a:lnTo>
                  <a:lnTo>
                    <a:pt x="3976" y="1977"/>
                  </a:lnTo>
                  <a:lnTo>
                    <a:pt x="3953" y="1765"/>
                  </a:lnTo>
                  <a:lnTo>
                    <a:pt x="3929" y="1577"/>
                  </a:lnTo>
                  <a:lnTo>
                    <a:pt x="3882" y="1389"/>
                  </a:lnTo>
                  <a:lnTo>
                    <a:pt x="3811" y="1200"/>
                  </a:lnTo>
                  <a:lnTo>
                    <a:pt x="3717" y="1036"/>
                  </a:lnTo>
                  <a:lnTo>
                    <a:pt x="3623" y="871"/>
                  </a:lnTo>
                  <a:lnTo>
                    <a:pt x="3506" y="706"/>
                  </a:lnTo>
                  <a:lnTo>
                    <a:pt x="3388" y="565"/>
                  </a:lnTo>
                  <a:lnTo>
                    <a:pt x="3247" y="448"/>
                  </a:lnTo>
                  <a:lnTo>
                    <a:pt x="3082" y="330"/>
                  </a:lnTo>
                  <a:lnTo>
                    <a:pt x="2941" y="236"/>
                  </a:lnTo>
                  <a:lnTo>
                    <a:pt x="2753" y="142"/>
                  </a:lnTo>
                  <a:lnTo>
                    <a:pt x="2565" y="95"/>
                  </a:lnTo>
                  <a:lnTo>
                    <a:pt x="2376" y="24"/>
                  </a:lnTo>
                  <a:lnTo>
                    <a:pt x="2188" y="1"/>
                  </a:lnTo>
                  <a:close/>
                </a:path>
              </a:pathLst>
            </a:custGeom>
            <a:solidFill>
              <a:srgbClr val="E4EC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7" name="Google Shape;1397;p38"/>
            <p:cNvSpPr/>
            <p:nvPr/>
          </p:nvSpPr>
          <p:spPr>
            <a:xfrm>
              <a:off x="947375" y="1787524"/>
              <a:ext cx="414957" cy="415772"/>
            </a:xfrm>
            <a:custGeom>
              <a:rect b="b" l="l" r="r" t="t"/>
              <a:pathLst>
                <a:path extrusionOk="0" h="12234" w="12210">
                  <a:moveTo>
                    <a:pt x="6093" y="0"/>
                  </a:moveTo>
                  <a:lnTo>
                    <a:pt x="5787" y="24"/>
                  </a:lnTo>
                  <a:lnTo>
                    <a:pt x="5482" y="47"/>
                  </a:lnTo>
                  <a:lnTo>
                    <a:pt x="5176" y="71"/>
                  </a:lnTo>
                  <a:lnTo>
                    <a:pt x="4870" y="142"/>
                  </a:lnTo>
                  <a:lnTo>
                    <a:pt x="4564" y="212"/>
                  </a:lnTo>
                  <a:lnTo>
                    <a:pt x="4282" y="283"/>
                  </a:lnTo>
                  <a:lnTo>
                    <a:pt x="3999" y="377"/>
                  </a:lnTo>
                  <a:lnTo>
                    <a:pt x="3717" y="494"/>
                  </a:lnTo>
                  <a:lnTo>
                    <a:pt x="3458" y="612"/>
                  </a:lnTo>
                  <a:lnTo>
                    <a:pt x="3200" y="753"/>
                  </a:lnTo>
                  <a:lnTo>
                    <a:pt x="2941" y="894"/>
                  </a:lnTo>
                  <a:lnTo>
                    <a:pt x="2682" y="1059"/>
                  </a:lnTo>
                  <a:lnTo>
                    <a:pt x="2212" y="1412"/>
                  </a:lnTo>
                  <a:lnTo>
                    <a:pt x="1788" y="1788"/>
                  </a:lnTo>
                  <a:lnTo>
                    <a:pt x="1388" y="2235"/>
                  </a:lnTo>
                  <a:lnTo>
                    <a:pt x="1035" y="2706"/>
                  </a:lnTo>
                  <a:lnTo>
                    <a:pt x="871" y="2941"/>
                  </a:lnTo>
                  <a:lnTo>
                    <a:pt x="730" y="3200"/>
                  </a:lnTo>
                  <a:lnTo>
                    <a:pt x="588" y="3458"/>
                  </a:lnTo>
                  <a:lnTo>
                    <a:pt x="471" y="3741"/>
                  </a:lnTo>
                  <a:lnTo>
                    <a:pt x="353" y="4023"/>
                  </a:lnTo>
                  <a:lnTo>
                    <a:pt x="259" y="4305"/>
                  </a:lnTo>
                  <a:lnTo>
                    <a:pt x="189" y="4588"/>
                  </a:lnTo>
                  <a:lnTo>
                    <a:pt x="118" y="4893"/>
                  </a:lnTo>
                  <a:lnTo>
                    <a:pt x="71" y="5176"/>
                  </a:lnTo>
                  <a:lnTo>
                    <a:pt x="24" y="5482"/>
                  </a:lnTo>
                  <a:lnTo>
                    <a:pt x="0" y="5811"/>
                  </a:lnTo>
                  <a:lnTo>
                    <a:pt x="0" y="6117"/>
                  </a:lnTo>
                  <a:lnTo>
                    <a:pt x="0" y="6423"/>
                  </a:lnTo>
                  <a:lnTo>
                    <a:pt x="24" y="6752"/>
                  </a:lnTo>
                  <a:lnTo>
                    <a:pt x="71" y="7058"/>
                  </a:lnTo>
                  <a:lnTo>
                    <a:pt x="118" y="7340"/>
                  </a:lnTo>
                  <a:lnTo>
                    <a:pt x="189" y="7646"/>
                  </a:lnTo>
                  <a:lnTo>
                    <a:pt x="259" y="7928"/>
                  </a:lnTo>
                  <a:lnTo>
                    <a:pt x="353" y="8210"/>
                  </a:lnTo>
                  <a:lnTo>
                    <a:pt x="471" y="8493"/>
                  </a:lnTo>
                  <a:lnTo>
                    <a:pt x="588" y="8775"/>
                  </a:lnTo>
                  <a:lnTo>
                    <a:pt x="730" y="9034"/>
                  </a:lnTo>
                  <a:lnTo>
                    <a:pt x="871" y="9293"/>
                  </a:lnTo>
                  <a:lnTo>
                    <a:pt x="1035" y="9528"/>
                  </a:lnTo>
                  <a:lnTo>
                    <a:pt x="1388" y="9998"/>
                  </a:lnTo>
                  <a:lnTo>
                    <a:pt x="1788" y="10445"/>
                  </a:lnTo>
                  <a:lnTo>
                    <a:pt x="2212" y="10822"/>
                  </a:lnTo>
                  <a:lnTo>
                    <a:pt x="2682" y="11174"/>
                  </a:lnTo>
                  <a:lnTo>
                    <a:pt x="2941" y="11339"/>
                  </a:lnTo>
                  <a:lnTo>
                    <a:pt x="3200" y="11480"/>
                  </a:lnTo>
                  <a:lnTo>
                    <a:pt x="3458" y="11621"/>
                  </a:lnTo>
                  <a:lnTo>
                    <a:pt x="3717" y="11739"/>
                  </a:lnTo>
                  <a:lnTo>
                    <a:pt x="3999" y="11857"/>
                  </a:lnTo>
                  <a:lnTo>
                    <a:pt x="4282" y="11951"/>
                  </a:lnTo>
                  <a:lnTo>
                    <a:pt x="4564" y="12045"/>
                  </a:lnTo>
                  <a:lnTo>
                    <a:pt x="4870" y="12092"/>
                  </a:lnTo>
                  <a:lnTo>
                    <a:pt x="5176" y="12162"/>
                  </a:lnTo>
                  <a:lnTo>
                    <a:pt x="5482" y="12186"/>
                  </a:lnTo>
                  <a:lnTo>
                    <a:pt x="5787" y="12210"/>
                  </a:lnTo>
                  <a:lnTo>
                    <a:pt x="6093" y="12233"/>
                  </a:lnTo>
                  <a:lnTo>
                    <a:pt x="6422" y="12210"/>
                  </a:lnTo>
                  <a:lnTo>
                    <a:pt x="6728" y="12186"/>
                  </a:lnTo>
                  <a:lnTo>
                    <a:pt x="7034" y="12162"/>
                  </a:lnTo>
                  <a:lnTo>
                    <a:pt x="7340" y="12092"/>
                  </a:lnTo>
                  <a:lnTo>
                    <a:pt x="7622" y="12045"/>
                  </a:lnTo>
                  <a:lnTo>
                    <a:pt x="7905" y="11951"/>
                  </a:lnTo>
                  <a:lnTo>
                    <a:pt x="8210" y="11857"/>
                  </a:lnTo>
                  <a:lnTo>
                    <a:pt x="8469" y="11739"/>
                  </a:lnTo>
                  <a:lnTo>
                    <a:pt x="8751" y="11621"/>
                  </a:lnTo>
                  <a:lnTo>
                    <a:pt x="9010" y="11480"/>
                  </a:lnTo>
                  <a:lnTo>
                    <a:pt x="9269" y="11339"/>
                  </a:lnTo>
                  <a:lnTo>
                    <a:pt x="9504" y="11174"/>
                  </a:lnTo>
                  <a:lnTo>
                    <a:pt x="9975" y="10822"/>
                  </a:lnTo>
                  <a:lnTo>
                    <a:pt x="10422" y="10445"/>
                  </a:lnTo>
                  <a:lnTo>
                    <a:pt x="10822" y="9998"/>
                  </a:lnTo>
                  <a:lnTo>
                    <a:pt x="11174" y="9528"/>
                  </a:lnTo>
                  <a:lnTo>
                    <a:pt x="11316" y="9293"/>
                  </a:lnTo>
                  <a:lnTo>
                    <a:pt x="11480" y="9034"/>
                  </a:lnTo>
                  <a:lnTo>
                    <a:pt x="11598" y="8775"/>
                  </a:lnTo>
                  <a:lnTo>
                    <a:pt x="11715" y="8493"/>
                  </a:lnTo>
                  <a:lnTo>
                    <a:pt x="11833" y="8210"/>
                  </a:lnTo>
                  <a:lnTo>
                    <a:pt x="11927" y="7928"/>
                  </a:lnTo>
                  <a:lnTo>
                    <a:pt x="12021" y="7646"/>
                  </a:lnTo>
                  <a:lnTo>
                    <a:pt x="12092" y="7340"/>
                  </a:lnTo>
                  <a:lnTo>
                    <a:pt x="12139" y="7058"/>
                  </a:lnTo>
                  <a:lnTo>
                    <a:pt x="12186" y="6752"/>
                  </a:lnTo>
                  <a:lnTo>
                    <a:pt x="12209" y="6423"/>
                  </a:lnTo>
                  <a:lnTo>
                    <a:pt x="12209" y="6117"/>
                  </a:lnTo>
                  <a:lnTo>
                    <a:pt x="12209" y="5811"/>
                  </a:lnTo>
                  <a:lnTo>
                    <a:pt x="12186" y="5482"/>
                  </a:lnTo>
                  <a:lnTo>
                    <a:pt x="12139" y="5176"/>
                  </a:lnTo>
                  <a:lnTo>
                    <a:pt x="12092" y="4893"/>
                  </a:lnTo>
                  <a:lnTo>
                    <a:pt x="12021" y="4588"/>
                  </a:lnTo>
                  <a:lnTo>
                    <a:pt x="11927" y="4305"/>
                  </a:lnTo>
                  <a:lnTo>
                    <a:pt x="11833" y="4023"/>
                  </a:lnTo>
                  <a:lnTo>
                    <a:pt x="11715" y="3741"/>
                  </a:lnTo>
                  <a:lnTo>
                    <a:pt x="11598" y="3458"/>
                  </a:lnTo>
                  <a:lnTo>
                    <a:pt x="11480" y="3200"/>
                  </a:lnTo>
                  <a:lnTo>
                    <a:pt x="11316" y="2941"/>
                  </a:lnTo>
                  <a:lnTo>
                    <a:pt x="11174" y="2706"/>
                  </a:lnTo>
                  <a:lnTo>
                    <a:pt x="10822" y="2235"/>
                  </a:lnTo>
                  <a:lnTo>
                    <a:pt x="10422" y="1788"/>
                  </a:lnTo>
                  <a:lnTo>
                    <a:pt x="9975" y="1412"/>
                  </a:lnTo>
                  <a:lnTo>
                    <a:pt x="9504" y="1059"/>
                  </a:lnTo>
                  <a:lnTo>
                    <a:pt x="9269" y="894"/>
                  </a:lnTo>
                  <a:lnTo>
                    <a:pt x="9010" y="753"/>
                  </a:lnTo>
                  <a:lnTo>
                    <a:pt x="8751" y="612"/>
                  </a:lnTo>
                  <a:lnTo>
                    <a:pt x="8469" y="494"/>
                  </a:lnTo>
                  <a:lnTo>
                    <a:pt x="8210" y="377"/>
                  </a:lnTo>
                  <a:lnTo>
                    <a:pt x="7905" y="283"/>
                  </a:lnTo>
                  <a:lnTo>
                    <a:pt x="7622" y="212"/>
                  </a:lnTo>
                  <a:lnTo>
                    <a:pt x="7340" y="142"/>
                  </a:lnTo>
                  <a:lnTo>
                    <a:pt x="7034" y="71"/>
                  </a:lnTo>
                  <a:lnTo>
                    <a:pt x="6728" y="47"/>
                  </a:lnTo>
                  <a:lnTo>
                    <a:pt x="6422" y="24"/>
                  </a:lnTo>
                  <a:lnTo>
                    <a:pt x="6093" y="0"/>
                  </a:lnTo>
                  <a:close/>
                </a:path>
              </a:pathLst>
            </a:custGeom>
            <a:solidFill>
              <a:srgbClr val="E4EC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8" name="Google Shape;1398;p38"/>
            <p:cNvSpPr/>
            <p:nvPr/>
          </p:nvSpPr>
          <p:spPr>
            <a:xfrm>
              <a:off x="2686973" y="1759556"/>
              <a:ext cx="28819" cy="14410"/>
            </a:xfrm>
            <a:custGeom>
              <a:rect b="b" l="l" r="r" t="t"/>
              <a:pathLst>
                <a:path extrusionOk="0" h="424" w="848">
                  <a:moveTo>
                    <a:pt x="212" y="0"/>
                  </a:moveTo>
                  <a:lnTo>
                    <a:pt x="141" y="24"/>
                  </a:lnTo>
                  <a:lnTo>
                    <a:pt x="71" y="47"/>
                  </a:lnTo>
                  <a:lnTo>
                    <a:pt x="24" y="118"/>
                  </a:lnTo>
                  <a:lnTo>
                    <a:pt x="0" y="212"/>
                  </a:lnTo>
                  <a:lnTo>
                    <a:pt x="24" y="306"/>
                  </a:lnTo>
                  <a:lnTo>
                    <a:pt x="71" y="353"/>
                  </a:lnTo>
                  <a:lnTo>
                    <a:pt x="141" y="400"/>
                  </a:lnTo>
                  <a:lnTo>
                    <a:pt x="212" y="423"/>
                  </a:lnTo>
                  <a:lnTo>
                    <a:pt x="635" y="423"/>
                  </a:lnTo>
                  <a:lnTo>
                    <a:pt x="706" y="400"/>
                  </a:lnTo>
                  <a:lnTo>
                    <a:pt x="777" y="353"/>
                  </a:lnTo>
                  <a:lnTo>
                    <a:pt x="824" y="306"/>
                  </a:lnTo>
                  <a:lnTo>
                    <a:pt x="847" y="212"/>
                  </a:lnTo>
                  <a:lnTo>
                    <a:pt x="824" y="118"/>
                  </a:lnTo>
                  <a:lnTo>
                    <a:pt x="777" y="47"/>
                  </a:lnTo>
                  <a:lnTo>
                    <a:pt x="706" y="24"/>
                  </a:lnTo>
                  <a:lnTo>
                    <a:pt x="635" y="0"/>
                  </a:lnTo>
                  <a:close/>
                </a:path>
              </a:pathLst>
            </a:custGeom>
            <a:solidFill>
              <a:srgbClr val="BCCA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9" name="Google Shape;1399;p38"/>
            <p:cNvSpPr/>
            <p:nvPr/>
          </p:nvSpPr>
          <p:spPr>
            <a:xfrm>
              <a:off x="2622199" y="1759556"/>
              <a:ext cx="28819" cy="14410"/>
            </a:xfrm>
            <a:custGeom>
              <a:rect b="b" l="l" r="r" t="t"/>
              <a:pathLst>
                <a:path extrusionOk="0" h="424" w="848">
                  <a:moveTo>
                    <a:pt x="213" y="0"/>
                  </a:moveTo>
                  <a:lnTo>
                    <a:pt x="118" y="24"/>
                  </a:lnTo>
                  <a:lnTo>
                    <a:pt x="71" y="47"/>
                  </a:lnTo>
                  <a:lnTo>
                    <a:pt x="24" y="118"/>
                  </a:lnTo>
                  <a:lnTo>
                    <a:pt x="1" y="212"/>
                  </a:lnTo>
                  <a:lnTo>
                    <a:pt x="24" y="306"/>
                  </a:lnTo>
                  <a:lnTo>
                    <a:pt x="71" y="353"/>
                  </a:lnTo>
                  <a:lnTo>
                    <a:pt x="118" y="400"/>
                  </a:lnTo>
                  <a:lnTo>
                    <a:pt x="213" y="423"/>
                  </a:lnTo>
                  <a:lnTo>
                    <a:pt x="636" y="423"/>
                  </a:lnTo>
                  <a:lnTo>
                    <a:pt x="707" y="400"/>
                  </a:lnTo>
                  <a:lnTo>
                    <a:pt x="777" y="353"/>
                  </a:lnTo>
                  <a:lnTo>
                    <a:pt x="824" y="306"/>
                  </a:lnTo>
                  <a:lnTo>
                    <a:pt x="848" y="212"/>
                  </a:lnTo>
                  <a:lnTo>
                    <a:pt x="824" y="118"/>
                  </a:lnTo>
                  <a:lnTo>
                    <a:pt x="777" y="47"/>
                  </a:lnTo>
                  <a:lnTo>
                    <a:pt x="707" y="24"/>
                  </a:lnTo>
                  <a:lnTo>
                    <a:pt x="636" y="0"/>
                  </a:lnTo>
                  <a:close/>
                </a:path>
              </a:pathLst>
            </a:custGeom>
            <a:solidFill>
              <a:srgbClr val="BCCA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0" name="Google Shape;1400;p38"/>
            <p:cNvSpPr/>
            <p:nvPr/>
          </p:nvSpPr>
          <p:spPr>
            <a:xfrm>
              <a:off x="2661383" y="1785111"/>
              <a:ext cx="15225" cy="28038"/>
            </a:xfrm>
            <a:custGeom>
              <a:rect b="b" l="l" r="r" t="t"/>
              <a:pathLst>
                <a:path extrusionOk="0" h="825" w="448">
                  <a:moveTo>
                    <a:pt x="142" y="1"/>
                  </a:moveTo>
                  <a:lnTo>
                    <a:pt x="71" y="48"/>
                  </a:lnTo>
                  <a:lnTo>
                    <a:pt x="24" y="118"/>
                  </a:lnTo>
                  <a:lnTo>
                    <a:pt x="0" y="213"/>
                  </a:lnTo>
                  <a:lnTo>
                    <a:pt x="0" y="612"/>
                  </a:lnTo>
                  <a:lnTo>
                    <a:pt x="24" y="707"/>
                  </a:lnTo>
                  <a:lnTo>
                    <a:pt x="71" y="777"/>
                  </a:lnTo>
                  <a:lnTo>
                    <a:pt x="142" y="824"/>
                  </a:lnTo>
                  <a:lnTo>
                    <a:pt x="306" y="824"/>
                  </a:lnTo>
                  <a:lnTo>
                    <a:pt x="377" y="777"/>
                  </a:lnTo>
                  <a:lnTo>
                    <a:pt x="424" y="707"/>
                  </a:lnTo>
                  <a:lnTo>
                    <a:pt x="447" y="612"/>
                  </a:lnTo>
                  <a:lnTo>
                    <a:pt x="447" y="213"/>
                  </a:lnTo>
                  <a:lnTo>
                    <a:pt x="424" y="118"/>
                  </a:lnTo>
                  <a:lnTo>
                    <a:pt x="377" y="48"/>
                  </a:lnTo>
                  <a:lnTo>
                    <a:pt x="306" y="1"/>
                  </a:lnTo>
                  <a:close/>
                </a:path>
              </a:pathLst>
            </a:custGeom>
            <a:solidFill>
              <a:srgbClr val="BCCA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1" name="Google Shape;1401;p38"/>
            <p:cNvSpPr/>
            <p:nvPr/>
          </p:nvSpPr>
          <p:spPr>
            <a:xfrm>
              <a:off x="2661383" y="1719557"/>
              <a:ext cx="15225" cy="28819"/>
            </a:xfrm>
            <a:custGeom>
              <a:rect b="b" l="l" r="r" t="t"/>
              <a:pathLst>
                <a:path extrusionOk="0" h="848" w="448">
                  <a:moveTo>
                    <a:pt x="212" y="1"/>
                  </a:moveTo>
                  <a:lnTo>
                    <a:pt x="142" y="24"/>
                  </a:lnTo>
                  <a:lnTo>
                    <a:pt x="71" y="71"/>
                  </a:lnTo>
                  <a:lnTo>
                    <a:pt x="24" y="142"/>
                  </a:lnTo>
                  <a:lnTo>
                    <a:pt x="0" y="236"/>
                  </a:lnTo>
                  <a:lnTo>
                    <a:pt x="0" y="636"/>
                  </a:lnTo>
                  <a:lnTo>
                    <a:pt x="24" y="730"/>
                  </a:lnTo>
                  <a:lnTo>
                    <a:pt x="71" y="801"/>
                  </a:lnTo>
                  <a:lnTo>
                    <a:pt x="142" y="848"/>
                  </a:lnTo>
                  <a:lnTo>
                    <a:pt x="306" y="848"/>
                  </a:lnTo>
                  <a:lnTo>
                    <a:pt x="377" y="801"/>
                  </a:lnTo>
                  <a:lnTo>
                    <a:pt x="424" y="730"/>
                  </a:lnTo>
                  <a:lnTo>
                    <a:pt x="447" y="636"/>
                  </a:lnTo>
                  <a:lnTo>
                    <a:pt x="447" y="236"/>
                  </a:lnTo>
                  <a:lnTo>
                    <a:pt x="424" y="142"/>
                  </a:lnTo>
                  <a:lnTo>
                    <a:pt x="377" y="71"/>
                  </a:lnTo>
                  <a:lnTo>
                    <a:pt x="306" y="24"/>
                  </a:lnTo>
                  <a:lnTo>
                    <a:pt x="212" y="1"/>
                  </a:lnTo>
                  <a:close/>
                </a:path>
              </a:pathLst>
            </a:custGeom>
            <a:solidFill>
              <a:srgbClr val="BCCA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2" name="Google Shape;1402;p38"/>
            <p:cNvSpPr/>
            <p:nvPr/>
          </p:nvSpPr>
          <p:spPr>
            <a:xfrm>
              <a:off x="2679768" y="1777125"/>
              <a:ext cx="24027" cy="24809"/>
            </a:xfrm>
            <a:custGeom>
              <a:rect b="b" l="l" r="r" t="t"/>
              <a:pathLst>
                <a:path extrusionOk="0" h="730" w="707">
                  <a:moveTo>
                    <a:pt x="212" y="1"/>
                  </a:moveTo>
                  <a:lnTo>
                    <a:pt x="118" y="24"/>
                  </a:lnTo>
                  <a:lnTo>
                    <a:pt x="48" y="71"/>
                  </a:lnTo>
                  <a:lnTo>
                    <a:pt x="1" y="142"/>
                  </a:lnTo>
                  <a:lnTo>
                    <a:pt x="1" y="212"/>
                  </a:lnTo>
                  <a:lnTo>
                    <a:pt x="1" y="306"/>
                  </a:lnTo>
                  <a:lnTo>
                    <a:pt x="48" y="377"/>
                  </a:lnTo>
                  <a:lnTo>
                    <a:pt x="353" y="659"/>
                  </a:lnTo>
                  <a:lnTo>
                    <a:pt x="424" y="706"/>
                  </a:lnTo>
                  <a:lnTo>
                    <a:pt x="495" y="730"/>
                  </a:lnTo>
                  <a:lnTo>
                    <a:pt x="589" y="706"/>
                  </a:lnTo>
                  <a:lnTo>
                    <a:pt x="659" y="659"/>
                  </a:lnTo>
                  <a:lnTo>
                    <a:pt x="706" y="589"/>
                  </a:lnTo>
                  <a:lnTo>
                    <a:pt x="706" y="518"/>
                  </a:lnTo>
                  <a:lnTo>
                    <a:pt x="706" y="424"/>
                  </a:lnTo>
                  <a:lnTo>
                    <a:pt x="659" y="353"/>
                  </a:lnTo>
                  <a:lnTo>
                    <a:pt x="353" y="71"/>
                  </a:lnTo>
                  <a:lnTo>
                    <a:pt x="283" y="24"/>
                  </a:lnTo>
                  <a:lnTo>
                    <a:pt x="212" y="1"/>
                  </a:lnTo>
                  <a:close/>
                </a:path>
              </a:pathLst>
            </a:custGeom>
            <a:solidFill>
              <a:srgbClr val="BCCA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3" name="Google Shape;1403;p38"/>
            <p:cNvSpPr/>
            <p:nvPr/>
          </p:nvSpPr>
          <p:spPr>
            <a:xfrm>
              <a:off x="2633414" y="1731553"/>
              <a:ext cx="24809" cy="24809"/>
            </a:xfrm>
            <a:custGeom>
              <a:rect b="b" l="l" r="r" t="t"/>
              <a:pathLst>
                <a:path extrusionOk="0" h="730" w="730">
                  <a:moveTo>
                    <a:pt x="212" y="1"/>
                  </a:moveTo>
                  <a:lnTo>
                    <a:pt x="141" y="24"/>
                  </a:lnTo>
                  <a:lnTo>
                    <a:pt x="71" y="71"/>
                  </a:lnTo>
                  <a:lnTo>
                    <a:pt x="24" y="142"/>
                  </a:lnTo>
                  <a:lnTo>
                    <a:pt x="0" y="212"/>
                  </a:lnTo>
                  <a:lnTo>
                    <a:pt x="24" y="307"/>
                  </a:lnTo>
                  <a:lnTo>
                    <a:pt x="71" y="377"/>
                  </a:lnTo>
                  <a:lnTo>
                    <a:pt x="353" y="659"/>
                  </a:lnTo>
                  <a:lnTo>
                    <a:pt x="424" y="706"/>
                  </a:lnTo>
                  <a:lnTo>
                    <a:pt x="518" y="730"/>
                  </a:lnTo>
                  <a:lnTo>
                    <a:pt x="588" y="706"/>
                  </a:lnTo>
                  <a:lnTo>
                    <a:pt x="659" y="659"/>
                  </a:lnTo>
                  <a:lnTo>
                    <a:pt x="706" y="589"/>
                  </a:lnTo>
                  <a:lnTo>
                    <a:pt x="729" y="495"/>
                  </a:lnTo>
                  <a:lnTo>
                    <a:pt x="706" y="424"/>
                  </a:lnTo>
                  <a:lnTo>
                    <a:pt x="659" y="354"/>
                  </a:lnTo>
                  <a:lnTo>
                    <a:pt x="377" y="71"/>
                  </a:lnTo>
                  <a:lnTo>
                    <a:pt x="306" y="24"/>
                  </a:lnTo>
                  <a:lnTo>
                    <a:pt x="212" y="1"/>
                  </a:lnTo>
                  <a:close/>
                </a:path>
              </a:pathLst>
            </a:custGeom>
            <a:solidFill>
              <a:srgbClr val="BCCA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4" name="Google Shape;1404;p38"/>
            <p:cNvSpPr/>
            <p:nvPr/>
          </p:nvSpPr>
          <p:spPr>
            <a:xfrm>
              <a:off x="2633414" y="1777125"/>
              <a:ext cx="24809" cy="24809"/>
            </a:xfrm>
            <a:custGeom>
              <a:rect b="b" l="l" r="r" t="t"/>
              <a:pathLst>
                <a:path extrusionOk="0" h="730" w="730">
                  <a:moveTo>
                    <a:pt x="518" y="1"/>
                  </a:moveTo>
                  <a:lnTo>
                    <a:pt x="424" y="24"/>
                  </a:lnTo>
                  <a:lnTo>
                    <a:pt x="353" y="71"/>
                  </a:lnTo>
                  <a:lnTo>
                    <a:pt x="71" y="353"/>
                  </a:lnTo>
                  <a:lnTo>
                    <a:pt x="24" y="424"/>
                  </a:lnTo>
                  <a:lnTo>
                    <a:pt x="0" y="518"/>
                  </a:lnTo>
                  <a:lnTo>
                    <a:pt x="24" y="589"/>
                  </a:lnTo>
                  <a:lnTo>
                    <a:pt x="71" y="659"/>
                  </a:lnTo>
                  <a:lnTo>
                    <a:pt x="141" y="706"/>
                  </a:lnTo>
                  <a:lnTo>
                    <a:pt x="212" y="730"/>
                  </a:lnTo>
                  <a:lnTo>
                    <a:pt x="306" y="706"/>
                  </a:lnTo>
                  <a:lnTo>
                    <a:pt x="377" y="659"/>
                  </a:lnTo>
                  <a:lnTo>
                    <a:pt x="659" y="377"/>
                  </a:lnTo>
                  <a:lnTo>
                    <a:pt x="706" y="306"/>
                  </a:lnTo>
                  <a:lnTo>
                    <a:pt x="729" y="212"/>
                  </a:lnTo>
                  <a:lnTo>
                    <a:pt x="706" y="142"/>
                  </a:lnTo>
                  <a:lnTo>
                    <a:pt x="659" y="71"/>
                  </a:lnTo>
                  <a:lnTo>
                    <a:pt x="588" y="24"/>
                  </a:lnTo>
                  <a:lnTo>
                    <a:pt x="518" y="1"/>
                  </a:lnTo>
                  <a:close/>
                </a:path>
              </a:pathLst>
            </a:custGeom>
            <a:solidFill>
              <a:srgbClr val="BCCA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5" name="Google Shape;1405;p38"/>
            <p:cNvSpPr/>
            <p:nvPr/>
          </p:nvSpPr>
          <p:spPr>
            <a:xfrm>
              <a:off x="2679768" y="1731553"/>
              <a:ext cx="24027" cy="24809"/>
            </a:xfrm>
            <a:custGeom>
              <a:rect b="b" l="l" r="r" t="t"/>
              <a:pathLst>
                <a:path extrusionOk="0" h="730" w="707">
                  <a:moveTo>
                    <a:pt x="495" y="1"/>
                  </a:moveTo>
                  <a:lnTo>
                    <a:pt x="424" y="24"/>
                  </a:lnTo>
                  <a:lnTo>
                    <a:pt x="353" y="71"/>
                  </a:lnTo>
                  <a:lnTo>
                    <a:pt x="48" y="354"/>
                  </a:lnTo>
                  <a:lnTo>
                    <a:pt x="1" y="424"/>
                  </a:lnTo>
                  <a:lnTo>
                    <a:pt x="1" y="495"/>
                  </a:lnTo>
                  <a:lnTo>
                    <a:pt x="1" y="589"/>
                  </a:lnTo>
                  <a:lnTo>
                    <a:pt x="48" y="659"/>
                  </a:lnTo>
                  <a:lnTo>
                    <a:pt x="118" y="706"/>
                  </a:lnTo>
                  <a:lnTo>
                    <a:pt x="212" y="730"/>
                  </a:lnTo>
                  <a:lnTo>
                    <a:pt x="283" y="706"/>
                  </a:lnTo>
                  <a:lnTo>
                    <a:pt x="353" y="659"/>
                  </a:lnTo>
                  <a:lnTo>
                    <a:pt x="659" y="377"/>
                  </a:lnTo>
                  <a:lnTo>
                    <a:pt x="706" y="283"/>
                  </a:lnTo>
                  <a:lnTo>
                    <a:pt x="706" y="212"/>
                  </a:lnTo>
                  <a:lnTo>
                    <a:pt x="706" y="142"/>
                  </a:lnTo>
                  <a:lnTo>
                    <a:pt x="659" y="71"/>
                  </a:lnTo>
                  <a:lnTo>
                    <a:pt x="589" y="24"/>
                  </a:lnTo>
                  <a:lnTo>
                    <a:pt x="495" y="1"/>
                  </a:lnTo>
                  <a:close/>
                </a:path>
              </a:pathLst>
            </a:custGeom>
            <a:solidFill>
              <a:srgbClr val="BCCA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6" name="Google Shape;1406;p38"/>
            <p:cNvSpPr/>
            <p:nvPr/>
          </p:nvSpPr>
          <p:spPr>
            <a:xfrm>
              <a:off x="1224785" y="2709266"/>
              <a:ext cx="28819" cy="15225"/>
            </a:xfrm>
            <a:custGeom>
              <a:rect b="b" l="l" r="r" t="t"/>
              <a:pathLst>
                <a:path extrusionOk="0" h="448" w="848">
                  <a:moveTo>
                    <a:pt x="212" y="1"/>
                  </a:moveTo>
                  <a:lnTo>
                    <a:pt x="141" y="24"/>
                  </a:lnTo>
                  <a:lnTo>
                    <a:pt x="71" y="72"/>
                  </a:lnTo>
                  <a:lnTo>
                    <a:pt x="24" y="142"/>
                  </a:lnTo>
                  <a:lnTo>
                    <a:pt x="0" y="236"/>
                  </a:lnTo>
                  <a:lnTo>
                    <a:pt x="24" y="307"/>
                  </a:lnTo>
                  <a:lnTo>
                    <a:pt x="71" y="377"/>
                  </a:lnTo>
                  <a:lnTo>
                    <a:pt x="141" y="424"/>
                  </a:lnTo>
                  <a:lnTo>
                    <a:pt x="212" y="448"/>
                  </a:lnTo>
                  <a:lnTo>
                    <a:pt x="635" y="448"/>
                  </a:lnTo>
                  <a:lnTo>
                    <a:pt x="730" y="424"/>
                  </a:lnTo>
                  <a:lnTo>
                    <a:pt x="777" y="377"/>
                  </a:lnTo>
                  <a:lnTo>
                    <a:pt x="824" y="307"/>
                  </a:lnTo>
                  <a:lnTo>
                    <a:pt x="847" y="236"/>
                  </a:lnTo>
                  <a:lnTo>
                    <a:pt x="824" y="142"/>
                  </a:lnTo>
                  <a:lnTo>
                    <a:pt x="777" y="72"/>
                  </a:lnTo>
                  <a:lnTo>
                    <a:pt x="730" y="24"/>
                  </a:lnTo>
                  <a:lnTo>
                    <a:pt x="635" y="1"/>
                  </a:lnTo>
                  <a:close/>
                </a:path>
              </a:pathLst>
            </a:custGeom>
            <a:solidFill>
              <a:srgbClr val="BCCA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7" name="Google Shape;1407;p38"/>
            <p:cNvSpPr/>
            <p:nvPr/>
          </p:nvSpPr>
          <p:spPr>
            <a:xfrm>
              <a:off x="1160012" y="2709266"/>
              <a:ext cx="28819" cy="15225"/>
            </a:xfrm>
            <a:custGeom>
              <a:rect b="b" l="l" r="r" t="t"/>
              <a:pathLst>
                <a:path extrusionOk="0" h="448" w="848">
                  <a:moveTo>
                    <a:pt x="213" y="1"/>
                  </a:moveTo>
                  <a:lnTo>
                    <a:pt x="142" y="24"/>
                  </a:lnTo>
                  <a:lnTo>
                    <a:pt x="71" y="72"/>
                  </a:lnTo>
                  <a:lnTo>
                    <a:pt x="24" y="142"/>
                  </a:lnTo>
                  <a:lnTo>
                    <a:pt x="1" y="236"/>
                  </a:lnTo>
                  <a:lnTo>
                    <a:pt x="24" y="307"/>
                  </a:lnTo>
                  <a:lnTo>
                    <a:pt x="71" y="377"/>
                  </a:lnTo>
                  <a:lnTo>
                    <a:pt x="142" y="424"/>
                  </a:lnTo>
                  <a:lnTo>
                    <a:pt x="213" y="448"/>
                  </a:lnTo>
                  <a:lnTo>
                    <a:pt x="636" y="448"/>
                  </a:lnTo>
                  <a:lnTo>
                    <a:pt x="707" y="424"/>
                  </a:lnTo>
                  <a:lnTo>
                    <a:pt x="777" y="377"/>
                  </a:lnTo>
                  <a:lnTo>
                    <a:pt x="824" y="307"/>
                  </a:lnTo>
                  <a:lnTo>
                    <a:pt x="848" y="236"/>
                  </a:lnTo>
                  <a:lnTo>
                    <a:pt x="824" y="142"/>
                  </a:lnTo>
                  <a:lnTo>
                    <a:pt x="777" y="72"/>
                  </a:lnTo>
                  <a:lnTo>
                    <a:pt x="707" y="24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BCCA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8" name="Google Shape;1408;p38"/>
            <p:cNvSpPr/>
            <p:nvPr/>
          </p:nvSpPr>
          <p:spPr>
            <a:xfrm>
              <a:off x="1199195" y="2734856"/>
              <a:ext cx="15225" cy="28819"/>
            </a:xfrm>
            <a:custGeom>
              <a:rect b="b" l="l" r="r" t="t"/>
              <a:pathLst>
                <a:path extrusionOk="0" h="848" w="448">
                  <a:moveTo>
                    <a:pt x="236" y="1"/>
                  </a:moveTo>
                  <a:lnTo>
                    <a:pt x="142" y="24"/>
                  </a:lnTo>
                  <a:lnTo>
                    <a:pt x="71" y="71"/>
                  </a:lnTo>
                  <a:lnTo>
                    <a:pt x="24" y="142"/>
                  </a:lnTo>
                  <a:lnTo>
                    <a:pt x="1" y="212"/>
                  </a:lnTo>
                  <a:lnTo>
                    <a:pt x="1" y="636"/>
                  </a:lnTo>
                  <a:lnTo>
                    <a:pt x="24" y="730"/>
                  </a:lnTo>
                  <a:lnTo>
                    <a:pt x="71" y="777"/>
                  </a:lnTo>
                  <a:lnTo>
                    <a:pt x="142" y="824"/>
                  </a:lnTo>
                  <a:lnTo>
                    <a:pt x="236" y="848"/>
                  </a:lnTo>
                  <a:lnTo>
                    <a:pt x="306" y="824"/>
                  </a:lnTo>
                  <a:lnTo>
                    <a:pt x="377" y="777"/>
                  </a:lnTo>
                  <a:lnTo>
                    <a:pt x="424" y="730"/>
                  </a:lnTo>
                  <a:lnTo>
                    <a:pt x="447" y="636"/>
                  </a:lnTo>
                  <a:lnTo>
                    <a:pt x="447" y="212"/>
                  </a:lnTo>
                  <a:lnTo>
                    <a:pt x="424" y="142"/>
                  </a:lnTo>
                  <a:lnTo>
                    <a:pt x="377" y="71"/>
                  </a:lnTo>
                  <a:lnTo>
                    <a:pt x="306" y="24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BCCA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9" name="Google Shape;1409;p38"/>
            <p:cNvSpPr/>
            <p:nvPr/>
          </p:nvSpPr>
          <p:spPr>
            <a:xfrm>
              <a:off x="1199195" y="2670117"/>
              <a:ext cx="15225" cy="28819"/>
            </a:xfrm>
            <a:custGeom>
              <a:rect b="b" l="l" r="r" t="t"/>
              <a:pathLst>
                <a:path extrusionOk="0" h="848" w="448">
                  <a:moveTo>
                    <a:pt x="236" y="0"/>
                  </a:moveTo>
                  <a:lnTo>
                    <a:pt x="142" y="24"/>
                  </a:lnTo>
                  <a:lnTo>
                    <a:pt x="71" y="71"/>
                  </a:lnTo>
                  <a:lnTo>
                    <a:pt x="24" y="141"/>
                  </a:lnTo>
                  <a:lnTo>
                    <a:pt x="1" y="212"/>
                  </a:lnTo>
                  <a:lnTo>
                    <a:pt x="1" y="635"/>
                  </a:lnTo>
                  <a:lnTo>
                    <a:pt x="24" y="706"/>
                  </a:lnTo>
                  <a:lnTo>
                    <a:pt x="71" y="777"/>
                  </a:lnTo>
                  <a:lnTo>
                    <a:pt x="142" y="824"/>
                  </a:lnTo>
                  <a:lnTo>
                    <a:pt x="236" y="847"/>
                  </a:lnTo>
                  <a:lnTo>
                    <a:pt x="306" y="824"/>
                  </a:lnTo>
                  <a:lnTo>
                    <a:pt x="377" y="777"/>
                  </a:lnTo>
                  <a:lnTo>
                    <a:pt x="424" y="706"/>
                  </a:lnTo>
                  <a:lnTo>
                    <a:pt x="447" y="635"/>
                  </a:lnTo>
                  <a:lnTo>
                    <a:pt x="447" y="212"/>
                  </a:lnTo>
                  <a:lnTo>
                    <a:pt x="424" y="141"/>
                  </a:lnTo>
                  <a:lnTo>
                    <a:pt x="377" y="71"/>
                  </a:lnTo>
                  <a:lnTo>
                    <a:pt x="306" y="24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BCCA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0" name="Google Shape;1410;p38"/>
            <p:cNvSpPr/>
            <p:nvPr/>
          </p:nvSpPr>
          <p:spPr>
            <a:xfrm>
              <a:off x="1217580" y="2727685"/>
              <a:ext cx="24809" cy="24809"/>
            </a:xfrm>
            <a:custGeom>
              <a:rect b="b" l="l" r="r" t="t"/>
              <a:pathLst>
                <a:path extrusionOk="0" h="730" w="730">
                  <a:moveTo>
                    <a:pt x="212" y="0"/>
                  </a:moveTo>
                  <a:lnTo>
                    <a:pt x="142" y="24"/>
                  </a:lnTo>
                  <a:lnTo>
                    <a:pt x="71" y="71"/>
                  </a:lnTo>
                  <a:lnTo>
                    <a:pt x="24" y="141"/>
                  </a:lnTo>
                  <a:lnTo>
                    <a:pt x="1" y="212"/>
                  </a:lnTo>
                  <a:lnTo>
                    <a:pt x="24" y="306"/>
                  </a:lnTo>
                  <a:lnTo>
                    <a:pt x="71" y="376"/>
                  </a:lnTo>
                  <a:lnTo>
                    <a:pt x="353" y="659"/>
                  </a:lnTo>
                  <a:lnTo>
                    <a:pt x="424" y="706"/>
                  </a:lnTo>
                  <a:lnTo>
                    <a:pt x="518" y="729"/>
                  </a:lnTo>
                  <a:lnTo>
                    <a:pt x="589" y="706"/>
                  </a:lnTo>
                  <a:lnTo>
                    <a:pt x="659" y="659"/>
                  </a:lnTo>
                  <a:lnTo>
                    <a:pt x="706" y="588"/>
                  </a:lnTo>
                  <a:lnTo>
                    <a:pt x="730" y="518"/>
                  </a:lnTo>
                  <a:lnTo>
                    <a:pt x="706" y="423"/>
                  </a:lnTo>
                  <a:lnTo>
                    <a:pt x="659" y="353"/>
                  </a:lnTo>
                  <a:lnTo>
                    <a:pt x="377" y="71"/>
                  </a:lnTo>
                  <a:lnTo>
                    <a:pt x="306" y="24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rgbClr val="BCCA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1" name="Google Shape;1411;p38"/>
            <p:cNvSpPr/>
            <p:nvPr/>
          </p:nvSpPr>
          <p:spPr>
            <a:xfrm>
              <a:off x="1172008" y="2682113"/>
              <a:ext cx="24027" cy="23993"/>
            </a:xfrm>
            <a:custGeom>
              <a:rect b="b" l="l" r="r" t="t"/>
              <a:pathLst>
                <a:path extrusionOk="0" h="706" w="707">
                  <a:moveTo>
                    <a:pt x="118" y="0"/>
                  </a:moveTo>
                  <a:lnTo>
                    <a:pt x="48" y="47"/>
                  </a:lnTo>
                  <a:lnTo>
                    <a:pt x="1" y="118"/>
                  </a:lnTo>
                  <a:lnTo>
                    <a:pt x="1" y="212"/>
                  </a:lnTo>
                  <a:lnTo>
                    <a:pt x="1" y="282"/>
                  </a:lnTo>
                  <a:lnTo>
                    <a:pt x="48" y="353"/>
                  </a:lnTo>
                  <a:lnTo>
                    <a:pt x="354" y="659"/>
                  </a:lnTo>
                  <a:lnTo>
                    <a:pt x="424" y="706"/>
                  </a:lnTo>
                  <a:lnTo>
                    <a:pt x="589" y="706"/>
                  </a:lnTo>
                  <a:lnTo>
                    <a:pt x="659" y="659"/>
                  </a:lnTo>
                  <a:lnTo>
                    <a:pt x="706" y="588"/>
                  </a:lnTo>
                  <a:lnTo>
                    <a:pt x="706" y="494"/>
                  </a:lnTo>
                  <a:lnTo>
                    <a:pt x="706" y="424"/>
                  </a:lnTo>
                  <a:lnTo>
                    <a:pt x="659" y="353"/>
                  </a:lnTo>
                  <a:lnTo>
                    <a:pt x="354" y="47"/>
                  </a:lnTo>
                  <a:lnTo>
                    <a:pt x="283" y="0"/>
                  </a:lnTo>
                  <a:close/>
                </a:path>
              </a:pathLst>
            </a:custGeom>
            <a:solidFill>
              <a:srgbClr val="BCCA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2" name="Google Shape;1412;p38"/>
            <p:cNvSpPr/>
            <p:nvPr/>
          </p:nvSpPr>
          <p:spPr>
            <a:xfrm>
              <a:off x="1172008" y="2727685"/>
              <a:ext cx="24027" cy="24809"/>
            </a:xfrm>
            <a:custGeom>
              <a:rect b="b" l="l" r="r" t="t"/>
              <a:pathLst>
                <a:path extrusionOk="0" h="730" w="707">
                  <a:moveTo>
                    <a:pt x="495" y="0"/>
                  </a:moveTo>
                  <a:lnTo>
                    <a:pt x="424" y="24"/>
                  </a:lnTo>
                  <a:lnTo>
                    <a:pt x="354" y="71"/>
                  </a:lnTo>
                  <a:lnTo>
                    <a:pt x="48" y="353"/>
                  </a:lnTo>
                  <a:lnTo>
                    <a:pt x="1" y="423"/>
                  </a:lnTo>
                  <a:lnTo>
                    <a:pt x="1" y="518"/>
                  </a:lnTo>
                  <a:lnTo>
                    <a:pt x="1" y="588"/>
                  </a:lnTo>
                  <a:lnTo>
                    <a:pt x="48" y="659"/>
                  </a:lnTo>
                  <a:lnTo>
                    <a:pt x="118" y="706"/>
                  </a:lnTo>
                  <a:lnTo>
                    <a:pt x="212" y="729"/>
                  </a:lnTo>
                  <a:lnTo>
                    <a:pt x="283" y="706"/>
                  </a:lnTo>
                  <a:lnTo>
                    <a:pt x="354" y="659"/>
                  </a:lnTo>
                  <a:lnTo>
                    <a:pt x="659" y="376"/>
                  </a:lnTo>
                  <a:lnTo>
                    <a:pt x="706" y="306"/>
                  </a:lnTo>
                  <a:lnTo>
                    <a:pt x="706" y="212"/>
                  </a:lnTo>
                  <a:lnTo>
                    <a:pt x="706" y="141"/>
                  </a:lnTo>
                  <a:lnTo>
                    <a:pt x="659" y="71"/>
                  </a:lnTo>
                  <a:lnTo>
                    <a:pt x="589" y="24"/>
                  </a:lnTo>
                  <a:lnTo>
                    <a:pt x="495" y="0"/>
                  </a:lnTo>
                  <a:close/>
                </a:path>
              </a:pathLst>
            </a:custGeom>
            <a:solidFill>
              <a:srgbClr val="BCCA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3" name="Google Shape;1413;p38"/>
            <p:cNvSpPr/>
            <p:nvPr/>
          </p:nvSpPr>
          <p:spPr>
            <a:xfrm>
              <a:off x="1217580" y="2682113"/>
              <a:ext cx="24809" cy="23993"/>
            </a:xfrm>
            <a:custGeom>
              <a:rect b="b" l="l" r="r" t="t"/>
              <a:pathLst>
                <a:path extrusionOk="0" h="706" w="730">
                  <a:moveTo>
                    <a:pt x="424" y="0"/>
                  </a:moveTo>
                  <a:lnTo>
                    <a:pt x="353" y="47"/>
                  </a:lnTo>
                  <a:lnTo>
                    <a:pt x="71" y="353"/>
                  </a:lnTo>
                  <a:lnTo>
                    <a:pt x="24" y="424"/>
                  </a:lnTo>
                  <a:lnTo>
                    <a:pt x="1" y="494"/>
                  </a:lnTo>
                  <a:lnTo>
                    <a:pt x="24" y="588"/>
                  </a:lnTo>
                  <a:lnTo>
                    <a:pt x="71" y="659"/>
                  </a:lnTo>
                  <a:lnTo>
                    <a:pt x="142" y="706"/>
                  </a:lnTo>
                  <a:lnTo>
                    <a:pt x="306" y="706"/>
                  </a:lnTo>
                  <a:lnTo>
                    <a:pt x="377" y="659"/>
                  </a:lnTo>
                  <a:lnTo>
                    <a:pt x="659" y="353"/>
                  </a:lnTo>
                  <a:lnTo>
                    <a:pt x="706" y="282"/>
                  </a:lnTo>
                  <a:lnTo>
                    <a:pt x="730" y="212"/>
                  </a:lnTo>
                  <a:lnTo>
                    <a:pt x="706" y="118"/>
                  </a:lnTo>
                  <a:lnTo>
                    <a:pt x="659" y="47"/>
                  </a:lnTo>
                  <a:lnTo>
                    <a:pt x="589" y="0"/>
                  </a:lnTo>
                  <a:close/>
                </a:path>
              </a:pathLst>
            </a:custGeom>
            <a:solidFill>
              <a:srgbClr val="BCCA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4" name="Google Shape;1414;p38"/>
            <p:cNvSpPr/>
            <p:nvPr/>
          </p:nvSpPr>
          <p:spPr>
            <a:xfrm>
              <a:off x="2352810" y="3303269"/>
              <a:ext cx="28785" cy="14410"/>
            </a:xfrm>
            <a:custGeom>
              <a:rect b="b" l="l" r="r" t="t"/>
              <a:pathLst>
                <a:path extrusionOk="0" h="424" w="847">
                  <a:moveTo>
                    <a:pt x="212" y="1"/>
                  </a:moveTo>
                  <a:lnTo>
                    <a:pt x="141" y="24"/>
                  </a:lnTo>
                  <a:lnTo>
                    <a:pt x="71" y="71"/>
                  </a:lnTo>
                  <a:lnTo>
                    <a:pt x="24" y="142"/>
                  </a:lnTo>
                  <a:lnTo>
                    <a:pt x="0" y="212"/>
                  </a:lnTo>
                  <a:lnTo>
                    <a:pt x="24" y="306"/>
                  </a:lnTo>
                  <a:lnTo>
                    <a:pt x="71" y="377"/>
                  </a:lnTo>
                  <a:lnTo>
                    <a:pt x="141" y="424"/>
                  </a:lnTo>
                  <a:lnTo>
                    <a:pt x="729" y="424"/>
                  </a:lnTo>
                  <a:lnTo>
                    <a:pt x="776" y="377"/>
                  </a:lnTo>
                  <a:lnTo>
                    <a:pt x="823" y="306"/>
                  </a:lnTo>
                  <a:lnTo>
                    <a:pt x="847" y="212"/>
                  </a:lnTo>
                  <a:lnTo>
                    <a:pt x="823" y="142"/>
                  </a:lnTo>
                  <a:lnTo>
                    <a:pt x="776" y="71"/>
                  </a:lnTo>
                  <a:lnTo>
                    <a:pt x="729" y="24"/>
                  </a:lnTo>
                  <a:lnTo>
                    <a:pt x="635" y="1"/>
                  </a:lnTo>
                  <a:close/>
                </a:path>
              </a:pathLst>
            </a:custGeom>
            <a:solidFill>
              <a:srgbClr val="BCCA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5" name="Google Shape;1415;p38"/>
            <p:cNvSpPr/>
            <p:nvPr/>
          </p:nvSpPr>
          <p:spPr>
            <a:xfrm>
              <a:off x="2288037" y="3303269"/>
              <a:ext cx="28819" cy="14410"/>
            </a:xfrm>
            <a:custGeom>
              <a:rect b="b" l="l" r="r" t="t"/>
              <a:pathLst>
                <a:path extrusionOk="0" h="424" w="848">
                  <a:moveTo>
                    <a:pt x="212" y="1"/>
                  </a:moveTo>
                  <a:lnTo>
                    <a:pt x="142" y="24"/>
                  </a:lnTo>
                  <a:lnTo>
                    <a:pt x="71" y="71"/>
                  </a:lnTo>
                  <a:lnTo>
                    <a:pt x="24" y="142"/>
                  </a:lnTo>
                  <a:lnTo>
                    <a:pt x="1" y="212"/>
                  </a:lnTo>
                  <a:lnTo>
                    <a:pt x="24" y="306"/>
                  </a:lnTo>
                  <a:lnTo>
                    <a:pt x="71" y="377"/>
                  </a:lnTo>
                  <a:lnTo>
                    <a:pt x="142" y="424"/>
                  </a:lnTo>
                  <a:lnTo>
                    <a:pt x="706" y="424"/>
                  </a:lnTo>
                  <a:lnTo>
                    <a:pt x="777" y="377"/>
                  </a:lnTo>
                  <a:lnTo>
                    <a:pt x="824" y="306"/>
                  </a:lnTo>
                  <a:lnTo>
                    <a:pt x="848" y="212"/>
                  </a:lnTo>
                  <a:lnTo>
                    <a:pt x="824" y="142"/>
                  </a:lnTo>
                  <a:lnTo>
                    <a:pt x="777" y="71"/>
                  </a:lnTo>
                  <a:lnTo>
                    <a:pt x="706" y="24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BCCA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6" name="Google Shape;1416;p38"/>
            <p:cNvSpPr/>
            <p:nvPr/>
          </p:nvSpPr>
          <p:spPr>
            <a:xfrm>
              <a:off x="2328002" y="3328858"/>
              <a:ext cx="14444" cy="28819"/>
            </a:xfrm>
            <a:custGeom>
              <a:rect b="b" l="l" r="r" t="t"/>
              <a:pathLst>
                <a:path extrusionOk="0" h="848" w="425">
                  <a:moveTo>
                    <a:pt x="213" y="0"/>
                  </a:moveTo>
                  <a:lnTo>
                    <a:pt x="118" y="24"/>
                  </a:lnTo>
                  <a:lnTo>
                    <a:pt x="48" y="71"/>
                  </a:lnTo>
                  <a:lnTo>
                    <a:pt x="1" y="141"/>
                  </a:lnTo>
                  <a:lnTo>
                    <a:pt x="1" y="212"/>
                  </a:lnTo>
                  <a:lnTo>
                    <a:pt x="1" y="635"/>
                  </a:lnTo>
                  <a:lnTo>
                    <a:pt x="1" y="706"/>
                  </a:lnTo>
                  <a:lnTo>
                    <a:pt x="48" y="777"/>
                  </a:lnTo>
                  <a:lnTo>
                    <a:pt x="118" y="824"/>
                  </a:lnTo>
                  <a:lnTo>
                    <a:pt x="213" y="847"/>
                  </a:lnTo>
                  <a:lnTo>
                    <a:pt x="283" y="824"/>
                  </a:lnTo>
                  <a:lnTo>
                    <a:pt x="354" y="777"/>
                  </a:lnTo>
                  <a:lnTo>
                    <a:pt x="401" y="706"/>
                  </a:lnTo>
                  <a:lnTo>
                    <a:pt x="424" y="635"/>
                  </a:lnTo>
                  <a:lnTo>
                    <a:pt x="424" y="212"/>
                  </a:lnTo>
                  <a:lnTo>
                    <a:pt x="401" y="141"/>
                  </a:lnTo>
                  <a:lnTo>
                    <a:pt x="354" y="71"/>
                  </a:lnTo>
                  <a:lnTo>
                    <a:pt x="283" y="24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BCCA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7" name="Google Shape;1417;p38"/>
            <p:cNvSpPr/>
            <p:nvPr/>
          </p:nvSpPr>
          <p:spPr>
            <a:xfrm>
              <a:off x="2328002" y="3264085"/>
              <a:ext cx="14444" cy="28819"/>
            </a:xfrm>
            <a:custGeom>
              <a:rect b="b" l="l" r="r" t="t"/>
              <a:pathLst>
                <a:path extrusionOk="0" h="848" w="425">
                  <a:moveTo>
                    <a:pt x="213" y="1"/>
                  </a:moveTo>
                  <a:lnTo>
                    <a:pt x="118" y="24"/>
                  </a:lnTo>
                  <a:lnTo>
                    <a:pt x="48" y="48"/>
                  </a:lnTo>
                  <a:lnTo>
                    <a:pt x="1" y="118"/>
                  </a:lnTo>
                  <a:lnTo>
                    <a:pt x="1" y="213"/>
                  </a:lnTo>
                  <a:lnTo>
                    <a:pt x="1" y="612"/>
                  </a:lnTo>
                  <a:lnTo>
                    <a:pt x="1" y="707"/>
                  </a:lnTo>
                  <a:lnTo>
                    <a:pt x="48" y="777"/>
                  </a:lnTo>
                  <a:lnTo>
                    <a:pt x="118" y="824"/>
                  </a:lnTo>
                  <a:lnTo>
                    <a:pt x="213" y="848"/>
                  </a:lnTo>
                  <a:lnTo>
                    <a:pt x="283" y="824"/>
                  </a:lnTo>
                  <a:lnTo>
                    <a:pt x="354" y="777"/>
                  </a:lnTo>
                  <a:lnTo>
                    <a:pt x="401" y="707"/>
                  </a:lnTo>
                  <a:lnTo>
                    <a:pt x="424" y="612"/>
                  </a:lnTo>
                  <a:lnTo>
                    <a:pt x="424" y="213"/>
                  </a:lnTo>
                  <a:lnTo>
                    <a:pt x="401" y="118"/>
                  </a:lnTo>
                  <a:lnTo>
                    <a:pt x="354" y="48"/>
                  </a:lnTo>
                  <a:lnTo>
                    <a:pt x="283" y="24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BCCA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8" name="Google Shape;1418;p38"/>
            <p:cNvSpPr/>
            <p:nvPr/>
          </p:nvSpPr>
          <p:spPr>
            <a:xfrm>
              <a:off x="2345605" y="3321654"/>
              <a:ext cx="24809" cy="24027"/>
            </a:xfrm>
            <a:custGeom>
              <a:rect b="b" l="l" r="r" t="t"/>
              <a:pathLst>
                <a:path extrusionOk="0" h="707" w="730">
                  <a:moveTo>
                    <a:pt x="142" y="1"/>
                  </a:moveTo>
                  <a:lnTo>
                    <a:pt x="71" y="48"/>
                  </a:lnTo>
                  <a:lnTo>
                    <a:pt x="24" y="118"/>
                  </a:lnTo>
                  <a:lnTo>
                    <a:pt x="0" y="212"/>
                  </a:lnTo>
                  <a:lnTo>
                    <a:pt x="24" y="283"/>
                  </a:lnTo>
                  <a:lnTo>
                    <a:pt x="71" y="353"/>
                  </a:lnTo>
                  <a:lnTo>
                    <a:pt x="353" y="659"/>
                  </a:lnTo>
                  <a:lnTo>
                    <a:pt x="424" y="706"/>
                  </a:lnTo>
                  <a:lnTo>
                    <a:pt x="588" y="706"/>
                  </a:lnTo>
                  <a:lnTo>
                    <a:pt x="659" y="659"/>
                  </a:lnTo>
                  <a:lnTo>
                    <a:pt x="706" y="589"/>
                  </a:lnTo>
                  <a:lnTo>
                    <a:pt x="730" y="495"/>
                  </a:lnTo>
                  <a:lnTo>
                    <a:pt x="706" y="424"/>
                  </a:lnTo>
                  <a:lnTo>
                    <a:pt x="659" y="353"/>
                  </a:lnTo>
                  <a:lnTo>
                    <a:pt x="377" y="48"/>
                  </a:lnTo>
                  <a:lnTo>
                    <a:pt x="306" y="1"/>
                  </a:lnTo>
                  <a:close/>
                </a:path>
              </a:pathLst>
            </a:custGeom>
            <a:solidFill>
              <a:srgbClr val="BCCA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9" name="Google Shape;1419;p38"/>
            <p:cNvSpPr/>
            <p:nvPr/>
          </p:nvSpPr>
          <p:spPr>
            <a:xfrm>
              <a:off x="2300033" y="3275300"/>
              <a:ext cx="24027" cy="24809"/>
            </a:xfrm>
            <a:custGeom>
              <a:rect b="b" l="l" r="r" t="t"/>
              <a:pathLst>
                <a:path extrusionOk="0" h="730" w="707">
                  <a:moveTo>
                    <a:pt x="212" y="0"/>
                  </a:moveTo>
                  <a:lnTo>
                    <a:pt x="118" y="24"/>
                  </a:lnTo>
                  <a:lnTo>
                    <a:pt x="48" y="71"/>
                  </a:lnTo>
                  <a:lnTo>
                    <a:pt x="1" y="141"/>
                  </a:lnTo>
                  <a:lnTo>
                    <a:pt x="1" y="212"/>
                  </a:lnTo>
                  <a:lnTo>
                    <a:pt x="1" y="306"/>
                  </a:lnTo>
                  <a:lnTo>
                    <a:pt x="48" y="377"/>
                  </a:lnTo>
                  <a:lnTo>
                    <a:pt x="353" y="659"/>
                  </a:lnTo>
                  <a:lnTo>
                    <a:pt x="424" y="706"/>
                  </a:lnTo>
                  <a:lnTo>
                    <a:pt x="495" y="729"/>
                  </a:lnTo>
                  <a:lnTo>
                    <a:pt x="589" y="706"/>
                  </a:lnTo>
                  <a:lnTo>
                    <a:pt x="659" y="659"/>
                  </a:lnTo>
                  <a:lnTo>
                    <a:pt x="706" y="588"/>
                  </a:lnTo>
                  <a:lnTo>
                    <a:pt x="706" y="518"/>
                  </a:lnTo>
                  <a:lnTo>
                    <a:pt x="706" y="424"/>
                  </a:lnTo>
                  <a:lnTo>
                    <a:pt x="659" y="353"/>
                  </a:lnTo>
                  <a:lnTo>
                    <a:pt x="353" y="71"/>
                  </a:lnTo>
                  <a:lnTo>
                    <a:pt x="283" y="24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rgbClr val="BCCA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0" name="Google Shape;1420;p38"/>
            <p:cNvSpPr/>
            <p:nvPr/>
          </p:nvSpPr>
          <p:spPr>
            <a:xfrm>
              <a:off x="2300033" y="3321654"/>
              <a:ext cx="24027" cy="24027"/>
            </a:xfrm>
            <a:custGeom>
              <a:rect b="b" l="l" r="r" t="t"/>
              <a:pathLst>
                <a:path extrusionOk="0" h="707" w="707">
                  <a:moveTo>
                    <a:pt x="424" y="1"/>
                  </a:moveTo>
                  <a:lnTo>
                    <a:pt x="353" y="48"/>
                  </a:lnTo>
                  <a:lnTo>
                    <a:pt x="48" y="353"/>
                  </a:lnTo>
                  <a:lnTo>
                    <a:pt x="1" y="424"/>
                  </a:lnTo>
                  <a:lnTo>
                    <a:pt x="1" y="495"/>
                  </a:lnTo>
                  <a:lnTo>
                    <a:pt x="1" y="589"/>
                  </a:lnTo>
                  <a:lnTo>
                    <a:pt x="48" y="659"/>
                  </a:lnTo>
                  <a:lnTo>
                    <a:pt x="118" y="706"/>
                  </a:lnTo>
                  <a:lnTo>
                    <a:pt x="283" y="706"/>
                  </a:lnTo>
                  <a:lnTo>
                    <a:pt x="353" y="659"/>
                  </a:lnTo>
                  <a:lnTo>
                    <a:pt x="659" y="353"/>
                  </a:lnTo>
                  <a:lnTo>
                    <a:pt x="706" y="283"/>
                  </a:lnTo>
                  <a:lnTo>
                    <a:pt x="706" y="212"/>
                  </a:lnTo>
                  <a:lnTo>
                    <a:pt x="706" y="118"/>
                  </a:lnTo>
                  <a:lnTo>
                    <a:pt x="659" y="48"/>
                  </a:lnTo>
                  <a:lnTo>
                    <a:pt x="589" y="1"/>
                  </a:lnTo>
                  <a:close/>
                </a:path>
              </a:pathLst>
            </a:custGeom>
            <a:solidFill>
              <a:srgbClr val="BCCA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1" name="Google Shape;1421;p38"/>
            <p:cNvSpPr/>
            <p:nvPr/>
          </p:nvSpPr>
          <p:spPr>
            <a:xfrm>
              <a:off x="2345605" y="3275300"/>
              <a:ext cx="24809" cy="24809"/>
            </a:xfrm>
            <a:custGeom>
              <a:rect b="b" l="l" r="r" t="t"/>
              <a:pathLst>
                <a:path extrusionOk="0" h="730" w="730">
                  <a:moveTo>
                    <a:pt x="518" y="0"/>
                  </a:moveTo>
                  <a:lnTo>
                    <a:pt x="424" y="24"/>
                  </a:lnTo>
                  <a:lnTo>
                    <a:pt x="353" y="71"/>
                  </a:lnTo>
                  <a:lnTo>
                    <a:pt x="71" y="353"/>
                  </a:lnTo>
                  <a:lnTo>
                    <a:pt x="24" y="424"/>
                  </a:lnTo>
                  <a:lnTo>
                    <a:pt x="0" y="518"/>
                  </a:lnTo>
                  <a:lnTo>
                    <a:pt x="24" y="588"/>
                  </a:lnTo>
                  <a:lnTo>
                    <a:pt x="71" y="659"/>
                  </a:lnTo>
                  <a:lnTo>
                    <a:pt x="142" y="706"/>
                  </a:lnTo>
                  <a:lnTo>
                    <a:pt x="212" y="729"/>
                  </a:lnTo>
                  <a:lnTo>
                    <a:pt x="306" y="706"/>
                  </a:lnTo>
                  <a:lnTo>
                    <a:pt x="377" y="659"/>
                  </a:lnTo>
                  <a:lnTo>
                    <a:pt x="659" y="377"/>
                  </a:lnTo>
                  <a:lnTo>
                    <a:pt x="706" y="306"/>
                  </a:lnTo>
                  <a:lnTo>
                    <a:pt x="730" y="212"/>
                  </a:lnTo>
                  <a:lnTo>
                    <a:pt x="706" y="141"/>
                  </a:lnTo>
                  <a:lnTo>
                    <a:pt x="659" y="71"/>
                  </a:lnTo>
                  <a:lnTo>
                    <a:pt x="588" y="24"/>
                  </a:lnTo>
                  <a:lnTo>
                    <a:pt x="518" y="0"/>
                  </a:lnTo>
                  <a:close/>
                </a:path>
              </a:pathLst>
            </a:custGeom>
            <a:solidFill>
              <a:srgbClr val="BCCA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2" name="Google Shape;1422;p38"/>
            <p:cNvSpPr/>
            <p:nvPr/>
          </p:nvSpPr>
          <p:spPr>
            <a:xfrm>
              <a:off x="1443811" y="1853079"/>
              <a:ext cx="28819" cy="15225"/>
            </a:xfrm>
            <a:custGeom>
              <a:rect b="b" l="l" r="r" t="t"/>
              <a:pathLst>
                <a:path extrusionOk="0" h="448" w="848">
                  <a:moveTo>
                    <a:pt x="213" y="0"/>
                  </a:moveTo>
                  <a:lnTo>
                    <a:pt x="119" y="24"/>
                  </a:lnTo>
                  <a:lnTo>
                    <a:pt x="72" y="71"/>
                  </a:lnTo>
                  <a:lnTo>
                    <a:pt x="24" y="142"/>
                  </a:lnTo>
                  <a:lnTo>
                    <a:pt x="1" y="236"/>
                  </a:lnTo>
                  <a:lnTo>
                    <a:pt x="24" y="306"/>
                  </a:lnTo>
                  <a:lnTo>
                    <a:pt x="72" y="377"/>
                  </a:lnTo>
                  <a:lnTo>
                    <a:pt x="119" y="424"/>
                  </a:lnTo>
                  <a:lnTo>
                    <a:pt x="213" y="447"/>
                  </a:lnTo>
                  <a:lnTo>
                    <a:pt x="636" y="447"/>
                  </a:lnTo>
                  <a:lnTo>
                    <a:pt x="707" y="424"/>
                  </a:lnTo>
                  <a:lnTo>
                    <a:pt x="777" y="377"/>
                  </a:lnTo>
                  <a:lnTo>
                    <a:pt x="824" y="306"/>
                  </a:lnTo>
                  <a:lnTo>
                    <a:pt x="848" y="236"/>
                  </a:lnTo>
                  <a:lnTo>
                    <a:pt x="824" y="142"/>
                  </a:lnTo>
                  <a:lnTo>
                    <a:pt x="777" y="71"/>
                  </a:lnTo>
                  <a:lnTo>
                    <a:pt x="707" y="24"/>
                  </a:lnTo>
                  <a:lnTo>
                    <a:pt x="636" y="0"/>
                  </a:lnTo>
                  <a:close/>
                </a:path>
              </a:pathLst>
            </a:custGeom>
            <a:solidFill>
              <a:srgbClr val="BCCA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3" name="Google Shape;1423;p38"/>
            <p:cNvSpPr/>
            <p:nvPr/>
          </p:nvSpPr>
          <p:spPr>
            <a:xfrm>
              <a:off x="1379071" y="1853079"/>
              <a:ext cx="28004" cy="15225"/>
            </a:xfrm>
            <a:custGeom>
              <a:rect b="b" l="l" r="r" t="t"/>
              <a:pathLst>
                <a:path extrusionOk="0" h="448" w="824">
                  <a:moveTo>
                    <a:pt x="212" y="0"/>
                  </a:moveTo>
                  <a:lnTo>
                    <a:pt x="118" y="24"/>
                  </a:lnTo>
                  <a:lnTo>
                    <a:pt x="48" y="71"/>
                  </a:lnTo>
                  <a:lnTo>
                    <a:pt x="0" y="142"/>
                  </a:lnTo>
                  <a:lnTo>
                    <a:pt x="0" y="236"/>
                  </a:lnTo>
                  <a:lnTo>
                    <a:pt x="0" y="306"/>
                  </a:lnTo>
                  <a:lnTo>
                    <a:pt x="48" y="377"/>
                  </a:lnTo>
                  <a:lnTo>
                    <a:pt x="118" y="424"/>
                  </a:lnTo>
                  <a:lnTo>
                    <a:pt x="212" y="447"/>
                  </a:lnTo>
                  <a:lnTo>
                    <a:pt x="612" y="447"/>
                  </a:lnTo>
                  <a:lnTo>
                    <a:pt x="706" y="424"/>
                  </a:lnTo>
                  <a:lnTo>
                    <a:pt x="777" y="377"/>
                  </a:lnTo>
                  <a:lnTo>
                    <a:pt x="824" y="306"/>
                  </a:lnTo>
                  <a:lnTo>
                    <a:pt x="824" y="236"/>
                  </a:lnTo>
                  <a:lnTo>
                    <a:pt x="824" y="142"/>
                  </a:lnTo>
                  <a:lnTo>
                    <a:pt x="777" y="71"/>
                  </a:lnTo>
                  <a:lnTo>
                    <a:pt x="706" y="24"/>
                  </a:lnTo>
                  <a:lnTo>
                    <a:pt x="612" y="0"/>
                  </a:lnTo>
                  <a:close/>
                </a:path>
              </a:pathLst>
            </a:custGeom>
            <a:solidFill>
              <a:srgbClr val="BCCA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4" name="Google Shape;1424;p38"/>
            <p:cNvSpPr/>
            <p:nvPr/>
          </p:nvSpPr>
          <p:spPr>
            <a:xfrm>
              <a:off x="1418255" y="1878669"/>
              <a:ext cx="14410" cy="28819"/>
            </a:xfrm>
            <a:custGeom>
              <a:rect b="b" l="l" r="r" t="t"/>
              <a:pathLst>
                <a:path extrusionOk="0" h="848" w="424">
                  <a:moveTo>
                    <a:pt x="212" y="0"/>
                  </a:moveTo>
                  <a:lnTo>
                    <a:pt x="141" y="24"/>
                  </a:lnTo>
                  <a:lnTo>
                    <a:pt x="71" y="71"/>
                  </a:lnTo>
                  <a:lnTo>
                    <a:pt x="24" y="141"/>
                  </a:lnTo>
                  <a:lnTo>
                    <a:pt x="0" y="212"/>
                  </a:lnTo>
                  <a:lnTo>
                    <a:pt x="0" y="635"/>
                  </a:lnTo>
                  <a:lnTo>
                    <a:pt x="24" y="729"/>
                  </a:lnTo>
                  <a:lnTo>
                    <a:pt x="71" y="776"/>
                  </a:lnTo>
                  <a:lnTo>
                    <a:pt x="141" y="824"/>
                  </a:lnTo>
                  <a:lnTo>
                    <a:pt x="212" y="847"/>
                  </a:lnTo>
                  <a:lnTo>
                    <a:pt x="306" y="824"/>
                  </a:lnTo>
                  <a:lnTo>
                    <a:pt x="377" y="776"/>
                  </a:lnTo>
                  <a:lnTo>
                    <a:pt x="424" y="729"/>
                  </a:lnTo>
                  <a:lnTo>
                    <a:pt x="424" y="635"/>
                  </a:lnTo>
                  <a:lnTo>
                    <a:pt x="424" y="212"/>
                  </a:lnTo>
                  <a:lnTo>
                    <a:pt x="424" y="141"/>
                  </a:lnTo>
                  <a:lnTo>
                    <a:pt x="377" y="71"/>
                  </a:lnTo>
                  <a:lnTo>
                    <a:pt x="306" y="24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rgbClr val="BCCA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5" name="Google Shape;1425;p38"/>
            <p:cNvSpPr/>
            <p:nvPr/>
          </p:nvSpPr>
          <p:spPr>
            <a:xfrm>
              <a:off x="1418255" y="1813896"/>
              <a:ext cx="14410" cy="28819"/>
            </a:xfrm>
            <a:custGeom>
              <a:rect b="b" l="l" r="r" t="t"/>
              <a:pathLst>
                <a:path extrusionOk="0" h="848" w="424">
                  <a:moveTo>
                    <a:pt x="212" y="1"/>
                  </a:moveTo>
                  <a:lnTo>
                    <a:pt x="141" y="24"/>
                  </a:lnTo>
                  <a:lnTo>
                    <a:pt x="71" y="71"/>
                  </a:lnTo>
                  <a:lnTo>
                    <a:pt x="24" y="142"/>
                  </a:lnTo>
                  <a:lnTo>
                    <a:pt x="0" y="212"/>
                  </a:lnTo>
                  <a:lnTo>
                    <a:pt x="0" y="636"/>
                  </a:lnTo>
                  <a:lnTo>
                    <a:pt x="24" y="706"/>
                  </a:lnTo>
                  <a:lnTo>
                    <a:pt x="71" y="777"/>
                  </a:lnTo>
                  <a:lnTo>
                    <a:pt x="141" y="824"/>
                  </a:lnTo>
                  <a:lnTo>
                    <a:pt x="212" y="848"/>
                  </a:lnTo>
                  <a:lnTo>
                    <a:pt x="306" y="824"/>
                  </a:lnTo>
                  <a:lnTo>
                    <a:pt x="377" y="777"/>
                  </a:lnTo>
                  <a:lnTo>
                    <a:pt x="424" y="706"/>
                  </a:lnTo>
                  <a:lnTo>
                    <a:pt x="424" y="636"/>
                  </a:lnTo>
                  <a:lnTo>
                    <a:pt x="424" y="212"/>
                  </a:lnTo>
                  <a:lnTo>
                    <a:pt x="424" y="142"/>
                  </a:lnTo>
                  <a:lnTo>
                    <a:pt x="377" y="71"/>
                  </a:lnTo>
                  <a:lnTo>
                    <a:pt x="306" y="24"/>
                  </a:lnTo>
                  <a:lnTo>
                    <a:pt x="212" y="1"/>
                  </a:lnTo>
                  <a:close/>
                </a:path>
              </a:pathLst>
            </a:custGeom>
            <a:solidFill>
              <a:srgbClr val="BCCA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6" name="Google Shape;1426;p38"/>
            <p:cNvSpPr/>
            <p:nvPr/>
          </p:nvSpPr>
          <p:spPr>
            <a:xfrm>
              <a:off x="1436640" y="1871464"/>
              <a:ext cx="23993" cy="24809"/>
            </a:xfrm>
            <a:custGeom>
              <a:rect b="b" l="l" r="r" t="t"/>
              <a:pathLst>
                <a:path extrusionOk="0" h="730" w="706">
                  <a:moveTo>
                    <a:pt x="212" y="0"/>
                  </a:moveTo>
                  <a:lnTo>
                    <a:pt x="118" y="24"/>
                  </a:lnTo>
                  <a:lnTo>
                    <a:pt x="47" y="71"/>
                  </a:lnTo>
                  <a:lnTo>
                    <a:pt x="0" y="142"/>
                  </a:lnTo>
                  <a:lnTo>
                    <a:pt x="0" y="212"/>
                  </a:lnTo>
                  <a:lnTo>
                    <a:pt x="0" y="306"/>
                  </a:lnTo>
                  <a:lnTo>
                    <a:pt x="47" y="377"/>
                  </a:lnTo>
                  <a:lnTo>
                    <a:pt x="353" y="659"/>
                  </a:lnTo>
                  <a:lnTo>
                    <a:pt x="424" y="706"/>
                  </a:lnTo>
                  <a:lnTo>
                    <a:pt x="494" y="730"/>
                  </a:lnTo>
                  <a:lnTo>
                    <a:pt x="588" y="706"/>
                  </a:lnTo>
                  <a:lnTo>
                    <a:pt x="659" y="659"/>
                  </a:lnTo>
                  <a:lnTo>
                    <a:pt x="706" y="589"/>
                  </a:lnTo>
                  <a:lnTo>
                    <a:pt x="706" y="518"/>
                  </a:lnTo>
                  <a:lnTo>
                    <a:pt x="706" y="424"/>
                  </a:lnTo>
                  <a:lnTo>
                    <a:pt x="659" y="353"/>
                  </a:lnTo>
                  <a:lnTo>
                    <a:pt x="353" y="71"/>
                  </a:lnTo>
                  <a:lnTo>
                    <a:pt x="283" y="24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rgbClr val="BCCA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7" name="Google Shape;1427;p38"/>
            <p:cNvSpPr/>
            <p:nvPr/>
          </p:nvSpPr>
          <p:spPr>
            <a:xfrm>
              <a:off x="1390252" y="1825892"/>
              <a:ext cx="24843" cy="24027"/>
            </a:xfrm>
            <a:custGeom>
              <a:rect b="b" l="l" r="r" t="t"/>
              <a:pathLst>
                <a:path extrusionOk="0" h="707" w="731">
                  <a:moveTo>
                    <a:pt x="142" y="1"/>
                  </a:moveTo>
                  <a:lnTo>
                    <a:pt x="71" y="48"/>
                  </a:lnTo>
                  <a:lnTo>
                    <a:pt x="24" y="118"/>
                  </a:lnTo>
                  <a:lnTo>
                    <a:pt x="1" y="212"/>
                  </a:lnTo>
                  <a:lnTo>
                    <a:pt x="24" y="283"/>
                  </a:lnTo>
                  <a:lnTo>
                    <a:pt x="71" y="353"/>
                  </a:lnTo>
                  <a:lnTo>
                    <a:pt x="354" y="659"/>
                  </a:lnTo>
                  <a:lnTo>
                    <a:pt x="424" y="706"/>
                  </a:lnTo>
                  <a:lnTo>
                    <a:pt x="589" y="706"/>
                  </a:lnTo>
                  <a:lnTo>
                    <a:pt x="659" y="659"/>
                  </a:lnTo>
                  <a:lnTo>
                    <a:pt x="707" y="589"/>
                  </a:lnTo>
                  <a:lnTo>
                    <a:pt x="730" y="495"/>
                  </a:lnTo>
                  <a:lnTo>
                    <a:pt x="707" y="424"/>
                  </a:lnTo>
                  <a:lnTo>
                    <a:pt x="659" y="353"/>
                  </a:lnTo>
                  <a:lnTo>
                    <a:pt x="377" y="48"/>
                  </a:lnTo>
                  <a:lnTo>
                    <a:pt x="307" y="1"/>
                  </a:lnTo>
                  <a:close/>
                </a:path>
              </a:pathLst>
            </a:custGeom>
            <a:solidFill>
              <a:srgbClr val="BCCA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8" name="Google Shape;1428;p38"/>
            <p:cNvSpPr/>
            <p:nvPr/>
          </p:nvSpPr>
          <p:spPr>
            <a:xfrm>
              <a:off x="1390252" y="1871464"/>
              <a:ext cx="24843" cy="24809"/>
            </a:xfrm>
            <a:custGeom>
              <a:rect b="b" l="l" r="r" t="t"/>
              <a:pathLst>
                <a:path extrusionOk="0" h="730" w="731">
                  <a:moveTo>
                    <a:pt x="518" y="0"/>
                  </a:moveTo>
                  <a:lnTo>
                    <a:pt x="424" y="24"/>
                  </a:lnTo>
                  <a:lnTo>
                    <a:pt x="354" y="71"/>
                  </a:lnTo>
                  <a:lnTo>
                    <a:pt x="71" y="353"/>
                  </a:lnTo>
                  <a:lnTo>
                    <a:pt x="24" y="424"/>
                  </a:lnTo>
                  <a:lnTo>
                    <a:pt x="1" y="518"/>
                  </a:lnTo>
                  <a:lnTo>
                    <a:pt x="24" y="589"/>
                  </a:lnTo>
                  <a:lnTo>
                    <a:pt x="71" y="659"/>
                  </a:lnTo>
                  <a:lnTo>
                    <a:pt x="142" y="706"/>
                  </a:lnTo>
                  <a:lnTo>
                    <a:pt x="213" y="730"/>
                  </a:lnTo>
                  <a:lnTo>
                    <a:pt x="307" y="706"/>
                  </a:lnTo>
                  <a:lnTo>
                    <a:pt x="377" y="659"/>
                  </a:lnTo>
                  <a:lnTo>
                    <a:pt x="659" y="377"/>
                  </a:lnTo>
                  <a:lnTo>
                    <a:pt x="707" y="306"/>
                  </a:lnTo>
                  <a:lnTo>
                    <a:pt x="730" y="212"/>
                  </a:lnTo>
                  <a:lnTo>
                    <a:pt x="707" y="142"/>
                  </a:lnTo>
                  <a:lnTo>
                    <a:pt x="659" y="71"/>
                  </a:lnTo>
                  <a:lnTo>
                    <a:pt x="589" y="24"/>
                  </a:lnTo>
                  <a:lnTo>
                    <a:pt x="518" y="0"/>
                  </a:lnTo>
                  <a:close/>
                </a:path>
              </a:pathLst>
            </a:custGeom>
            <a:solidFill>
              <a:srgbClr val="BCCA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9" name="Google Shape;1429;p38"/>
            <p:cNvSpPr/>
            <p:nvPr/>
          </p:nvSpPr>
          <p:spPr>
            <a:xfrm>
              <a:off x="1436640" y="1825892"/>
              <a:ext cx="23993" cy="24027"/>
            </a:xfrm>
            <a:custGeom>
              <a:rect b="b" l="l" r="r" t="t"/>
              <a:pathLst>
                <a:path extrusionOk="0" h="707" w="706">
                  <a:moveTo>
                    <a:pt x="424" y="1"/>
                  </a:moveTo>
                  <a:lnTo>
                    <a:pt x="353" y="48"/>
                  </a:lnTo>
                  <a:lnTo>
                    <a:pt x="47" y="353"/>
                  </a:lnTo>
                  <a:lnTo>
                    <a:pt x="0" y="424"/>
                  </a:lnTo>
                  <a:lnTo>
                    <a:pt x="0" y="495"/>
                  </a:lnTo>
                  <a:lnTo>
                    <a:pt x="0" y="589"/>
                  </a:lnTo>
                  <a:lnTo>
                    <a:pt x="47" y="659"/>
                  </a:lnTo>
                  <a:lnTo>
                    <a:pt x="118" y="706"/>
                  </a:lnTo>
                  <a:lnTo>
                    <a:pt x="283" y="706"/>
                  </a:lnTo>
                  <a:lnTo>
                    <a:pt x="353" y="659"/>
                  </a:lnTo>
                  <a:lnTo>
                    <a:pt x="659" y="353"/>
                  </a:lnTo>
                  <a:lnTo>
                    <a:pt x="706" y="283"/>
                  </a:lnTo>
                  <a:lnTo>
                    <a:pt x="706" y="212"/>
                  </a:lnTo>
                  <a:lnTo>
                    <a:pt x="706" y="118"/>
                  </a:lnTo>
                  <a:lnTo>
                    <a:pt x="659" y="48"/>
                  </a:lnTo>
                  <a:lnTo>
                    <a:pt x="588" y="1"/>
                  </a:lnTo>
                  <a:close/>
                </a:path>
              </a:pathLst>
            </a:custGeom>
            <a:solidFill>
              <a:srgbClr val="BCCA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0" name="Google Shape;1430;p38"/>
            <p:cNvSpPr/>
            <p:nvPr/>
          </p:nvSpPr>
          <p:spPr>
            <a:xfrm>
              <a:off x="2948376" y="2457446"/>
              <a:ext cx="28819" cy="15225"/>
            </a:xfrm>
            <a:custGeom>
              <a:rect b="b" l="l" r="r" t="t"/>
              <a:pathLst>
                <a:path extrusionOk="0" h="448" w="848">
                  <a:moveTo>
                    <a:pt x="212" y="1"/>
                  </a:moveTo>
                  <a:lnTo>
                    <a:pt x="142" y="24"/>
                  </a:lnTo>
                  <a:lnTo>
                    <a:pt x="71" y="71"/>
                  </a:lnTo>
                  <a:lnTo>
                    <a:pt x="24" y="142"/>
                  </a:lnTo>
                  <a:lnTo>
                    <a:pt x="1" y="212"/>
                  </a:lnTo>
                  <a:lnTo>
                    <a:pt x="24" y="307"/>
                  </a:lnTo>
                  <a:lnTo>
                    <a:pt x="71" y="377"/>
                  </a:lnTo>
                  <a:lnTo>
                    <a:pt x="142" y="424"/>
                  </a:lnTo>
                  <a:lnTo>
                    <a:pt x="212" y="448"/>
                  </a:lnTo>
                  <a:lnTo>
                    <a:pt x="636" y="448"/>
                  </a:lnTo>
                  <a:lnTo>
                    <a:pt x="706" y="424"/>
                  </a:lnTo>
                  <a:lnTo>
                    <a:pt x="777" y="377"/>
                  </a:lnTo>
                  <a:lnTo>
                    <a:pt x="824" y="307"/>
                  </a:lnTo>
                  <a:lnTo>
                    <a:pt x="848" y="212"/>
                  </a:lnTo>
                  <a:lnTo>
                    <a:pt x="824" y="142"/>
                  </a:lnTo>
                  <a:lnTo>
                    <a:pt x="777" y="71"/>
                  </a:lnTo>
                  <a:lnTo>
                    <a:pt x="706" y="24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BCCA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1" name="Google Shape;1431;p38"/>
            <p:cNvSpPr/>
            <p:nvPr/>
          </p:nvSpPr>
          <p:spPr>
            <a:xfrm>
              <a:off x="2883637" y="2457446"/>
              <a:ext cx="28819" cy="15225"/>
            </a:xfrm>
            <a:custGeom>
              <a:rect b="b" l="l" r="r" t="t"/>
              <a:pathLst>
                <a:path extrusionOk="0" h="448" w="848">
                  <a:moveTo>
                    <a:pt x="212" y="1"/>
                  </a:moveTo>
                  <a:lnTo>
                    <a:pt x="141" y="24"/>
                  </a:lnTo>
                  <a:lnTo>
                    <a:pt x="71" y="71"/>
                  </a:lnTo>
                  <a:lnTo>
                    <a:pt x="24" y="142"/>
                  </a:lnTo>
                  <a:lnTo>
                    <a:pt x="0" y="212"/>
                  </a:lnTo>
                  <a:lnTo>
                    <a:pt x="24" y="307"/>
                  </a:lnTo>
                  <a:lnTo>
                    <a:pt x="71" y="377"/>
                  </a:lnTo>
                  <a:lnTo>
                    <a:pt x="141" y="424"/>
                  </a:lnTo>
                  <a:lnTo>
                    <a:pt x="212" y="448"/>
                  </a:lnTo>
                  <a:lnTo>
                    <a:pt x="635" y="448"/>
                  </a:lnTo>
                  <a:lnTo>
                    <a:pt x="706" y="424"/>
                  </a:lnTo>
                  <a:lnTo>
                    <a:pt x="777" y="377"/>
                  </a:lnTo>
                  <a:lnTo>
                    <a:pt x="824" y="307"/>
                  </a:lnTo>
                  <a:lnTo>
                    <a:pt x="847" y="212"/>
                  </a:lnTo>
                  <a:lnTo>
                    <a:pt x="824" y="142"/>
                  </a:lnTo>
                  <a:lnTo>
                    <a:pt x="777" y="71"/>
                  </a:lnTo>
                  <a:lnTo>
                    <a:pt x="706" y="24"/>
                  </a:lnTo>
                  <a:lnTo>
                    <a:pt x="635" y="1"/>
                  </a:lnTo>
                  <a:close/>
                </a:path>
              </a:pathLst>
            </a:custGeom>
            <a:solidFill>
              <a:srgbClr val="BCCA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2" name="Google Shape;1432;p38"/>
            <p:cNvSpPr/>
            <p:nvPr/>
          </p:nvSpPr>
          <p:spPr>
            <a:xfrm>
              <a:off x="2922786" y="2483036"/>
              <a:ext cx="15225" cy="28819"/>
            </a:xfrm>
            <a:custGeom>
              <a:rect b="b" l="l" r="r" t="t"/>
              <a:pathLst>
                <a:path extrusionOk="0" h="848" w="448">
                  <a:moveTo>
                    <a:pt x="213" y="1"/>
                  </a:moveTo>
                  <a:lnTo>
                    <a:pt x="142" y="24"/>
                  </a:lnTo>
                  <a:lnTo>
                    <a:pt x="72" y="71"/>
                  </a:lnTo>
                  <a:lnTo>
                    <a:pt x="24" y="142"/>
                  </a:lnTo>
                  <a:lnTo>
                    <a:pt x="1" y="212"/>
                  </a:lnTo>
                  <a:lnTo>
                    <a:pt x="1" y="636"/>
                  </a:lnTo>
                  <a:lnTo>
                    <a:pt x="24" y="706"/>
                  </a:lnTo>
                  <a:lnTo>
                    <a:pt x="72" y="777"/>
                  </a:lnTo>
                  <a:lnTo>
                    <a:pt x="142" y="824"/>
                  </a:lnTo>
                  <a:lnTo>
                    <a:pt x="213" y="847"/>
                  </a:lnTo>
                  <a:lnTo>
                    <a:pt x="307" y="824"/>
                  </a:lnTo>
                  <a:lnTo>
                    <a:pt x="377" y="777"/>
                  </a:lnTo>
                  <a:lnTo>
                    <a:pt x="424" y="706"/>
                  </a:lnTo>
                  <a:lnTo>
                    <a:pt x="448" y="636"/>
                  </a:lnTo>
                  <a:lnTo>
                    <a:pt x="448" y="212"/>
                  </a:lnTo>
                  <a:lnTo>
                    <a:pt x="424" y="142"/>
                  </a:lnTo>
                  <a:lnTo>
                    <a:pt x="377" y="71"/>
                  </a:lnTo>
                  <a:lnTo>
                    <a:pt x="307" y="24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BCCA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3" name="Google Shape;1433;p38"/>
            <p:cNvSpPr/>
            <p:nvPr/>
          </p:nvSpPr>
          <p:spPr>
            <a:xfrm>
              <a:off x="2922786" y="2418297"/>
              <a:ext cx="15225" cy="28785"/>
            </a:xfrm>
            <a:custGeom>
              <a:rect b="b" l="l" r="r" t="t"/>
              <a:pathLst>
                <a:path extrusionOk="0" h="847" w="448">
                  <a:moveTo>
                    <a:pt x="213" y="0"/>
                  </a:moveTo>
                  <a:lnTo>
                    <a:pt x="142" y="24"/>
                  </a:lnTo>
                  <a:lnTo>
                    <a:pt x="72" y="71"/>
                  </a:lnTo>
                  <a:lnTo>
                    <a:pt x="24" y="141"/>
                  </a:lnTo>
                  <a:lnTo>
                    <a:pt x="1" y="212"/>
                  </a:lnTo>
                  <a:lnTo>
                    <a:pt x="1" y="635"/>
                  </a:lnTo>
                  <a:lnTo>
                    <a:pt x="24" y="706"/>
                  </a:lnTo>
                  <a:lnTo>
                    <a:pt x="72" y="776"/>
                  </a:lnTo>
                  <a:lnTo>
                    <a:pt x="142" y="823"/>
                  </a:lnTo>
                  <a:lnTo>
                    <a:pt x="213" y="847"/>
                  </a:lnTo>
                  <a:lnTo>
                    <a:pt x="307" y="823"/>
                  </a:lnTo>
                  <a:lnTo>
                    <a:pt x="377" y="776"/>
                  </a:lnTo>
                  <a:lnTo>
                    <a:pt x="424" y="706"/>
                  </a:lnTo>
                  <a:lnTo>
                    <a:pt x="448" y="635"/>
                  </a:lnTo>
                  <a:lnTo>
                    <a:pt x="448" y="212"/>
                  </a:lnTo>
                  <a:lnTo>
                    <a:pt x="424" y="141"/>
                  </a:lnTo>
                  <a:lnTo>
                    <a:pt x="377" y="71"/>
                  </a:lnTo>
                  <a:lnTo>
                    <a:pt x="307" y="24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BCCA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4" name="Google Shape;1434;p38"/>
            <p:cNvSpPr/>
            <p:nvPr/>
          </p:nvSpPr>
          <p:spPr>
            <a:xfrm>
              <a:off x="2941206" y="2475832"/>
              <a:ext cx="24809" cy="24843"/>
            </a:xfrm>
            <a:custGeom>
              <a:rect b="b" l="l" r="r" t="t"/>
              <a:pathLst>
                <a:path extrusionOk="0" h="731" w="730">
                  <a:moveTo>
                    <a:pt x="212" y="1"/>
                  </a:moveTo>
                  <a:lnTo>
                    <a:pt x="141" y="24"/>
                  </a:lnTo>
                  <a:lnTo>
                    <a:pt x="71" y="71"/>
                  </a:lnTo>
                  <a:lnTo>
                    <a:pt x="24" y="142"/>
                  </a:lnTo>
                  <a:lnTo>
                    <a:pt x="0" y="213"/>
                  </a:lnTo>
                  <a:lnTo>
                    <a:pt x="24" y="283"/>
                  </a:lnTo>
                  <a:lnTo>
                    <a:pt x="71" y="354"/>
                  </a:lnTo>
                  <a:lnTo>
                    <a:pt x="353" y="660"/>
                  </a:lnTo>
                  <a:lnTo>
                    <a:pt x="423" y="707"/>
                  </a:lnTo>
                  <a:lnTo>
                    <a:pt x="494" y="730"/>
                  </a:lnTo>
                  <a:lnTo>
                    <a:pt x="588" y="707"/>
                  </a:lnTo>
                  <a:lnTo>
                    <a:pt x="659" y="660"/>
                  </a:lnTo>
                  <a:lnTo>
                    <a:pt x="706" y="589"/>
                  </a:lnTo>
                  <a:lnTo>
                    <a:pt x="729" y="495"/>
                  </a:lnTo>
                  <a:lnTo>
                    <a:pt x="706" y="424"/>
                  </a:lnTo>
                  <a:lnTo>
                    <a:pt x="659" y="354"/>
                  </a:lnTo>
                  <a:lnTo>
                    <a:pt x="353" y="71"/>
                  </a:lnTo>
                  <a:lnTo>
                    <a:pt x="282" y="24"/>
                  </a:lnTo>
                  <a:lnTo>
                    <a:pt x="212" y="1"/>
                  </a:lnTo>
                  <a:close/>
                </a:path>
              </a:pathLst>
            </a:custGeom>
            <a:solidFill>
              <a:srgbClr val="BCCA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5" name="Google Shape;1435;p38"/>
            <p:cNvSpPr/>
            <p:nvPr/>
          </p:nvSpPr>
          <p:spPr>
            <a:xfrm>
              <a:off x="2894818" y="2430259"/>
              <a:ext cx="24809" cy="24027"/>
            </a:xfrm>
            <a:custGeom>
              <a:rect b="b" l="l" r="r" t="t"/>
              <a:pathLst>
                <a:path extrusionOk="0" h="707" w="730">
                  <a:moveTo>
                    <a:pt x="142" y="1"/>
                  </a:moveTo>
                  <a:lnTo>
                    <a:pt x="71" y="48"/>
                  </a:lnTo>
                  <a:lnTo>
                    <a:pt x="24" y="119"/>
                  </a:lnTo>
                  <a:lnTo>
                    <a:pt x="1" y="213"/>
                  </a:lnTo>
                  <a:lnTo>
                    <a:pt x="24" y="283"/>
                  </a:lnTo>
                  <a:lnTo>
                    <a:pt x="71" y="354"/>
                  </a:lnTo>
                  <a:lnTo>
                    <a:pt x="353" y="636"/>
                  </a:lnTo>
                  <a:lnTo>
                    <a:pt x="448" y="683"/>
                  </a:lnTo>
                  <a:lnTo>
                    <a:pt x="518" y="707"/>
                  </a:lnTo>
                  <a:lnTo>
                    <a:pt x="589" y="683"/>
                  </a:lnTo>
                  <a:lnTo>
                    <a:pt x="659" y="636"/>
                  </a:lnTo>
                  <a:lnTo>
                    <a:pt x="706" y="566"/>
                  </a:lnTo>
                  <a:lnTo>
                    <a:pt x="730" y="495"/>
                  </a:lnTo>
                  <a:lnTo>
                    <a:pt x="706" y="401"/>
                  </a:lnTo>
                  <a:lnTo>
                    <a:pt x="659" y="354"/>
                  </a:lnTo>
                  <a:lnTo>
                    <a:pt x="377" y="48"/>
                  </a:lnTo>
                  <a:lnTo>
                    <a:pt x="306" y="1"/>
                  </a:lnTo>
                  <a:close/>
                </a:path>
              </a:pathLst>
            </a:custGeom>
            <a:solidFill>
              <a:srgbClr val="BCCA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6" name="Google Shape;1436;p38"/>
            <p:cNvSpPr/>
            <p:nvPr/>
          </p:nvSpPr>
          <p:spPr>
            <a:xfrm>
              <a:off x="2894818" y="2475832"/>
              <a:ext cx="24809" cy="24843"/>
            </a:xfrm>
            <a:custGeom>
              <a:rect b="b" l="l" r="r" t="t"/>
              <a:pathLst>
                <a:path extrusionOk="0" h="731" w="730">
                  <a:moveTo>
                    <a:pt x="518" y="1"/>
                  </a:moveTo>
                  <a:lnTo>
                    <a:pt x="448" y="24"/>
                  </a:lnTo>
                  <a:lnTo>
                    <a:pt x="353" y="71"/>
                  </a:lnTo>
                  <a:lnTo>
                    <a:pt x="71" y="354"/>
                  </a:lnTo>
                  <a:lnTo>
                    <a:pt x="24" y="424"/>
                  </a:lnTo>
                  <a:lnTo>
                    <a:pt x="1" y="495"/>
                  </a:lnTo>
                  <a:lnTo>
                    <a:pt x="24" y="589"/>
                  </a:lnTo>
                  <a:lnTo>
                    <a:pt x="71" y="660"/>
                  </a:lnTo>
                  <a:lnTo>
                    <a:pt x="142" y="707"/>
                  </a:lnTo>
                  <a:lnTo>
                    <a:pt x="236" y="730"/>
                  </a:lnTo>
                  <a:lnTo>
                    <a:pt x="306" y="707"/>
                  </a:lnTo>
                  <a:lnTo>
                    <a:pt x="377" y="660"/>
                  </a:lnTo>
                  <a:lnTo>
                    <a:pt x="659" y="354"/>
                  </a:lnTo>
                  <a:lnTo>
                    <a:pt x="706" y="307"/>
                  </a:lnTo>
                  <a:lnTo>
                    <a:pt x="730" y="213"/>
                  </a:lnTo>
                  <a:lnTo>
                    <a:pt x="706" y="142"/>
                  </a:lnTo>
                  <a:lnTo>
                    <a:pt x="659" y="71"/>
                  </a:lnTo>
                  <a:lnTo>
                    <a:pt x="589" y="24"/>
                  </a:lnTo>
                  <a:lnTo>
                    <a:pt x="518" y="1"/>
                  </a:lnTo>
                  <a:close/>
                </a:path>
              </a:pathLst>
            </a:custGeom>
            <a:solidFill>
              <a:srgbClr val="BCCA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7" name="Google Shape;1437;p38"/>
            <p:cNvSpPr/>
            <p:nvPr/>
          </p:nvSpPr>
          <p:spPr>
            <a:xfrm>
              <a:off x="2941206" y="2429478"/>
              <a:ext cx="24809" cy="24809"/>
            </a:xfrm>
            <a:custGeom>
              <a:rect b="b" l="l" r="r" t="t"/>
              <a:pathLst>
                <a:path extrusionOk="0" h="730" w="730">
                  <a:moveTo>
                    <a:pt x="494" y="0"/>
                  </a:moveTo>
                  <a:lnTo>
                    <a:pt x="423" y="24"/>
                  </a:lnTo>
                  <a:lnTo>
                    <a:pt x="353" y="71"/>
                  </a:lnTo>
                  <a:lnTo>
                    <a:pt x="71" y="377"/>
                  </a:lnTo>
                  <a:lnTo>
                    <a:pt x="24" y="447"/>
                  </a:lnTo>
                  <a:lnTo>
                    <a:pt x="0" y="518"/>
                  </a:lnTo>
                  <a:lnTo>
                    <a:pt x="24" y="589"/>
                  </a:lnTo>
                  <a:lnTo>
                    <a:pt x="71" y="659"/>
                  </a:lnTo>
                  <a:lnTo>
                    <a:pt x="141" y="706"/>
                  </a:lnTo>
                  <a:lnTo>
                    <a:pt x="212" y="730"/>
                  </a:lnTo>
                  <a:lnTo>
                    <a:pt x="282" y="706"/>
                  </a:lnTo>
                  <a:lnTo>
                    <a:pt x="353" y="659"/>
                  </a:lnTo>
                  <a:lnTo>
                    <a:pt x="659" y="377"/>
                  </a:lnTo>
                  <a:lnTo>
                    <a:pt x="706" y="306"/>
                  </a:lnTo>
                  <a:lnTo>
                    <a:pt x="729" y="236"/>
                  </a:lnTo>
                  <a:lnTo>
                    <a:pt x="706" y="142"/>
                  </a:lnTo>
                  <a:lnTo>
                    <a:pt x="659" y="71"/>
                  </a:lnTo>
                  <a:lnTo>
                    <a:pt x="588" y="24"/>
                  </a:lnTo>
                  <a:lnTo>
                    <a:pt x="494" y="0"/>
                  </a:lnTo>
                  <a:close/>
                </a:path>
              </a:pathLst>
            </a:custGeom>
            <a:solidFill>
              <a:srgbClr val="BCCA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8" name="Google Shape;1438;p38"/>
            <p:cNvSpPr/>
            <p:nvPr/>
          </p:nvSpPr>
          <p:spPr>
            <a:xfrm>
              <a:off x="2848464" y="1849885"/>
              <a:ext cx="44792" cy="23212"/>
            </a:xfrm>
            <a:custGeom>
              <a:rect b="b" l="l" r="r" t="t"/>
              <a:pathLst>
                <a:path extrusionOk="0" h="683" w="1318">
                  <a:moveTo>
                    <a:pt x="353" y="0"/>
                  </a:moveTo>
                  <a:lnTo>
                    <a:pt x="212" y="24"/>
                  </a:lnTo>
                  <a:lnTo>
                    <a:pt x="118" y="94"/>
                  </a:lnTo>
                  <a:lnTo>
                    <a:pt x="47" y="212"/>
                  </a:lnTo>
                  <a:lnTo>
                    <a:pt x="0" y="330"/>
                  </a:lnTo>
                  <a:lnTo>
                    <a:pt x="47" y="471"/>
                  </a:lnTo>
                  <a:lnTo>
                    <a:pt x="118" y="565"/>
                  </a:lnTo>
                  <a:lnTo>
                    <a:pt x="212" y="659"/>
                  </a:lnTo>
                  <a:lnTo>
                    <a:pt x="353" y="682"/>
                  </a:lnTo>
                  <a:lnTo>
                    <a:pt x="988" y="682"/>
                  </a:lnTo>
                  <a:lnTo>
                    <a:pt x="1129" y="659"/>
                  </a:lnTo>
                  <a:lnTo>
                    <a:pt x="1223" y="565"/>
                  </a:lnTo>
                  <a:lnTo>
                    <a:pt x="1294" y="471"/>
                  </a:lnTo>
                  <a:lnTo>
                    <a:pt x="1318" y="330"/>
                  </a:lnTo>
                  <a:lnTo>
                    <a:pt x="1294" y="212"/>
                  </a:lnTo>
                  <a:lnTo>
                    <a:pt x="1223" y="94"/>
                  </a:lnTo>
                  <a:lnTo>
                    <a:pt x="1129" y="24"/>
                  </a:lnTo>
                  <a:lnTo>
                    <a:pt x="988" y="0"/>
                  </a:lnTo>
                  <a:close/>
                </a:path>
              </a:pathLst>
            </a:custGeom>
            <a:solidFill>
              <a:srgbClr val="5D5D6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9" name="Google Shape;1439;p38"/>
            <p:cNvSpPr/>
            <p:nvPr/>
          </p:nvSpPr>
          <p:spPr>
            <a:xfrm>
              <a:off x="2747736" y="1849885"/>
              <a:ext cx="44792" cy="23212"/>
            </a:xfrm>
            <a:custGeom>
              <a:rect b="b" l="l" r="r" t="t"/>
              <a:pathLst>
                <a:path extrusionOk="0" h="683" w="1318">
                  <a:moveTo>
                    <a:pt x="329" y="0"/>
                  </a:moveTo>
                  <a:lnTo>
                    <a:pt x="212" y="24"/>
                  </a:lnTo>
                  <a:lnTo>
                    <a:pt x="94" y="94"/>
                  </a:lnTo>
                  <a:lnTo>
                    <a:pt x="24" y="212"/>
                  </a:lnTo>
                  <a:lnTo>
                    <a:pt x="0" y="330"/>
                  </a:lnTo>
                  <a:lnTo>
                    <a:pt x="24" y="471"/>
                  </a:lnTo>
                  <a:lnTo>
                    <a:pt x="94" y="565"/>
                  </a:lnTo>
                  <a:lnTo>
                    <a:pt x="212" y="659"/>
                  </a:lnTo>
                  <a:lnTo>
                    <a:pt x="329" y="682"/>
                  </a:lnTo>
                  <a:lnTo>
                    <a:pt x="988" y="682"/>
                  </a:lnTo>
                  <a:lnTo>
                    <a:pt x="1106" y="659"/>
                  </a:lnTo>
                  <a:lnTo>
                    <a:pt x="1223" y="565"/>
                  </a:lnTo>
                  <a:lnTo>
                    <a:pt x="1294" y="471"/>
                  </a:lnTo>
                  <a:lnTo>
                    <a:pt x="1317" y="330"/>
                  </a:lnTo>
                  <a:lnTo>
                    <a:pt x="1294" y="212"/>
                  </a:lnTo>
                  <a:lnTo>
                    <a:pt x="1223" y="94"/>
                  </a:lnTo>
                  <a:lnTo>
                    <a:pt x="1106" y="24"/>
                  </a:lnTo>
                  <a:lnTo>
                    <a:pt x="988" y="0"/>
                  </a:lnTo>
                  <a:close/>
                </a:path>
              </a:pathLst>
            </a:custGeom>
            <a:solidFill>
              <a:srgbClr val="5D5D6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0" name="Google Shape;1440;p38"/>
            <p:cNvSpPr/>
            <p:nvPr/>
          </p:nvSpPr>
          <p:spPr>
            <a:xfrm>
              <a:off x="2809280" y="1889849"/>
              <a:ext cx="22430" cy="44011"/>
            </a:xfrm>
            <a:custGeom>
              <a:rect b="b" l="l" r="r" t="t"/>
              <a:pathLst>
                <a:path extrusionOk="0" h="1295" w="660">
                  <a:moveTo>
                    <a:pt x="330" y="1"/>
                  </a:moveTo>
                  <a:lnTo>
                    <a:pt x="212" y="24"/>
                  </a:lnTo>
                  <a:lnTo>
                    <a:pt x="95" y="95"/>
                  </a:lnTo>
                  <a:lnTo>
                    <a:pt x="24" y="189"/>
                  </a:lnTo>
                  <a:lnTo>
                    <a:pt x="0" y="330"/>
                  </a:lnTo>
                  <a:lnTo>
                    <a:pt x="0" y="965"/>
                  </a:lnTo>
                  <a:lnTo>
                    <a:pt x="24" y="1106"/>
                  </a:lnTo>
                  <a:lnTo>
                    <a:pt x="95" y="1200"/>
                  </a:lnTo>
                  <a:lnTo>
                    <a:pt x="212" y="1271"/>
                  </a:lnTo>
                  <a:lnTo>
                    <a:pt x="330" y="1294"/>
                  </a:lnTo>
                  <a:lnTo>
                    <a:pt x="471" y="1271"/>
                  </a:lnTo>
                  <a:lnTo>
                    <a:pt x="565" y="1200"/>
                  </a:lnTo>
                  <a:lnTo>
                    <a:pt x="636" y="1106"/>
                  </a:lnTo>
                  <a:lnTo>
                    <a:pt x="659" y="965"/>
                  </a:lnTo>
                  <a:lnTo>
                    <a:pt x="659" y="330"/>
                  </a:lnTo>
                  <a:lnTo>
                    <a:pt x="636" y="189"/>
                  </a:lnTo>
                  <a:lnTo>
                    <a:pt x="565" y="95"/>
                  </a:lnTo>
                  <a:lnTo>
                    <a:pt x="471" y="24"/>
                  </a:lnTo>
                  <a:lnTo>
                    <a:pt x="330" y="1"/>
                  </a:lnTo>
                  <a:close/>
                </a:path>
              </a:pathLst>
            </a:custGeom>
            <a:solidFill>
              <a:srgbClr val="5D5D6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1" name="Google Shape;1441;p38"/>
            <p:cNvSpPr/>
            <p:nvPr/>
          </p:nvSpPr>
          <p:spPr>
            <a:xfrm>
              <a:off x="2809280" y="1788306"/>
              <a:ext cx="22430" cy="44826"/>
            </a:xfrm>
            <a:custGeom>
              <a:rect b="b" l="l" r="r" t="t"/>
              <a:pathLst>
                <a:path extrusionOk="0" h="1319" w="660">
                  <a:moveTo>
                    <a:pt x="330" y="1"/>
                  </a:moveTo>
                  <a:lnTo>
                    <a:pt x="212" y="24"/>
                  </a:lnTo>
                  <a:lnTo>
                    <a:pt x="95" y="119"/>
                  </a:lnTo>
                  <a:lnTo>
                    <a:pt x="24" y="213"/>
                  </a:lnTo>
                  <a:lnTo>
                    <a:pt x="0" y="354"/>
                  </a:lnTo>
                  <a:lnTo>
                    <a:pt x="0" y="989"/>
                  </a:lnTo>
                  <a:lnTo>
                    <a:pt x="24" y="1107"/>
                  </a:lnTo>
                  <a:lnTo>
                    <a:pt x="95" y="1224"/>
                  </a:lnTo>
                  <a:lnTo>
                    <a:pt x="212" y="1295"/>
                  </a:lnTo>
                  <a:lnTo>
                    <a:pt x="330" y="1318"/>
                  </a:lnTo>
                  <a:lnTo>
                    <a:pt x="471" y="1295"/>
                  </a:lnTo>
                  <a:lnTo>
                    <a:pt x="565" y="1224"/>
                  </a:lnTo>
                  <a:lnTo>
                    <a:pt x="636" y="1107"/>
                  </a:lnTo>
                  <a:lnTo>
                    <a:pt x="659" y="989"/>
                  </a:lnTo>
                  <a:lnTo>
                    <a:pt x="659" y="354"/>
                  </a:lnTo>
                  <a:lnTo>
                    <a:pt x="636" y="213"/>
                  </a:lnTo>
                  <a:lnTo>
                    <a:pt x="565" y="119"/>
                  </a:lnTo>
                  <a:lnTo>
                    <a:pt x="471" y="24"/>
                  </a:lnTo>
                  <a:lnTo>
                    <a:pt x="330" y="1"/>
                  </a:lnTo>
                  <a:close/>
                </a:path>
              </a:pathLst>
            </a:custGeom>
            <a:solidFill>
              <a:srgbClr val="5D5D6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2" name="Google Shape;1442;p38"/>
            <p:cNvSpPr/>
            <p:nvPr/>
          </p:nvSpPr>
          <p:spPr>
            <a:xfrm>
              <a:off x="2837249" y="1877853"/>
              <a:ext cx="38437" cy="38403"/>
            </a:xfrm>
            <a:custGeom>
              <a:rect b="b" l="l" r="r" t="t"/>
              <a:pathLst>
                <a:path extrusionOk="0" h="1130" w="1131">
                  <a:moveTo>
                    <a:pt x="330" y="1"/>
                  </a:moveTo>
                  <a:lnTo>
                    <a:pt x="213" y="24"/>
                  </a:lnTo>
                  <a:lnTo>
                    <a:pt x="95" y="95"/>
                  </a:lnTo>
                  <a:lnTo>
                    <a:pt x="24" y="212"/>
                  </a:lnTo>
                  <a:lnTo>
                    <a:pt x="1" y="330"/>
                  </a:lnTo>
                  <a:lnTo>
                    <a:pt x="24" y="471"/>
                  </a:lnTo>
                  <a:lnTo>
                    <a:pt x="95" y="589"/>
                  </a:lnTo>
                  <a:lnTo>
                    <a:pt x="542" y="1036"/>
                  </a:lnTo>
                  <a:lnTo>
                    <a:pt x="660" y="1106"/>
                  </a:lnTo>
                  <a:lnTo>
                    <a:pt x="777" y="1130"/>
                  </a:lnTo>
                  <a:lnTo>
                    <a:pt x="918" y="1106"/>
                  </a:lnTo>
                  <a:lnTo>
                    <a:pt x="1036" y="1036"/>
                  </a:lnTo>
                  <a:lnTo>
                    <a:pt x="1106" y="918"/>
                  </a:lnTo>
                  <a:lnTo>
                    <a:pt x="1130" y="800"/>
                  </a:lnTo>
                  <a:lnTo>
                    <a:pt x="1106" y="659"/>
                  </a:lnTo>
                  <a:lnTo>
                    <a:pt x="1036" y="565"/>
                  </a:lnTo>
                  <a:lnTo>
                    <a:pt x="565" y="95"/>
                  </a:lnTo>
                  <a:lnTo>
                    <a:pt x="471" y="24"/>
                  </a:lnTo>
                  <a:lnTo>
                    <a:pt x="330" y="1"/>
                  </a:lnTo>
                  <a:close/>
                </a:path>
              </a:pathLst>
            </a:custGeom>
            <a:solidFill>
              <a:srgbClr val="5D5D6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3" name="Google Shape;1443;p38"/>
            <p:cNvSpPr/>
            <p:nvPr/>
          </p:nvSpPr>
          <p:spPr>
            <a:xfrm>
              <a:off x="2766121" y="1806691"/>
              <a:ext cx="37587" cy="38437"/>
            </a:xfrm>
            <a:custGeom>
              <a:rect b="b" l="l" r="r" t="t"/>
              <a:pathLst>
                <a:path extrusionOk="0" h="1131" w="1106">
                  <a:moveTo>
                    <a:pt x="330" y="1"/>
                  </a:moveTo>
                  <a:lnTo>
                    <a:pt x="188" y="25"/>
                  </a:lnTo>
                  <a:lnTo>
                    <a:pt x="94" y="95"/>
                  </a:lnTo>
                  <a:lnTo>
                    <a:pt x="24" y="213"/>
                  </a:lnTo>
                  <a:lnTo>
                    <a:pt x="0" y="330"/>
                  </a:lnTo>
                  <a:lnTo>
                    <a:pt x="24" y="471"/>
                  </a:lnTo>
                  <a:lnTo>
                    <a:pt x="94" y="566"/>
                  </a:lnTo>
                  <a:lnTo>
                    <a:pt x="541" y="1013"/>
                  </a:lnTo>
                  <a:lnTo>
                    <a:pt x="659" y="1107"/>
                  </a:lnTo>
                  <a:lnTo>
                    <a:pt x="776" y="1130"/>
                  </a:lnTo>
                  <a:lnTo>
                    <a:pt x="894" y="1107"/>
                  </a:lnTo>
                  <a:lnTo>
                    <a:pt x="1012" y="1013"/>
                  </a:lnTo>
                  <a:lnTo>
                    <a:pt x="1082" y="918"/>
                  </a:lnTo>
                  <a:lnTo>
                    <a:pt x="1106" y="777"/>
                  </a:lnTo>
                  <a:lnTo>
                    <a:pt x="1082" y="660"/>
                  </a:lnTo>
                  <a:lnTo>
                    <a:pt x="1012" y="542"/>
                  </a:lnTo>
                  <a:lnTo>
                    <a:pt x="565" y="95"/>
                  </a:lnTo>
                  <a:lnTo>
                    <a:pt x="447" y="25"/>
                  </a:lnTo>
                  <a:lnTo>
                    <a:pt x="330" y="1"/>
                  </a:lnTo>
                  <a:close/>
                </a:path>
              </a:pathLst>
            </a:custGeom>
            <a:solidFill>
              <a:srgbClr val="5D5D6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4" name="Google Shape;1444;p38"/>
            <p:cNvSpPr/>
            <p:nvPr/>
          </p:nvSpPr>
          <p:spPr>
            <a:xfrm>
              <a:off x="2766121" y="1877853"/>
              <a:ext cx="37587" cy="38403"/>
            </a:xfrm>
            <a:custGeom>
              <a:rect b="b" l="l" r="r" t="t"/>
              <a:pathLst>
                <a:path extrusionOk="0" h="1130" w="1106">
                  <a:moveTo>
                    <a:pt x="776" y="1"/>
                  </a:moveTo>
                  <a:lnTo>
                    <a:pt x="659" y="24"/>
                  </a:lnTo>
                  <a:lnTo>
                    <a:pt x="541" y="95"/>
                  </a:lnTo>
                  <a:lnTo>
                    <a:pt x="94" y="565"/>
                  </a:lnTo>
                  <a:lnTo>
                    <a:pt x="24" y="659"/>
                  </a:lnTo>
                  <a:lnTo>
                    <a:pt x="0" y="800"/>
                  </a:lnTo>
                  <a:lnTo>
                    <a:pt x="24" y="918"/>
                  </a:lnTo>
                  <a:lnTo>
                    <a:pt x="94" y="1036"/>
                  </a:lnTo>
                  <a:lnTo>
                    <a:pt x="188" y="1106"/>
                  </a:lnTo>
                  <a:lnTo>
                    <a:pt x="330" y="1130"/>
                  </a:lnTo>
                  <a:lnTo>
                    <a:pt x="447" y="1106"/>
                  </a:lnTo>
                  <a:lnTo>
                    <a:pt x="565" y="1036"/>
                  </a:lnTo>
                  <a:lnTo>
                    <a:pt x="1012" y="589"/>
                  </a:lnTo>
                  <a:lnTo>
                    <a:pt x="1082" y="471"/>
                  </a:lnTo>
                  <a:lnTo>
                    <a:pt x="1106" y="330"/>
                  </a:lnTo>
                  <a:lnTo>
                    <a:pt x="1082" y="212"/>
                  </a:lnTo>
                  <a:lnTo>
                    <a:pt x="1012" y="95"/>
                  </a:lnTo>
                  <a:lnTo>
                    <a:pt x="894" y="24"/>
                  </a:lnTo>
                  <a:lnTo>
                    <a:pt x="776" y="1"/>
                  </a:lnTo>
                  <a:close/>
                </a:path>
              </a:pathLst>
            </a:custGeom>
            <a:solidFill>
              <a:srgbClr val="5D5D6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5" name="Google Shape;1445;p38"/>
            <p:cNvSpPr/>
            <p:nvPr/>
          </p:nvSpPr>
          <p:spPr>
            <a:xfrm>
              <a:off x="2837249" y="1806691"/>
              <a:ext cx="38437" cy="38437"/>
            </a:xfrm>
            <a:custGeom>
              <a:rect b="b" l="l" r="r" t="t"/>
              <a:pathLst>
                <a:path extrusionOk="0" h="1131" w="1131">
                  <a:moveTo>
                    <a:pt x="777" y="1"/>
                  </a:moveTo>
                  <a:lnTo>
                    <a:pt x="660" y="25"/>
                  </a:lnTo>
                  <a:lnTo>
                    <a:pt x="542" y="95"/>
                  </a:lnTo>
                  <a:lnTo>
                    <a:pt x="95" y="542"/>
                  </a:lnTo>
                  <a:lnTo>
                    <a:pt x="24" y="660"/>
                  </a:lnTo>
                  <a:lnTo>
                    <a:pt x="1" y="777"/>
                  </a:lnTo>
                  <a:lnTo>
                    <a:pt x="24" y="918"/>
                  </a:lnTo>
                  <a:lnTo>
                    <a:pt x="95" y="1013"/>
                  </a:lnTo>
                  <a:lnTo>
                    <a:pt x="213" y="1107"/>
                  </a:lnTo>
                  <a:lnTo>
                    <a:pt x="330" y="1130"/>
                  </a:lnTo>
                  <a:lnTo>
                    <a:pt x="471" y="1107"/>
                  </a:lnTo>
                  <a:lnTo>
                    <a:pt x="565" y="1013"/>
                  </a:lnTo>
                  <a:lnTo>
                    <a:pt x="1036" y="566"/>
                  </a:lnTo>
                  <a:lnTo>
                    <a:pt x="1106" y="448"/>
                  </a:lnTo>
                  <a:lnTo>
                    <a:pt x="1130" y="330"/>
                  </a:lnTo>
                  <a:lnTo>
                    <a:pt x="1106" y="213"/>
                  </a:lnTo>
                  <a:lnTo>
                    <a:pt x="1036" y="95"/>
                  </a:lnTo>
                  <a:lnTo>
                    <a:pt x="918" y="25"/>
                  </a:lnTo>
                  <a:lnTo>
                    <a:pt x="777" y="1"/>
                  </a:lnTo>
                  <a:close/>
                </a:path>
              </a:pathLst>
            </a:custGeom>
            <a:solidFill>
              <a:srgbClr val="5D5D6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6" name="Google Shape;1446;p38"/>
            <p:cNvSpPr/>
            <p:nvPr/>
          </p:nvSpPr>
          <p:spPr>
            <a:xfrm>
              <a:off x="1171226" y="2558990"/>
              <a:ext cx="44792" cy="23212"/>
            </a:xfrm>
            <a:custGeom>
              <a:rect b="b" l="l" r="r" t="t"/>
              <a:pathLst>
                <a:path extrusionOk="0" h="683" w="1318">
                  <a:moveTo>
                    <a:pt x="353" y="0"/>
                  </a:moveTo>
                  <a:lnTo>
                    <a:pt x="212" y="47"/>
                  </a:lnTo>
                  <a:lnTo>
                    <a:pt x="118" y="118"/>
                  </a:lnTo>
                  <a:lnTo>
                    <a:pt x="24" y="212"/>
                  </a:lnTo>
                  <a:lnTo>
                    <a:pt x="0" y="353"/>
                  </a:lnTo>
                  <a:lnTo>
                    <a:pt x="24" y="471"/>
                  </a:lnTo>
                  <a:lnTo>
                    <a:pt x="118" y="588"/>
                  </a:lnTo>
                  <a:lnTo>
                    <a:pt x="212" y="659"/>
                  </a:lnTo>
                  <a:lnTo>
                    <a:pt x="353" y="683"/>
                  </a:lnTo>
                  <a:lnTo>
                    <a:pt x="988" y="683"/>
                  </a:lnTo>
                  <a:lnTo>
                    <a:pt x="1106" y="659"/>
                  </a:lnTo>
                  <a:lnTo>
                    <a:pt x="1223" y="588"/>
                  </a:lnTo>
                  <a:lnTo>
                    <a:pt x="1294" y="471"/>
                  </a:lnTo>
                  <a:lnTo>
                    <a:pt x="1318" y="353"/>
                  </a:lnTo>
                  <a:lnTo>
                    <a:pt x="1294" y="212"/>
                  </a:lnTo>
                  <a:lnTo>
                    <a:pt x="1223" y="118"/>
                  </a:lnTo>
                  <a:lnTo>
                    <a:pt x="1106" y="47"/>
                  </a:lnTo>
                  <a:lnTo>
                    <a:pt x="988" y="0"/>
                  </a:lnTo>
                  <a:close/>
                </a:path>
              </a:pathLst>
            </a:custGeom>
            <a:solidFill>
              <a:srgbClr val="5D5D6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7" name="Google Shape;1447;p38"/>
            <p:cNvSpPr/>
            <p:nvPr/>
          </p:nvSpPr>
          <p:spPr>
            <a:xfrm>
              <a:off x="1070498" y="2558990"/>
              <a:ext cx="44792" cy="23212"/>
            </a:xfrm>
            <a:custGeom>
              <a:rect b="b" l="l" r="r" t="t"/>
              <a:pathLst>
                <a:path extrusionOk="0" h="683" w="1318">
                  <a:moveTo>
                    <a:pt x="329" y="0"/>
                  </a:moveTo>
                  <a:lnTo>
                    <a:pt x="212" y="47"/>
                  </a:lnTo>
                  <a:lnTo>
                    <a:pt x="94" y="118"/>
                  </a:lnTo>
                  <a:lnTo>
                    <a:pt x="24" y="212"/>
                  </a:lnTo>
                  <a:lnTo>
                    <a:pt x="0" y="353"/>
                  </a:lnTo>
                  <a:lnTo>
                    <a:pt x="24" y="471"/>
                  </a:lnTo>
                  <a:lnTo>
                    <a:pt x="94" y="588"/>
                  </a:lnTo>
                  <a:lnTo>
                    <a:pt x="212" y="659"/>
                  </a:lnTo>
                  <a:lnTo>
                    <a:pt x="329" y="683"/>
                  </a:lnTo>
                  <a:lnTo>
                    <a:pt x="965" y="683"/>
                  </a:lnTo>
                  <a:lnTo>
                    <a:pt x="1106" y="659"/>
                  </a:lnTo>
                  <a:lnTo>
                    <a:pt x="1223" y="588"/>
                  </a:lnTo>
                  <a:lnTo>
                    <a:pt x="1294" y="471"/>
                  </a:lnTo>
                  <a:lnTo>
                    <a:pt x="1317" y="353"/>
                  </a:lnTo>
                  <a:lnTo>
                    <a:pt x="1294" y="212"/>
                  </a:lnTo>
                  <a:lnTo>
                    <a:pt x="1223" y="118"/>
                  </a:lnTo>
                  <a:lnTo>
                    <a:pt x="1106" y="47"/>
                  </a:lnTo>
                  <a:lnTo>
                    <a:pt x="965" y="0"/>
                  </a:lnTo>
                  <a:close/>
                </a:path>
              </a:pathLst>
            </a:custGeom>
            <a:solidFill>
              <a:srgbClr val="5D5D6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8" name="Google Shape;1448;p38"/>
            <p:cNvSpPr/>
            <p:nvPr/>
          </p:nvSpPr>
          <p:spPr>
            <a:xfrm>
              <a:off x="1132043" y="2598955"/>
              <a:ext cx="22430" cy="44792"/>
            </a:xfrm>
            <a:custGeom>
              <a:rect b="b" l="l" r="r" t="t"/>
              <a:pathLst>
                <a:path extrusionOk="0" h="1318" w="660">
                  <a:moveTo>
                    <a:pt x="330" y="1"/>
                  </a:moveTo>
                  <a:lnTo>
                    <a:pt x="212" y="24"/>
                  </a:lnTo>
                  <a:lnTo>
                    <a:pt x="95" y="95"/>
                  </a:lnTo>
                  <a:lnTo>
                    <a:pt x="24" y="212"/>
                  </a:lnTo>
                  <a:lnTo>
                    <a:pt x="0" y="330"/>
                  </a:lnTo>
                  <a:lnTo>
                    <a:pt x="0" y="989"/>
                  </a:lnTo>
                  <a:lnTo>
                    <a:pt x="24" y="1106"/>
                  </a:lnTo>
                  <a:lnTo>
                    <a:pt x="95" y="1224"/>
                  </a:lnTo>
                  <a:lnTo>
                    <a:pt x="212" y="1294"/>
                  </a:lnTo>
                  <a:lnTo>
                    <a:pt x="330" y="1318"/>
                  </a:lnTo>
                  <a:lnTo>
                    <a:pt x="471" y="1294"/>
                  </a:lnTo>
                  <a:lnTo>
                    <a:pt x="565" y="1224"/>
                  </a:lnTo>
                  <a:lnTo>
                    <a:pt x="636" y="1106"/>
                  </a:lnTo>
                  <a:lnTo>
                    <a:pt x="659" y="989"/>
                  </a:lnTo>
                  <a:lnTo>
                    <a:pt x="659" y="330"/>
                  </a:lnTo>
                  <a:lnTo>
                    <a:pt x="636" y="212"/>
                  </a:lnTo>
                  <a:lnTo>
                    <a:pt x="565" y="95"/>
                  </a:lnTo>
                  <a:lnTo>
                    <a:pt x="471" y="24"/>
                  </a:lnTo>
                  <a:lnTo>
                    <a:pt x="330" y="1"/>
                  </a:lnTo>
                  <a:close/>
                </a:path>
              </a:pathLst>
            </a:custGeom>
            <a:solidFill>
              <a:srgbClr val="5D5D6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9" name="Google Shape;1449;p38"/>
            <p:cNvSpPr/>
            <p:nvPr/>
          </p:nvSpPr>
          <p:spPr>
            <a:xfrm>
              <a:off x="1132043" y="2498227"/>
              <a:ext cx="22430" cy="44011"/>
            </a:xfrm>
            <a:custGeom>
              <a:rect b="b" l="l" r="r" t="t"/>
              <a:pathLst>
                <a:path extrusionOk="0" h="1295" w="660">
                  <a:moveTo>
                    <a:pt x="330" y="1"/>
                  </a:moveTo>
                  <a:lnTo>
                    <a:pt x="212" y="24"/>
                  </a:lnTo>
                  <a:lnTo>
                    <a:pt x="95" y="95"/>
                  </a:lnTo>
                  <a:lnTo>
                    <a:pt x="24" y="189"/>
                  </a:lnTo>
                  <a:lnTo>
                    <a:pt x="0" y="330"/>
                  </a:lnTo>
                  <a:lnTo>
                    <a:pt x="0" y="965"/>
                  </a:lnTo>
                  <a:lnTo>
                    <a:pt x="24" y="1106"/>
                  </a:lnTo>
                  <a:lnTo>
                    <a:pt x="95" y="1200"/>
                  </a:lnTo>
                  <a:lnTo>
                    <a:pt x="212" y="1271"/>
                  </a:lnTo>
                  <a:lnTo>
                    <a:pt x="330" y="1294"/>
                  </a:lnTo>
                  <a:lnTo>
                    <a:pt x="471" y="1271"/>
                  </a:lnTo>
                  <a:lnTo>
                    <a:pt x="565" y="1200"/>
                  </a:lnTo>
                  <a:lnTo>
                    <a:pt x="636" y="1106"/>
                  </a:lnTo>
                  <a:lnTo>
                    <a:pt x="659" y="965"/>
                  </a:lnTo>
                  <a:lnTo>
                    <a:pt x="659" y="330"/>
                  </a:lnTo>
                  <a:lnTo>
                    <a:pt x="636" y="189"/>
                  </a:lnTo>
                  <a:lnTo>
                    <a:pt x="565" y="95"/>
                  </a:lnTo>
                  <a:lnTo>
                    <a:pt x="471" y="24"/>
                  </a:lnTo>
                  <a:lnTo>
                    <a:pt x="330" y="1"/>
                  </a:lnTo>
                  <a:close/>
                </a:path>
              </a:pathLst>
            </a:custGeom>
            <a:solidFill>
              <a:srgbClr val="5D5D6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0" name="Google Shape;1450;p38"/>
            <p:cNvSpPr/>
            <p:nvPr/>
          </p:nvSpPr>
          <p:spPr>
            <a:xfrm>
              <a:off x="1160012" y="2587774"/>
              <a:ext cx="38403" cy="37587"/>
            </a:xfrm>
            <a:custGeom>
              <a:rect b="b" l="l" r="r" t="t"/>
              <a:pathLst>
                <a:path extrusionOk="0" h="1106" w="1130">
                  <a:moveTo>
                    <a:pt x="330" y="0"/>
                  </a:moveTo>
                  <a:lnTo>
                    <a:pt x="213" y="24"/>
                  </a:lnTo>
                  <a:lnTo>
                    <a:pt x="95" y="94"/>
                  </a:lnTo>
                  <a:lnTo>
                    <a:pt x="24" y="188"/>
                  </a:lnTo>
                  <a:lnTo>
                    <a:pt x="1" y="330"/>
                  </a:lnTo>
                  <a:lnTo>
                    <a:pt x="24" y="447"/>
                  </a:lnTo>
                  <a:lnTo>
                    <a:pt x="95" y="565"/>
                  </a:lnTo>
                  <a:lnTo>
                    <a:pt x="542" y="1012"/>
                  </a:lnTo>
                  <a:lnTo>
                    <a:pt x="659" y="1082"/>
                  </a:lnTo>
                  <a:lnTo>
                    <a:pt x="777" y="1106"/>
                  </a:lnTo>
                  <a:lnTo>
                    <a:pt x="918" y="1082"/>
                  </a:lnTo>
                  <a:lnTo>
                    <a:pt x="1012" y="1012"/>
                  </a:lnTo>
                  <a:lnTo>
                    <a:pt x="1106" y="894"/>
                  </a:lnTo>
                  <a:lnTo>
                    <a:pt x="1130" y="777"/>
                  </a:lnTo>
                  <a:lnTo>
                    <a:pt x="1106" y="659"/>
                  </a:lnTo>
                  <a:lnTo>
                    <a:pt x="1012" y="541"/>
                  </a:lnTo>
                  <a:lnTo>
                    <a:pt x="565" y="94"/>
                  </a:lnTo>
                  <a:lnTo>
                    <a:pt x="448" y="24"/>
                  </a:lnTo>
                  <a:lnTo>
                    <a:pt x="330" y="0"/>
                  </a:lnTo>
                  <a:close/>
                </a:path>
              </a:pathLst>
            </a:custGeom>
            <a:solidFill>
              <a:srgbClr val="5D5D6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1" name="Google Shape;1451;p38"/>
            <p:cNvSpPr/>
            <p:nvPr/>
          </p:nvSpPr>
          <p:spPr>
            <a:xfrm>
              <a:off x="1088068" y="2515831"/>
              <a:ext cx="38403" cy="38403"/>
            </a:xfrm>
            <a:custGeom>
              <a:rect b="b" l="l" r="r" t="t"/>
              <a:pathLst>
                <a:path extrusionOk="0" h="1130" w="1130">
                  <a:moveTo>
                    <a:pt x="353" y="0"/>
                  </a:moveTo>
                  <a:lnTo>
                    <a:pt x="212" y="24"/>
                  </a:lnTo>
                  <a:lnTo>
                    <a:pt x="118" y="94"/>
                  </a:lnTo>
                  <a:lnTo>
                    <a:pt x="48" y="212"/>
                  </a:lnTo>
                  <a:lnTo>
                    <a:pt x="1" y="329"/>
                  </a:lnTo>
                  <a:lnTo>
                    <a:pt x="48" y="471"/>
                  </a:lnTo>
                  <a:lnTo>
                    <a:pt x="118" y="565"/>
                  </a:lnTo>
                  <a:lnTo>
                    <a:pt x="565" y="1035"/>
                  </a:lnTo>
                  <a:lnTo>
                    <a:pt x="683" y="1106"/>
                  </a:lnTo>
                  <a:lnTo>
                    <a:pt x="800" y="1129"/>
                  </a:lnTo>
                  <a:lnTo>
                    <a:pt x="918" y="1106"/>
                  </a:lnTo>
                  <a:lnTo>
                    <a:pt x="1036" y="1035"/>
                  </a:lnTo>
                  <a:lnTo>
                    <a:pt x="1106" y="918"/>
                  </a:lnTo>
                  <a:lnTo>
                    <a:pt x="1130" y="800"/>
                  </a:lnTo>
                  <a:lnTo>
                    <a:pt x="1106" y="659"/>
                  </a:lnTo>
                  <a:lnTo>
                    <a:pt x="1036" y="565"/>
                  </a:lnTo>
                  <a:lnTo>
                    <a:pt x="589" y="94"/>
                  </a:lnTo>
                  <a:lnTo>
                    <a:pt x="471" y="24"/>
                  </a:lnTo>
                  <a:lnTo>
                    <a:pt x="353" y="0"/>
                  </a:lnTo>
                  <a:close/>
                </a:path>
              </a:pathLst>
            </a:custGeom>
            <a:solidFill>
              <a:srgbClr val="5D5D6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2" name="Google Shape;1452;p38"/>
            <p:cNvSpPr/>
            <p:nvPr/>
          </p:nvSpPr>
          <p:spPr>
            <a:xfrm>
              <a:off x="1088068" y="2587774"/>
              <a:ext cx="38403" cy="37587"/>
            </a:xfrm>
            <a:custGeom>
              <a:rect b="b" l="l" r="r" t="t"/>
              <a:pathLst>
                <a:path extrusionOk="0" h="1106" w="1130">
                  <a:moveTo>
                    <a:pt x="800" y="0"/>
                  </a:moveTo>
                  <a:lnTo>
                    <a:pt x="683" y="24"/>
                  </a:lnTo>
                  <a:lnTo>
                    <a:pt x="565" y="94"/>
                  </a:lnTo>
                  <a:lnTo>
                    <a:pt x="118" y="541"/>
                  </a:lnTo>
                  <a:lnTo>
                    <a:pt x="48" y="659"/>
                  </a:lnTo>
                  <a:lnTo>
                    <a:pt x="1" y="777"/>
                  </a:lnTo>
                  <a:lnTo>
                    <a:pt x="48" y="894"/>
                  </a:lnTo>
                  <a:lnTo>
                    <a:pt x="118" y="1012"/>
                  </a:lnTo>
                  <a:lnTo>
                    <a:pt x="212" y="1082"/>
                  </a:lnTo>
                  <a:lnTo>
                    <a:pt x="353" y="1106"/>
                  </a:lnTo>
                  <a:lnTo>
                    <a:pt x="471" y="1082"/>
                  </a:lnTo>
                  <a:lnTo>
                    <a:pt x="589" y="1012"/>
                  </a:lnTo>
                  <a:lnTo>
                    <a:pt x="1036" y="565"/>
                  </a:lnTo>
                  <a:lnTo>
                    <a:pt x="1106" y="447"/>
                  </a:lnTo>
                  <a:lnTo>
                    <a:pt x="1130" y="330"/>
                  </a:lnTo>
                  <a:lnTo>
                    <a:pt x="1106" y="188"/>
                  </a:lnTo>
                  <a:lnTo>
                    <a:pt x="1036" y="94"/>
                  </a:lnTo>
                  <a:lnTo>
                    <a:pt x="918" y="24"/>
                  </a:lnTo>
                  <a:lnTo>
                    <a:pt x="800" y="0"/>
                  </a:lnTo>
                  <a:close/>
                </a:path>
              </a:pathLst>
            </a:custGeom>
            <a:solidFill>
              <a:srgbClr val="5D5D6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3" name="Google Shape;1453;p38"/>
            <p:cNvSpPr/>
            <p:nvPr/>
          </p:nvSpPr>
          <p:spPr>
            <a:xfrm>
              <a:off x="1160012" y="2515831"/>
              <a:ext cx="38403" cy="38403"/>
            </a:xfrm>
            <a:custGeom>
              <a:rect b="b" l="l" r="r" t="t"/>
              <a:pathLst>
                <a:path extrusionOk="0" h="1130" w="1130">
                  <a:moveTo>
                    <a:pt x="777" y="0"/>
                  </a:moveTo>
                  <a:lnTo>
                    <a:pt x="659" y="24"/>
                  </a:lnTo>
                  <a:lnTo>
                    <a:pt x="542" y="94"/>
                  </a:lnTo>
                  <a:lnTo>
                    <a:pt x="95" y="565"/>
                  </a:lnTo>
                  <a:lnTo>
                    <a:pt x="24" y="659"/>
                  </a:lnTo>
                  <a:lnTo>
                    <a:pt x="1" y="800"/>
                  </a:lnTo>
                  <a:lnTo>
                    <a:pt x="24" y="918"/>
                  </a:lnTo>
                  <a:lnTo>
                    <a:pt x="95" y="1035"/>
                  </a:lnTo>
                  <a:lnTo>
                    <a:pt x="213" y="1106"/>
                  </a:lnTo>
                  <a:lnTo>
                    <a:pt x="330" y="1129"/>
                  </a:lnTo>
                  <a:lnTo>
                    <a:pt x="448" y="1106"/>
                  </a:lnTo>
                  <a:lnTo>
                    <a:pt x="565" y="1035"/>
                  </a:lnTo>
                  <a:lnTo>
                    <a:pt x="1012" y="565"/>
                  </a:lnTo>
                  <a:lnTo>
                    <a:pt x="1106" y="471"/>
                  </a:lnTo>
                  <a:lnTo>
                    <a:pt x="1130" y="329"/>
                  </a:lnTo>
                  <a:lnTo>
                    <a:pt x="1106" y="212"/>
                  </a:lnTo>
                  <a:lnTo>
                    <a:pt x="1012" y="94"/>
                  </a:lnTo>
                  <a:lnTo>
                    <a:pt x="918" y="24"/>
                  </a:lnTo>
                  <a:lnTo>
                    <a:pt x="777" y="0"/>
                  </a:lnTo>
                  <a:close/>
                </a:path>
              </a:pathLst>
            </a:custGeom>
            <a:solidFill>
              <a:srgbClr val="5D5D6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4" name="Google Shape;1454;p38"/>
            <p:cNvSpPr/>
            <p:nvPr/>
          </p:nvSpPr>
          <p:spPr>
            <a:xfrm>
              <a:off x="2484701" y="3228131"/>
              <a:ext cx="207105" cy="207105"/>
            </a:xfrm>
            <a:custGeom>
              <a:rect b="b" l="l" r="r" t="t"/>
              <a:pathLst>
                <a:path extrusionOk="0" h="6094" w="6094">
                  <a:moveTo>
                    <a:pt x="3035" y="824"/>
                  </a:moveTo>
                  <a:lnTo>
                    <a:pt x="3388" y="847"/>
                  </a:lnTo>
                  <a:lnTo>
                    <a:pt x="3717" y="918"/>
                  </a:lnTo>
                  <a:lnTo>
                    <a:pt x="4023" y="1035"/>
                  </a:lnTo>
                  <a:lnTo>
                    <a:pt x="4306" y="1200"/>
                  </a:lnTo>
                  <a:lnTo>
                    <a:pt x="1200" y="4305"/>
                  </a:lnTo>
                  <a:lnTo>
                    <a:pt x="1036" y="4023"/>
                  </a:lnTo>
                  <a:lnTo>
                    <a:pt x="918" y="3717"/>
                  </a:lnTo>
                  <a:lnTo>
                    <a:pt x="847" y="3388"/>
                  </a:lnTo>
                  <a:lnTo>
                    <a:pt x="824" y="3058"/>
                  </a:lnTo>
                  <a:lnTo>
                    <a:pt x="824" y="2823"/>
                  </a:lnTo>
                  <a:lnTo>
                    <a:pt x="871" y="2611"/>
                  </a:lnTo>
                  <a:lnTo>
                    <a:pt x="918" y="2400"/>
                  </a:lnTo>
                  <a:lnTo>
                    <a:pt x="989" y="2188"/>
                  </a:lnTo>
                  <a:lnTo>
                    <a:pt x="1083" y="2000"/>
                  </a:lnTo>
                  <a:lnTo>
                    <a:pt x="1200" y="1812"/>
                  </a:lnTo>
                  <a:lnTo>
                    <a:pt x="1318" y="1647"/>
                  </a:lnTo>
                  <a:lnTo>
                    <a:pt x="1483" y="1482"/>
                  </a:lnTo>
                  <a:lnTo>
                    <a:pt x="1647" y="1318"/>
                  </a:lnTo>
                  <a:lnTo>
                    <a:pt x="1812" y="1200"/>
                  </a:lnTo>
                  <a:lnTo>
                    <a:pt x="2000" y="1082"/>
                  </a:lnTo>
                  <a:lnTo>
                    <a:pt x="2188" y="988"/>
                  </a:lnTo>
                  <a:lnTo>
                    <a:pt x="2400" y="918"/>
                  </a:lnTo>
                  <a:lnTo>
                    <a:pt x="2612" y="871"/>
                  </a:lnTo>
                  <a:lnTo>
                    <a:pt x="2824" y="824"/>
                  </a:lnTo>
                  <a:close/>
                  <a:moveTo>
                    <a:pt x="4894" y="1788"/>
                  </a:moveTo>
                  <a:lnTo>
                    <a:pt x="5058" y="2070"/>
                  </a:lnTo>
                  <a:lnTo>
                    <a:pt x="5176" y="2376"/>
                  </a:lnTo>
                  <a:lnTo>
                    <a:pt x="5247" y="2706"/>
                  </a:lnTo>
                  <a:lnTo>
                    <a:pt x="5270" y="3058"/>
                  </a:lnTo>
                  <a:lnTo>
                    <a:pt x="5270" y="3270"/>
                  </a:lnTo>
                  <a:lnTo>
                    <a:pt x="5223" y="3482"/>
                  </a:lnTo>
                  <a:lnTo>
                    <a:pt x="5176" y="3694"/>
                  </a:lnTo>
                  <a:lnTo>
                    <a:pt x="5105" y="3905"/>
                  </a:lnTo>
                  <a:lnTo>
                    <a:pt x="5011" y="4093"/>
                  </a:lnTo>
                  <a:lnTo>
                    <a:pt x="4894" y="4282"/>
                  </a:lnTo>
                  <a:lnTo>
                    <a:pt x="4776" y="4446"/>
                  </a:lnTo>
                  <a:lnTo>
                    <a:pt x="4611" y="4611"/>
                  </a:lnTo>
                  <a:lnTo>
                    <a:pt x="4447" y="4776"/>
                  </a:lnTo>
                  <a:lnTo>
                    <a:pt x="4282" y="4893"/>
                  </a:lnTo>
                  <a:lnTo>
                    <a:pt x="4094" y="5011"/>
                  </a:lnTo>
                  <a:lnTo>
                    <a:pt x="3906" y="5105"/>
                  </a:lnTo>
                  <a:lnTo>
                    <a:pt x="3694" y="5176"/>
                  </a:lnTo>
                  <a:lnTo>
                    <a:pt x="3482" y="5223"/>
                  </a:lnTo>
                  <a:lnTo>
                    <a:pt x="3271" y="5270"/>
                  </a:lnTo>
                  <a:lnTo>
                    <a:pt x="3035" y="5270"/>
                  </a:lnTo>
                  <a:lnTo>
                    <a:pt x="2706" y="5246"/>
                  </a:lnTo>
                  <a:lnTo>
                    <a:pt x="2377" y="5176"/>
                  </a:lnTo>
                  <a:lnTo>
                    <a:pt x="2071" y="5058"/>
                  </a:lnTo>
                  <a:lnTo>
                    <a:pt x="1788" y="4893"/>
                  </a:lnTo>
                  <a:lnTo>
                    <a:pt x="4894" y="1788"/>
                  </a:lnTo>
                  <a:close/>
                  <a:moveTo>
                    <a:pt x="3035" y="0"/>
                  </a:moveTo>
                  <a:lnTo>
                    <a:pt x="2753" y="24"/>
                  </a:lnTo>
                  <a:lnTo>
                    <a:pt x="2471" y="47"/>
                  </a:lnTo>
                  <a:lnTo>
                    <a:pt x="2188" y="118"/>
                  </a:lnTo>
                  <a:lnTo>
                    <a:pt x="1906" y="212"/>
                  </a:lnTo>
                  <a:lnTo>
                    <a:pt x="1624" y="353"/>
                  </a:lnTo>
                  <a:lnTo>
                    <a:pt x="1365" y="494"/>
                  </a:lnTo>
                  <a:lnTo>
                    <a:pt x="1130" y="682"/>
                  </a:lnTo>
                  <a:lnTo>
                    <a:pt x="895" y="894"/>
                  </a:lnTo>
                  <a:lnTo>
                    <a:pt x="683" y="1129"/>
                  </a:lnTo>
                  <a:lnTo>
                    <a:pt x="495" y="1365"/>
                  </a:lnTo>
                  <a:lnTo>
                    <a:pt x="353" y="1623"/>
                  </a:lnTo>
                  <a:lnTo>
                    <a:pt x="212" y="1906"/>
                  </a:lnTo>
                  <a:lnTo>
                    <a:pt x="118" y="2188"/>
                  </a:lnTo>
                  <a:lnTo>
                    <a:pt x="48" y="2470"/>
                  </a:lnTo>
                  <a:lnTo>
                    <a:pt x="1" y="2753"/>
                  </a:lnTo>
                  <a:lnTo>
                    <a:pt x="1" y="3058"/>
                  </a:lnTo>
                  <a:lnTo>
                    <a:pt x="1" y="3341"/>
                  </a:lnTo>
                  <a:lnTo>
                    <a:pt x="48" y="3623"/>
                  </a:lnTo>
                  <a:lnTo>
                    <a:pt x="118" y="3905"/>
                  </a:lnTo>
                  <a:lnTo>
                    <a:pt x="212" y="4188"/>
                  </a:lnTo>
                  <a:lnTo>
                    <a:pt x="353" y="4470"/>
                  </a:lnTo>
                  <a:lnTo>
                    <a:pt x="495" y="4729"/>
                  </a:lnTo>
                  <a:lnTo>
                    <a:pt x="683" y="4964"/>
                  </a:lnTo>
                  <a:lnTo>
                    <a:pt x="895" y="5199"/>
                  </a:lnTo>
                  <a:lnTo>
                    <a:pt x="1130" y="5411"/>
                  </a:lnTo>
                  <a:lnTo>
                    <a:pt x="1365" y="5599"/>
                  </a:lnTo>
                  <a:lnTo>
                    <a:pt x="1624" y="5740"/>
                  </a:lnTo>
                  <a:lnTo>
                    <a:pt x="1906" y="5881"/>
                  </a:lnTo>
                  <a:lnTo>
                    <a:pt x="2188" y="5975"/>
                  </a:lnTo>
                  <a:lnTo>
                    <a:pt x="2471" y="6046"/>
                  </a:lnTo>
                  <a:lnTo>
                    <a:pt x="2753" y="6093"/>
                  </a:lnTo>
                  <a:lnTo>
                    <a:pt x="3341" y="6093"/>
                  </a:lnTo>
                  <a:lnTo>
                    <a:pt x="3623" y="6046"/>
                  </a:lnTo>
                  <a:lnTo>
                    <a:pt x="3906" y="5975"/>
                  </a:lnTo>
                  <a:lnTo>
                    <a:pt x="4188" y="5881"/>
                  </a:lnTo>
                  <a:lnTo>
                    <a:pt x="4470" y="5740"/>
                  </a:lnTo>
                  <a:lnTo>
                    <a:pt x="4729" y="5599"/>
                  </a:lnTo>
                  <a:lnTo>
                    <a:pt x="4964" y="5411"/>
                  </a:lnTo>
                  <a:lnTo>
                    <a:pt x="5199" y="5199"/>
                  </a:lnTo>
                  <a:lnTo>
                    <a:pt x="5411" y="4964"/>
                  </a:lnTo>
                  <a:lnTo>
                    <a:pt x="5599" y="4729"/>
                  </a:lnTo>
                  <a:lnTo>
                    <a:pt x="5741" y="4470"/>
                  </a:lnTo>
                  <a:lnTo>
                    <a:pt x="5882" y="4188"/>
                  </a:lnTo>
                  <a:lnTo>
                    <a:pt x="5976" y="3905"/>
                  </a:lnTo>
                  <a:lnTo>
                    <a:pt x="6046" y="3623"/>
                  </a:lnTo>
                  <a:lnTo>
                    <a:pt x="6070" y="3341"/>
                  </a:lnTo>
                  <a:lnTo>
                    <a:pt x="6093" y="3058"/>
                  </a:lnTo>
                  <a:lnTo>
                    <a:pt x="6070" y="2753"/>
                  </a:lnTo>
                  <a:lnTo>
                    <a:pt x="6046" y="2470"/>
                  </a:lnTo>
                  <a:lnTo>
                    <a:pt x="5976" y="2188"/>
                  </a:lnTo>
                  <a:lnTo>
                    <a:pt x="5882" y="1906"/>
                  </a:lnTo>
                  <a:lnTo>
                    <a:pt x="5741" y="1623"/>
                  </a:lnTo>
                  <a:lnTo>
                    <a:pt x="5599" y="1365"/>
                  </a:lnTo>
                  <a:lnTo>
                    <a:pt x="5411" y="1129"/>
                  </a:lnTo>
                  <a:lnTo>
                    <a:pt x="5199" y="894"/>
                  </a:lnTo>
                  <a:lnTo>
                    <a:pt x="4964" y="682"/>
                  </a:lnTo>
                  <a:lnTo>
                    <a:pt x="4729" y="494"/>
                  </a:lnTo>
                  <a:lnTo>
                    <a:pt x="4470" y="353"/>
                  </a:lnTo>
                  <a:lnTo>
                    <a:pt x="4188" y="212"/>
                  </a:lnTo>
                  <a:lnTo>
                    <a:pt x="3906" y="118"/>
                  </a:lnTo>
                  <a:lnTo>
                    <a:pt x="3623" y="47"/>
                  </a:lnTo>
                  <a:lnTo>
                    <a:pt x="3341" y="24"/>
                  </a:lnTo>
                  <a:lnTo>
                    <a:pt x="3035" y="0"/>
                  </a:lnTo>
                  <a:close/>
                </a:path>
              </a:pathLst>
            </a:custGeom>
            <a:solidFill>
              <a:srgbClr val="FE7D5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5" name="Google Shape;1455;p38"/>
            <p:cNvSpPr/>
            <p:nvPr/>
          </p:nvSpPr>
          <p:spPr>
            <a:xfrm>
              <a:off x="2468729" y="3212124"/>
              <a:ext cx="239050" cy="239084"/>
            </a:xfrm>
            <a:custGeom>
              <a:rect b="b" l="l" r="r" t="t"/>
              <a:pathLst>
                <a:path extrusionOk="0" h="7035" w="7034">
                  <a:moveTo>
                    <a:pt x="3505" y="1742"/>
                  </a:moveTo>
                  <a:lnTo>
                    <a:pt x="3764" y="1765"/>
                  </a:lnTo>
                  <a:lnTo>
                    <a:pt x="3999" y="1812"/>
                  </a:lnTo>
                  <a:lnTo>
                    <a:pt x="1812" y="4000"/>
                  </a:lnTo>
                  <a:lnTo>
                    <a:pt x="1764" y="3765"/>
                  </a:lnTo>
                  <a:lnTo>
                    <a:pt x="1741" y="3529"/>
                  </a:lnTo>
                  <a:lnTo>
                    <a:pt x="1764" y="3341"/>
                  </a:lnTo>
                  <a:lnTo>
                    <a:pt x="1788" y="3177"/>
                  </a:lnTo>
                  <a:lnTo>
                    <a:pt x="1835" y="3012"/>
                  </a:lnTo>
                  <a:lnTo>
                    <a:pt x="1882" y="2847"/>
                  </a:lnTo>
                  <a:lnTo>
                    <a:pt x="1953" y="2683"/>
                  </a:lnTo>
                  <a:lnTo>
                    <a:pt x="2047" y="2541"/>
                  </a:lnTo>
                  <a:lnTo>
                    <a:pt x="2141" y="2400"/>
                  </a:lnTo>
                  <a:lnTo>
                    <a:pt x="2258" y="2259"/>
                  </a:lnTo>
                  <a:lnTo>
                    <a:pt x="2400" y="2141"/>
                  </a:lnTo>
                  <a:lnTo>
                    <a:pt x="2541" y="2047"/>
                  </a:lnTo>
                  <a:lnTo>
                    <a:pt x="2682" y="1953"/>
                  </a:lnTo>
                  <a:lnTo>
                    <a:pt x="2847" y="1883"/>
                  </a:lnTo>
                  <a:lnTo>
                    <a:pt x="3011" y="1836"/>
                  </a:lnTo>
                  <a:lnTo>
                    <a:pt x="3176" y="1789"/>
                  </a:lnTo>
                  <a:lnTo>
                    <a:pt x="3341" y="1765"/>
                  </a:lnTo>
                  <a:lnTo>
                    <a:pt x="3505" y="1742"/>
                  </a:lnTo>
                  <a:close/>
                  <a:moveTo>
                    <a:pt x="3294" y="1295"/>
                  </a:moveTo>
                  <a:lnTo>
                    <a:pt x="3082" y="1342"/>
                  </a:lnTo>
                  <a:lnTo>
                    <a:pt x="2870" y="1389"/>
                  </a:lnTo>
                  <a:lnTo>
                    <a:pt x="2658" y="1459"/>
                  </a:lnTo>
                  <a:lnTo>
                    <a:pt x="2470" y="1553"/>
                  </a:lnTo>
                  <a:lnTo>
                    <a:pt x="2282" y="1671"/>
                  </a:lnTo>
                  <a:lnTo>
                    <a:pt x="2117" y="1789"/>
                  </a:lnTo>
                  <a:lnTo>
                    <a:pt x="1953" y="1953"/>
                  </a:lnTo>
                  <a:lnTo>
                    <a:pt x="1788" y="2118"/>
                  </a:lnTo>
                  <a:lnTo>
                    <a:pt x="1670" y="2283"/>
                  </a:lnTo>
                  <a:lnTo>
                    <a:pt x="1553" y="2471"/>
                  </a:lnTo>
                  <a:lnTo>
                    <a:pt x="1459" y="2659"/>
                  </a:lnTo>
                  <a:lnTo>
                    <a:pt x="1388" y="2871"/>
                  </a:lnTo>
                  <a:lnTo>
                    <a:pt x="1341" y="3082"/>
                  </a:lnTo>
                  <a:lnTo>
                    <a:pt x="1294" y="3294"/>
                  </a:lnTo>
                  <a:lnTo>
                    <a:pt x="1294" y="3529"/>
                  </a:lnTo>
                  <a:lnTo>
                    <a:pt x="1317" y="3859"/>
                  </a:lnTo>
                  <a:lnTo>
                    <a:pt x="1388" y="4188"/>
                  </a:lnTo>
                  <a:lnTo>
                    <a:pt x="1506" y="4494"/>
                  </a:lnTo>
                  <a:lnTo>
                    <a:pt x="1670" y="4776"/>
                  </a:lnTo>
                  <a:lnTo>
                    <a:pt x="4776" y="1671"/>
                  </a:lnTo>
                  <a:lnTo>
                    <a:pt x="4493" y="1506"/>
                  </a:lnTo>
                  <a:lnTo>
                    <a:pt x="4187" y="1389"/>
                  </a:lnTo>
                  <a:lnTo>
                    <a:pt x="3858" y="1318"/>
                  </a:lnTo>
                  <a:lnTo>
                    <a:pt x="3505" y="1295"/>
                  </a:lnTo>
                  <a:close/>
                  <a:moveTo>
                    <a:pt x="5223" y="3059"/>
                  </a:moveTo>
                  <a:lnTo>
                    <a:pt x="5270" y="3271"/>
                  </a:lnTo>
                  <a:lnTo>
                    <a:pt x="5293" y="3529"/>
                  </a:lnTo>
                  <a:lnTo>
                    <a:pt x="5270" y="3694"/>
                  </a:lnTo>
                  <a:lnTo>
                    <a:pt x="5246" y="3859"/>
                  </a:lnTo>
                  <a:lnTo>
                    <a:pt x="5199" y="4023"/>
                  </a:lnTo>
                  <a:lnTo>
                    <a:pt x="5152" y="4188"/>
                  </a:lnTo>
                  <a:lnTo>
                    <a:pt x="5081" y="4353"/>
                  </a:lnTo>
                  <a:lnTo>
                    <a:pt x="4987" y="4494"/>
                  </a:lnTo>
                  <a:lnTo>
                    <a:pt x="4893" y="4635"/>
                  </a:lnTo>
                  <a:lnTo>
                    <a:pt x="4776" y="4776"/>
                  </a:lnTo>
                  <a:lnTo>
                    <a:pt x="4634" y="4894"/>
                  </a:lnTo>
                  <a:lnTo>
                    <a:pt x="4493" y="4988"/>
                  </a:lnTo>
                  <a:lnTo>
                    <a:pt x="4352" y="5082"/>
                  </a:lnTo>
                  <a:lnTo>
                    <a:pt x="4187" y="5153"/>
                  </a:lnTo>
                  <a:lnTo>
                    <a:pt x="4023" y="5200"/>
                  </a:lnTo>
                  <a:lnTo>
                    <a:pt x="3858" y="5247"/>
                  </a:lnTo>
                  <a:lnTo>
                    <a:pt x="3693" y="5270"/>
                  </a:lnTo>
                  <a:lnTo>
                    <a:pt x="3505" y="5294"/>
                  </a:lnTo>
                  <a:lnTo>
                    <a:pt x="3270" y="5270"/>
                  </a:lnTo>
                  <a:lnTo>
                    <a:pt x="3058" y="5223"/>
                  </a:lnTo>
                  <a:lnTo>
                    <a:pt x="5223" y="3059"/>
                  </a:lnTo>
                  <a:close/>
                  <a:moveTo>
                    <a:pt x="5364" y="2259"/>
                  </a:moveTo>
                  <a:lnTo>
                    <a:pt x="2258" y="5364"/>
                  </a:lnTo>
                  <a:lnTo>
                    <a:pt x="2541" y="5529"/>
                  </a:lnTo>
                  <a:lnTo>
                    <a:pt x="2847" y="5647"/>
                  </a:lnTo>
                  <a:lnTo>
                    <a:pt x="3176" y="5717"/>
                  </a:lnTo>
                  <a:lnTo>
                    <a:pt x="3505" y="5741"/>
                  </a:lnTo>
                  <a:lnTo>
                    <a:pt x="3741" y="5741"/>
                  </a:lnTo>
                  <a:lnTo>
                    <a:pt x="3952" y="5694"/>
                  </a:lnTo>
                  <a:lnTo>
                    <a:pt x="4164" y="5647"/>
                  </a:lnTo>
                  <a:lnTo>
                    <a:pt x="4376" y="5576"/>
                  </a:lnTo>
                  <a:lnTo>
                    <a:pt x="4564" y="5482"/>
                  </a:lnTo>
                  <a:lnTo>
                    <a:pt x="4752" y="5364"/>
                  </a:lnTo>
                  <a:lnTo>
                    <a:pt x="4917" y="5247"/>
                  </a:lnTo>
                  <a:lnTo>
                    <a:pt x="5081" y="5082"/>
                  </a:lnTo>
                  <a:lnTo>
                    <a:pt x="5246" y="4917"/>
                  </a:lnTo>
                  <a:lnTo>
                    <a:pt x="5364" y="4753"/>
                  </a:lnTo>
                  <a:lnTo>
                    <a:pt x="5481" y="4564"/>
                  </a:lnTo>
                  <a:lnTo>
                    <a:pt x="5575" y="4376"/>
                  </a:lnTo>
                  <a:lnTo>
                    <a:pt x="5646" y="4165"/>
                  </a:lnTo>
                  <a:lnTo>
                    <a:pt x="5693" y="3953"/>
                  </a:lnTo>
                  <a:lnTo>
                    <a:pt x="5740" y="3741"/>
                  </a:lnTo>
                  <a:lnTo>
                    <a:pt x="5740" y="3529"/>
                  </a:lnTo>
                  <a:lnTo>
                    <a:pt x="5717" y="3177"/>
                  </a:lnTo>
                  <a:lnTo>
                    <a:pt x="5646" y="2847"/>
                  </a:lnTo>
                  <a:lnTo>
                    <a:pt x="5528" y="2541"/>
                  </a:lnTo>
                  <a:lnTo>
                    <a:pt x="5364" y="2259"/>
                  </a:lnTo>
                  <a:close/>
                  <a:moveTo>
                    <a:pt x="3505" y="471"/>
                  </a:moveTo>
                  <a:lnTo>
                    <a:pt x="3811" y="495"/>
                  </a:lnTo>
                  <a:lnTo>
                    <a:pt x="4093" y="518"/>
                  </a:lnTo>
                  <a:lnTo>
                    <a:pt x="4376" y="589"/>
                  </a:lnTo>
                  <a:lnTo>
                    <a:pt x="4658" y="683"/>
                  </a:lnTo>
                  <a:lnTo>
                    <a:pt x="4940" y="824"/>
                  </a:lnTo>
                  <a:lnTo>
                    <a:pt x="5199" y="965"/>
                  </a:lnTo>
                  <a:lnTo>
                    <a:pt x="5434" y="1153"/>
                  </a:lnTo>
                  <a:lnTo>
                    <a:pt x="5669" y="1365"/>
                  </a:lnTo>
                  <a:lnTo>
                    <a:pt x="5881" y="1600"/>
                  </a:lnTo>
                  <a:lnTo>
                    <a:pt x="6069" y="1836"/>
                  </a:lnTo>
                  <a:lnTo>
                    <a:pt x="6211" y="2094"/>
                  </a:lnTo>
                  <a:lnTo>
                    <a:pt x="6352" y="2377"/>
                  </a:lnTo>
                  <a:lnTo>
                    <a:pt x="6446" y="2659"/>
                  </a:lnTo>
                  <a:lnTo>
                    <a:pt x="6516" y="2941"/>
                  </a:lnTo>
                  <a:lnTo>
                    <a:pt x="6540" y="3224"/>
                  </a:lnTo>
                  <a:lnTo>
                    <a:pt x="6563" y="3529"/>
                  </a:lnTo>
                  <a:lnTo>
                    <a:pt x="6540" y="3812"/>
                  </a:lnTo>
                  <a:lnTo>
                    <a:pt x="6516" y="4094"/>
                  </a:lnTo>
                  <a:lnTo>
                    <a:pt x="6446" y="4376"/>
                  </a:lnTo>
                  <a:lnTo>
                    <a:pt x="6352" y="4659"/>
                  </a:lnTo>
                  <a:lnTo>
                    <a:pt x="6211" y="4941"/>
                  </a:lnTo>
                  <a:lnTo>
                    <a:pt x="6069" y="5200"/>
                  </a:lnTo>
                  <a:lnTo>
                    <a:pt x="5881" y="5435"/>
                  </a:lnTo>
                  <a:lnTo>
                    <a:pt x="5669" y="5670"/>
                  </a:lnTo>
                  <a:lnTo>
                    <a:pt x="5434" y="5882"/>
                  </a:lnTo>
                  <a:lnTo>
                    <a:pt x="5199" y="6070"/>
                  </a:lnTo>
                  <a:lnTo>
                    <a:pt x="4940" y="6211"/>
                  </a:lnTo>
                  <a:lnTo>
                    <a:pt x="4658" y="6352"/>
                  </a:lnTo>
                  <a:lnTo>
                    <a:pt x="4376" y="6446"/>
                  </a:lnTo>
                  <a:lnTo>
                    <a:pt x="4093" y="6517"/>
                  </a:lnTo>
                  <a:lnTo>
                    <a:pt x="3811" y="6564"/>
                  </a:lnTo>
                  <a:lnTo>
                    <a:pt x="3223" y="6564"/>
                  </a:lnTo>
                  <a:lnTo>
                    <a:pt x="2941" y="6517"/>
                  </a:lnTo>
                  <a:lnTo>
                    <a:pt x="2658" y="6446"/>
                  </a:lnTo>
                  <a:lnTo>
                    <a:pt x="2376" y="6352"/>
                  </a:lnTo>
                  <a:lnTo>
                    <a:pt x="2094" y="6211"/>
                  </a:lnTo>
                  <a:lnTo>
                    <a:pt x="1835" y="6070"/>
                  </a:lnTo>
                  <a:lnTo>
                    <a:pt x="1600" y="5882"/>
                  </a:lnTo>
                  <a:lnTo>
                    <a:pt x="1365" y="5670"/>
                  </a:lnTo>
                  <a:lnTo>
                    <a:pt x="1153" y="5435"/>
                  </a:lnTo>
                  <a:lnTo>
                    <a:pt x="965" y="5200"/>
                  </a:lnTo>
                  <a:lnTo>
                    <a:pt x="823" y="4941"/>
                  </a:lnTo>
                  <a:lnTo>
                    <a:pt x="682" y="4659"/>
                  </a:lnTo>
                  <a:lnTo>
                    <a:pt x="588" y="4376"/>
                  </a:lnTo>
                  <a:lnTo>
                    <a:pt x="518" y="4094"/>
                  </a:lnTo>
                  <a:lnTo>
                    <a:pt x="471" y="3812"/>
                  </a:lnTo>
                  <a:lnTo>
                    <a:pt x="471" y="3529"/>
                  </a:lnTo>
                  <a:lnTo>
                    <a:pt x="471" y="3224"/>
                  </a:lnTo>
                  <a:lnTo>
                    <a:pt x="518" y="2941"/>
                  </a:lnTo>
                  <a:lnTo>
                    <a:pt x="588" y="2659"/>
                  </a:lnTo>
                  <a:lnTo>
                    <a:pt x="682" y="2377"/>
                  </a:lnTo>
                  <a:lnTo>
                    <a:pt x="823" y="2094"/>
                  </a:lnTo>
                  <a:lnTo>
                    <a:pt x="965" y="1836"/>
                  </a:lnTo>
                  <a:lnTo>
                    <a:pt x="1153" y="1600"/>
                  </a:lnTo>
                  <a:lnTo>
                    <a:pt x="1365" y="1365"/>
                  </a:lnTo>
                  <a:lnTo>
                    <a:pt x="1600" y="1153"/>
                  </a:lnTo>
                  <a:lnTo>
                    <a:pt x="1835" y="965"/>
                  </a:lnTo>
                  <a:lnTo>
                    <a:pt x="2094" y="824"/>
                  </a:lnTo>
                  <a:lnTo>
                    <a:pt x="2376" y="683"/>
                  </a:lnTo>
                  <a:lnTo>
                    <a:pt x="2658" y="589"/>
                  </a:lnTo>
                  <a:lnTo>
                    <a:pt x="2941" y="518"/>
                  </a:lnTo>
                  <a:lnTo>
                    <a:pt x="3223" y="495"/>
                  </a:lnTo>
                  <a:lnTo>
                    <a:pt x="3505" y="471"/>
                  </a:lnTo>
                  <a:close/>
                  <a:moveTo>
                    <a:pt x="3505" y="1"/>
                  </a:moveTo>
                  <a:lnTo>
                    <a:pt x="3176" y="24"/>
                  </a:lnTo>
                  <a:lnTo>
                    <a:pt x="2823" y="71"/>
                  </a:lnTo>
                  <a:lnTo>
                    <a:pt x="2494" y="165"/>
                  </a:lnTo>
                  <a:lnTo>
                    <a:pt x="2164" y="283"/>
                  </a:lnTo>
                  <a:lnTo>
                    <a:pt x="1859" y="424"/>
                  </a:lnTo>
                  <a:lnTo>
                    <a:pt x="1576" y="589"/>
                  </a:lnTo>
                  <a:lnTo>
                    <a:pt x="1294" y="801"/>
                  </a:lnTo>
                  <a:lnTo>
                    <a:pt x="1035" y="1036"/>
                  </a:lnTo>
                  <a:lnTo>
                    <a:pt x="800" y="1295"/>
                  </a:lnTo>
                  <a:lnTo>
                    <a:pt x="588" y="1577"/>
                  </a:lnTo>
                  <a:lnTo>
                    <a:pt x="424" y="1859"/>
                  </a:lnTo>
                  <a:lnTo>
                    <a:pt x="282" y="2165"/>
                  </a:lnTo>
                  <a:lnTo>
                    <a:pt x="165" y="2494"/>
                  </a:lnTo>
                  <a:lnTo>
                    <a:pt x="71" y="2824"/>
                  </a:lnTo>
                  <a:lnTo>
                    <a:pt x="24" y="3177"/>
                  </a:lnTo>
                  <a:lnTo>
                    <a:pt x="0" y="3529"/>
                  </a:lnTo>
                  <a:lnTo>
                    <a:pt x="24" y="3859"/>
                  </a:lnTo>
                  <a:lnTo>
                    <a:pt x="71" y="4212"/>
                  </a:lnTo>
                  <a:lnTo>
                    <a:pt x="165" y="4541"/>
                  </a:lnTo>
                  <a:lnTo>
                    <a:pt x="282" y="4870"/>
                  </a:lnTo>
                  <a:lnTo>
                    <a:pt x="424" y="5176"/>
                  </a:lnTo>
                  <a:lnTo>
                    <a:pt x="588" y="5458"/>
                  </a:lnTo>
                  <a:lnTo>
                    <a:pt x="800" y="5741"/>
                  </a:lnTo>
                  <a:lnTo>
                    <a:pt x="1035" y="5999"/>
                  </a:lnTo>
                  <a:lnTo>
                    <a:pt x="1294" y="6235"/>
                  </a:lnTo>
                  <a:lnTo>
                    <a:pt x="1576" y="6446"/>
                  </a:lnTo>
                  <a:lnTo>
                    <a:pt x="1859" y="6611"/>
                  </a:lnTo>
                  <a:lnTo>
                    <a:pt x="2164" y="6752"/>
                  </a:lnTo>
                  <a:lnTo>
                    <a:pt x="2494" y="6870"/>
                  </a:lnTo>
                  <a:lnTo>
                    <a:pt x="2823" y="6964"/>
                  </a:lnTo>
                  <a:lnTo>
                    <a:pt x="3176" y="7011"/>
                  </a:lnTo>
                  <a:lnTo>
                    <a:pt x="3505" y="7035"/>
                  </a:lnTo>
                  <a:lnTo>
                    <a:pt x="3858" y="7011"/>
                  </a:lnTo>
                  <a:lnTo>
                    <a:pt x="4211" y="6964"/>
                  </a:lnTo>
                  <a:lnTo>
                    <a:pt x="4540" y="6870"/>
                  </a:lnTo>
                  <a:lnTo>
                    <a:pt x="4870" y="6752"/>
                  </a:lnTo>
                  <a:lnTo>
                    <a:pt x="5175" y="6611"/>
                  </a:lnTo>
                  <a:lnTo>
                    <a:pt x="5458" y="6446"/>
                  </a:lnTo>
                  <a:lnTo>
                    <a:pt x="5740" y="6235"/>
                  </a:lnTo>
                  <a:lnTo>
                    <a:pt x="5999" y="5999"/>
                  </a:lnTo>
                  <a:lnTo>
                    <a:pt x="6234" y="5741"/>
                  </a:lnTo>
                  <a:lnTo>
                    <a:pt x="6446" y="5458"/>
                  </a:lnTo>
                  <a:lnTo>
                    <a:pt x="6634" y="5153"/>
                  </a:lnTo>
                  <a:lnTo>
                    <a:pt x="6775" y="4847"/>
                  </a:lnTo>
                  <a:lnTo>
                    <a:pt x="6869" y="4517"/>
                  </a:lnTo>
                  <a:lnTo>
                    <a:pt x="6963" y="4188"/>
                  </a:lnTo>
                  <a:lnTo>
                    <a:pt x="7010" y="3859"/>
                  </a:lnTo>
                  <a:lnTo>
                    <a:pt x="7034" y="3529"/>
                  </a:lnTo>
                  <a:lnTo>
                    <a:pt x="7010" y="3177"/>
                  </a:lnTo>
                  <a:lnTo>
                    <a:pt x="6963" y="2847"/>
                  </a:lnTo>
                  <a:lnTo>
                    <a:pt x="6869" y="2518"/>
                  </a:lnTo>
                  <a:lnTo>
                    <a:pt x="6775" y="2189"/>
                  </a:lnTo>
                  <a:lnTo>
                    <a:pt x="6634" y="1883"/>
                  </a:lnTo>
                  <a:lnTo>
                    <a:pt x="6446" y="1577"/>
                  </a:lnTo>
                  <a:lnTo>
                    <a:pt x="6234" y="1295"/>
                  </a:lnTo>
                  <a:lnTo>
                    <a:pt x="5999" y="1036"/>
                  </a:lnTo>
                  <a:lnTo>
                    <a:pt x="5740" y="801"/>
                  </a:lnTo>
                  <a:lnTo>
                    <a:pt x="5458" y="589"/>
                  </a:lnTo>
                  <a:lnTo>
                    <a:pt x="5175" y="424"/>
                  </a:lnTo>
                  <a:lnTo>
                    <a:pt x="4870" y="283"/>
                  </a:lnTo>
                  <a:lnTo>
                    <a:pt x="4540" y="165"/>
                  </a:lnTo>
                  <a:lnTo>
                    <a:pt x="4211" y="71"/>
                  </a:lnTo>
                  <a:lnTo>
                    <a:pt x="3858" y="24"/>
                  </a:lnTo>
                  <a:lnTo>
                    <a:pt x="3505" y="1"/>
                  </a:lnTo>
                  <a:close/>
                </a:path>
              </a:pathLst>
            </a:custGeom>
            <a:solidFill>
              <a:srgbClr val="5D5D6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6" name="Google Shape;1456;p38"/>
            <p:cNvSpPr/>
            <p:nvPr/>
          </p:nvSpPr>
          <p:spPr>
            <a:xfrm>
              <a:off x="2484701" y="3228131"/>
              <a:ext cx="207105" cy="207105"/>
            </a:xfrm>
            <a:custGeom>
              <a:rect b="b" l="l" r="r" t="t"/>
              <a:pathLst>
                <a:path extrusionOk="0" fill="none" h="6094" w="6094">
                  <a:moveTo>
                    <a:pt x="3035" y="0"/>
                  </a:moveTo>
                  <a:lnTo>
                    <a:pt x="3035" y="0"/>
                  </a:lnTo>
                  <a:lnTo>
                    <a:pt x="3341" y="24"/>
                  </a:lnTo>
                  <a:lnTo>
                    <a:pt x="3623" y="47"/>
                  </a:lnTo>
                  <a:lnTo>
                    <a:pt x="3906" y="118"/>
                  </a:lnTo>
                  <a:lnTo>
                    <a:pt x="4188" y="212"/>
                  </a:lnTo>
                  <a:lnTo>
                    <a:pt x="4470" y="353"/>
                  </a:lnTo>
                  <a:lnTo>
                    <a:pt x="4729" y="494"/>
                  </a:lnTo>
                  <a:lnTo>
                    <a:pt x="4964" y="682"/>
                  </a:lnTo>
                  <a:lnTo>
                    <a:pt x="5199" y="894"/>
                  </a:lnTo>
                  <a:lnTo>
                    <a:pt x="5199" y="894"/>
                  </a:lnTo>
                  <a:lnTo>
                    <a:pt x="5411" y="1129"/>
                  </a:lnTo>
                  <a:lnTo>
                    <a:pt x="5599" y="1365"/>
                  </a:lnTo>
                  <a:lnTo>
                    <a:pt x="5741" y="1623"/>
                  </a:lnTo>
                  <a:lnTo>
                    <a:pt x="5882" y="1906"/>
                  </a:lnTo>
                  <a:lnTo>
                    <a:pt x="5976" y="2188"/>
                  </a:lnTo>
                  <a:lnTo>
                    <a:pt x="6046" y="2470"/>
                  </a:lnTo>
                  <a:lnTo>
                    <a:pt x="6070" y="2753"/>
                  </a:lnTo>
                  <a:lnTo>
                    <a:pt x="6093" y="3058"/>
                  </a:lnTo>
                  <a:lnTo>
                    <a:pt x="6070" y="3341"/>
                  </a:lnTo>
                  <a:lnTo>
                    <a:pt x="6046" y="3623"/>
                  </a:lnTo>
                  <a:lnTo>
                    <a:pt x="5976" y="3905"/>
                  </a:lnTo>
                  <a:lnTo>
                    <a:pt x="5882" y="4188"/>
                  </a:lnTo>
                  <a:lnTo>
                    <a:pt x="5741" y="4470"/>
                  </a:lnTo>
                  <a:lnTo>
                    <a:pt x="5599" y="4729"/>
                  </a:lnTo>
                  <a:lnTo>
                    <a:pt x="5411" y="4964"/>
                  </a:lnTo>
                  <a:lnTo>
                    <a:pt x="5199" y="5199"/>
                  </a:lnTo>
                  <a:lnTo>
                    <a:pt x="5199" y="5199"/>
                  </a:lnTo>
                  <a:lnTo>
                    <a:pt x="4964" y="5411"/>
                  </a:lnTo>
                  <a:lnTo>
                    <a:pt x="4729" y="5599"/>
                  </a:lnTo>
                  <a:lnTo>
                    <a:pt x="4470" y="5740"/>
                  </a:lnTo>
                  <a:lnTo>
                    <a:pt x="4188" y="5881"/>
                  </a:lnTo>
                  <a:lnTo>
                    <a:pt x="3906" y="5975"/>
                  </a:lnTo>
                  <a:lnTo>
                    <a:pt x="3623" y="6046"/>
                  </a:lnTo>
                  <a:lnTo>
                    <a:pt x="3341" y="6093"/>
                  </a:lnTo>
                  <a:lnTo>
                    <a:pt x="3035" y="6093"/>
                  </a:lnTo>
                  <a:lnTo>
                    <a:pt x="3035" y="6093"/>
                  </a:lnTo>
                  <a:lnTo>
                    <a:pt x="2753" y="6093"/>
                  </a:lnTo>
                  <a:lnTo>
                    <a:pt x="2471" y="6046"/>
                  </a:lnTo>
                  <a:lnTo>
                    <a:pt x="2188" y="5975"/>
                  </a:lnTo>
                  <a:lnTo>
                    <a:pt x="1906" y="5881"/>
                  </a:lnTo>
                  <a:lnTo>
                    <a:pt x="1624" y="5740"/>
                  </a:lnTo>
                  <a:lnTo>
                    <a:pt x="1365" y="5599"/>
                  </a:lnTo>
                  <a:lnTo>
                    <a:pt x="1130" y="5411"/>
                  </a:lnTo>
                  <a:lnTo>
                    <a:pt x="895" y="5199"/>
                  </a:lnTo>
                  <a:lnTo>
                    <a:pt x="895" y="5199"/>
                  </a:lnTo>
                  <a:lnTo>
                    <a:pt x="683" y="4964"/>
                  </a:lnTo>
                  <a:lnTo>
                    <a:pt x="495" y="4729"/>
                  </a:lnTo>
                  <a:lnTo>
                    <a:pt x="353" y="4470"/>
                  </a:lnTo>
                  <a:lnTo>
                    <a:pt x="212" y="4188"/>
                  </a:lnTo>
                  <a:lnTo>
                    <a:pt x="118" y="3905"/>
                  </a:lnTo>
                  <a:lnTo>
                    <a:pt x="48" y="3623"/>
                  </a:lnTo>
                  <a:lnTo>
                    <a:pt x="1" y="3341"/>
                  </a:lnTo>
                  <a:lnTo>
                    <a:pt x="1" y="3058"/>
                  </a:lnTo>
                  <a:lnTo>
                    <a:pt x="1" y="2753"/>
                  </a:lnTo>
                  <a:lnTo>
                    <a:pt x="48" y="2470"/>
                  </a:lnTo>
                  <a:lnTo>
                    <a:pt x="118" y="2188"/>
                  </a:lnTo>
                  <a:lnTo>
                    <a:pt x="212" y="1906"/>
                  </a:lnTo>
                  <a:lnTo>
                    <a:pt x="353" y="1623"/>
                  </a:lnTo>
                  <a:lnTo>
                    <a:pt x="495" y="1365"/>
                  </a:lnTo>
                  <a:lnTo>
                    <a:pt x="683" y="1129"/>
                  </a:lnTo>
                  <a:lnTo>
                    <a:pt x="895" y="894"/>
                  </a:lnTo>
                  <a:lnTo>
                    <a:pt x="895" y="894"/>
                  </a:lnTo>
                  <a:lnTo>
                    <a:pt x="1130" y="682"/>
                  </a:lnTo>
                  <a:lnTo>
                    <a:pt x="1365" y="494"/>
                  </a:lnTo>
                  <a:lnTo>
                    <a:pt x="1624" y="353"/>
                  </a:lnTo>
                  <a:lnTo>
                    <a:pt x="1906" y="212"/>
                  </a:lnTo>
                  <a:lnTo>
                    <a:pt x="2188" y="118"/>
                  </a:lnTo>
                  <a:lnTo>
                    <a:pt x="2471" y="47"/>
                  </a:lnTo>
                  <a:lnTo>
                    <a:pt x="2753" y="24"/>
                  </a:lnTo>
                  <a:lnTo>
                    <a:pt x="3035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7" name="Google Shape;1457;p38"/>
            <p:cNvSpPr/>
            <p:nvPr/>
          </p:nvSpPr>
          <p:spPr>
            <a:xfrm>
              <a:off x="2512670" y="3256099"/>
              <a:ext cx="118370" cy="118370"/>
            </a:xfrm>
            <a:custGeom>
              <a:rect b="b" l="l" r="r" t="t"/>
              <a:pathLst>
                <a:path extrusionOk="0" fill="none" h="3483" w="3483">
                  <a:moveTo>
                    <a:pt x="377" y="3482"/>
                  </a:moveTo>
                  <a:lnTo>
                    <a:pt x="3483" y="377"/>
                  </a:lnTo>
                  <a:lnTo>
                    <a:pt x="3483" y="377"/>
                  </a:lnTo>
                  <a:lnTo>
                    <a:pt x="3200" y="212"/>
                  </a:lnTo>
                  <a:lnTo>
                    <a:pt x="2894" y="95"/>
                  </a:lnTo>
                  <a:lnTo>
                    <a:pt x="2565" y="24"/>
                  </a:lnTo>
                  <a:lnTo>
                    <a:pt x="2212" y="1"/>
                  </a:lnTo>
                  <a:lnTo>
                    <a:pt x="2212" y="1"/>
                  </a:lnTo>
                  <a:lnTo>
                    <a:pt x="2001" y="1"/>
                  </a:lnTo>
                  <a:lnTo>
                    <a:pt x="1789" y="48"/>
                  </a:lnTo>
                  <a:lnTo>
                    <a:pt x="1577" y="95"/>
                  </a:lnTo>
                  <a:lnTo>
                    <a:pt x="1365" y="165"/>
                  </a:lnTo>
                  <a:lnTo>
                    <a:pt x="1177" y="259"/>
                  </a:lnTo>
                  <a:lnTo>
                    <a:pt x="989" y="377"/>
                  </a:lnTo>
                  <a:lnTo>
                    <a:pt x="824" y="495"/>
                  </a:lnTo>
                  <a:lnTo>
                    <a:pt x="660" y="659"/>
                  </a:lnTo>
                  <a:lnTo>
                    <a:pt x="660" y="659"/>
                  </a:lnTo>
                  <a:lnTo>
                    <a:pt x="495" y="824"/>
                  </a:lnTo>
                  <a:lnTo>
                    <a:pt x="377" y="989"/>
                  </a:lnTo>
                  <a:lnTo>
                    <a:pt x="260" y="1177"/>
                  </a:lnTo>
                  <a:lnTo>
                    <a:pt x="166" y="1365"/>
                  </a:lnTo>
                  <a:lnTo>
                    <a:pt x="95" y="1577"/>
                  </a:lnTo>
                  <a:lnTo>
                    <a:pt x="48" y="1788"/>
                  </a:lnTo>
                  <a:lnTo>
                    <a:pt x="1" y="2000"/>
                  </a:lnTo>
                  <a:lnTo>
                    <a:pt x="1" y="2235"/>
                  </a:lnTo>
                  <a:lnTo>
                    <a:pt x="1" y="2235"/>
                  </a:lnTo>
                  <a:lnTo>
                    <a:pt x="24" y="2565"/>
                  </a:lnTo>
                  <a:lnTo>
                    <a:pt x="95" y="2894"/>
                  </a:lnTo>
                  <a:lnTo>
                    <a:pt x="213" y="3200"/>
                  </a:lnTo>
                  <a:lnTo>
                    <a:pt x="377" y="3482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8" name="Google Shape;1458;p38"/>
            <p:cNvSpPr/>
            <p:nvPr/>
          </p:nvSpPr>
          <p:spPr>
            <a:xfrm>
              <a:off x="2545464" y="3288893"/>
              <a:ext cx="118370" cy="118336"/>
            </a:xfrm>
            <a:custGeom>
              <a:rect b="b" l="l" r="r" t="t"/>
              <a:pathLst>
                <a:path extrusionOk="0" fill="none" h="3482" w="3483">
                  <a:moveTo>
                    <a:pt x="1247" y="3482"/>
                  </a:moveTo>
                  <a:lnTo>
                    <a:pt x="1247" y="3482"/>
                  </a:lnTo>
                  <a:lnTo>
                    <a:pt x="1483" y="3482"/>
                  </a:lnTo>
                  <a:lnTo>
                    <a:pt x="1694" y="3435"/>
                  </a:lnTo>
                  <a:lnTo>
                    <a:pt x="1906" y="3388"/>
                  </a:lnTo>
                  <a:lnTo>
                    <a:pt x="2118" y="3317"/>
                  </a:lnTo>
                  <a:lnTo>
                    <a:pt x="2306" y="3223"/>
                  </a:lnTo>
                  <a:lnTo>
                    <a:pt x="2494" y="3105"/>
                  </a:lnTo>
                  <a:lnTo>
                    <a:pt x="2659" y="2988"/>
                  </a:lnTo>
                  <a:lnTo>
                    <a:pt x="2823" y="2823"/>
                  </a:lnTo>
                  <a:lnTo>
                    <a:pt x="2823" y="2823"/>
                  </a:lnTo>
                  <a:lnTo>
                    <a:pt x="2988" y="2658"/>
                  </a:lnTo>
                  <a:lnTo>
                    <a:pt x="3106" y="2494"/>
                  </a:lnTo>
                  <a:lnTo>
                    <a:pt x="3223" y="2305"/>
                  </a:lnTo>
                  <a:lnTo>
                    <a:pt x="3317" y="2117"/>
                  </a:lnTo>
                  <a:lnTo>
                    <a:pt x="3388" y="1906"/>
                  </a:lnTo>
                  <a:lnTo>
                    <a:pt x="3435" y="1694"/>
                  </a:lnTo>
                  <a:lnTo>
                    <a:pt x="3482" y="1482"/>
                  </a:lnTo>
                  <a:lnTo>
                    <a:pt x="3482" y="1270"/>
                  </a:lnTo>
                  <a:lnTo>
                    <a:pt x="3482" y="1270"/>
                  </a:lnTo>
                  <a:lnTo>
                    <a:pt x="3459" y="918"/>
                  </a:lnTo>
                  <a:lnTo>
                    <a:pt x="3388" y="588"/>
                  </a:lnTo>
                  <a:lnTo>
                    <a:pt x="3270" y="282"/>
                  </a:lnTo>
                  <a:lnTo>
                    <a:pt x="3106" y="0"/>
                  </a:lnTo>
                  <a:lnTo>
                    <a:pt x="0" y="3105"/>
                  </a:lnTo>
                  <a:lnTo>
                    <a:pt x="0" y="3105"/>
                  </a:lnTo>
                  <a:lnTo>
                    <a:pt x="283" y="3270"/>
                  </a:lnTo>
                  <a:lnTo>
                    <a:pt x="589" y="3388"/>
                  </a:lnTo>
                  <a:lnTo>
                    <a:pt x="918" y="3458"/>
                  </a:lnTo>
                  <a:lnTo>
                    <a:pt x="1247" y="3482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9" name="Google Shape;1459;p38"/>
            <p:cNvSpPr/>
            <p:nvPr/>
          </p:nvSpPr>
          <p:spPr>
            <a:xfrm>
              <a:off x="2468729" y="3212124"/>
              <a:ext cx="239050" cy="239084"/>
            </a:xfrm>
            <a:custGeom>
              <a:rect b="b" l="l" r="r" t="t"/>
              <a:pathLst>
                <a:path extrusionOk="0" fill="none" h="7035" w="7034">
                  <a:moveTo>
                    <a:pt x="3505" y="1"/>
                  </a:moveTo>
                  <a:lnTo>
                    <a:pt x="3505" y="1"/>
                  </a:lnTo>
                  <a:lnTo>
                    <a:pt x="3176" y="24"/>
                  </a:lnTo>
                  <a:lnTo>
                    <a:pt x="2823" y="71"/>
                  </a:lnTo>
                  <a:lnTo>
                    <a:pt x="2494" y="165"/>
                  </a:lnTo>
                  <a:lnTo>
                    <a:pt x="2164" y="283"/>
                  </a:lnTo>
                  <a:lnTo>
                    <a:pt x="1859" y="424"/>
                  </a:lnTo>
                  <a:lnTo>
                    <a:pt x="1576" y="589"/>
                  </a:lnTo>
                  <a:lnTo>
                    <a:pt x="1294" y="801"/>
                  </a:lnTo>
                  <a:lnTo>
                    <a:pt x="1035" y="1036"/>
                  </a:lnTo>
                  <a:lnTo>
                    <a:pt x="1035" y="1036"/>
                  </a:lnTo>
                  <a:lnTo>
                    <a:pt x="800" y="1295"/>
                  </a:lnTo>
                  <a:lnTo>
                    <a:pt x="588" y="1577"/>
                  </a:lnTo>
                  <a:lnTo>
                    <a:pt x="424" y="1859"/>
                  </a:lnTo>
                  <a:lnTo>
                    <a:pt x="282" y="2165"/>
                  </a:lnTo>
                  <a:lnTo>
                    <a:pt x="165" y="2494"/>
                  </a:lnTo>
                  <a:lnTo>
                    <a:pt x="71" y="2824"/>
                  </a:lnTo>
                  <a:lnTo>
                    <a:pt x="24" y="3177"/>
                  </a:lnTo>
                  <a:lnTo>
                    <a:pt x="0" y="3529"/>
                  </a:lnTo>
                  <a:lnTo>
                    <a:pt x="0" y="3529"/>
                  </a:lnTo>
                  <a:lnTo>
                    <a:pt x="24" y="3859"/>
                  </a:lnTo>
                  <a:lnTo>
                    <a:pt x="71" y="4212"/>
                  </a:lnTo>
                  <a:lnTo>
                    <a:pt x="165" y="4541"/>
                  </a:lnTo>
                  <a:lnTo>
                    <a:pt x="282" y="4870"/>
                  </a:lnTo>
                  <a:lnTo>
                    <a:pt x="424" y="5176"/>
                  </a:lnTo>
                  <a:lnTo>
                    <a:pt x="588" y="5458"/>
                  </a:lnTo>
                  <a:lnTo>
                    <a:pt x="800" y="5741"/>
                  </a:lnTo>
                  <a:lnTo>
                    <a:pt x="1035" y="5999"/>
                  </a:lnTo>
                  <a:lnTo>
                    <a:pt x="1035" y="5999"/>
                  </a:lnTo>
                  <a:lnTo>
                    <a:pt x="1294" y="6235"/>
                  </a:lnTo>
                  <a:lnTo>
                    <a:pt x="1576" y="6446"/>
                  </a:lnTo>
                  <a:lnTo>
                    <a:pt x="1859" y="6611"/>
                  </a:lnTo>
                  <a:lnTo>
                    <a:pt x="2164" y="6752"/>
                  </a:lnTo>
                  <a:lnTo>
                    <a:pt x="2494" y="6870"/>
                  </a:lnTo>
                  <a:lnTo>
                    <a:pt x="2823" y="6964"/>
                  </a:lnTo>
                  <a:lnTo>
                    <a:pt x="3176" y="7011"/>
                  </a:lnTo>
                  <a:lnTo>
                    <a:pt x="3505" y="7035"/>
                  </a:lnTo>
                  <a:lnTo>
                    <a:pt x="3505" y="7035"/>
                  </a:lnTo>
                  <a:lnTo>
                    <a:pt x="3858" y="7011"/>
                  </a:lnTo>
                  <a:lnTo>
                    <a:pt x="4211" y="6964"/>
                  </a:lnTo>
                  <a:lnTo>
                    <a:pt x="4540" y="6870"/>
                  </a:lnTo>
                  <a:lnTo>
                    <a:pt x="4870" y="6752"/>
                  </a:lnTo>
                  <a:lnTo>
                    <a:pt x="5175" y="6611"/>
                  </a:lnTo>
                  <a:lnTo>
                    <a:pt x="5458" y="6446"/>
                  </a:lnTo>
                  <a:lnTo>
                    <a:pt x="5740" y="6235"/>
                  </a:lnTo>
                  <a:lnTo>
                    <a:pt x="5999" y="5999"/>
                  </a:lnTo>
                  <a:lnTo>
                    <a:pt x="5999" y="5999"/>
                  </a:lnTo>
                  <a:lnTo>
                    <a:pt x="6234" y="5741"/>
                  </a:lnTo>
                  <a:lnTo>
                    <a:pt x="6446" y="5458"/>
                  </a:lnTo>
                  <a:lnTo>
                    <a:pt x="6634" y="5153"/>
                  </a:lnTo>
                  <a:lnTo>
                    <a:pt x="6775" y="4847"/>
                  </a:lnTo>
                  <a:lnTo>
                    <a:pt x="6869" y="4517"/>
                  </a:lnTo>
                  <a:lnTo>
                    <a:pt x="6963" y="4188"/>
                  </a:lnTo>
                  <a:lnTo>
                    <a:pt x="7010" y="3859"/>
                  </a:lnTo>
                  <a:lnTo>
                    <a:pt x="7034" y="3529"/>
                  </a:lnTo>
                  <a:lnTo>
                    <a:pt x="7010" y="3177"/>
                  </a:lnTo>
                  <a:lnTo>
                    <a:pt x="6963" y="2847"/>
                  </a:lnTo>
                  <a:lnTo>
                    <a:pt x="6869" y="2518"/>
                  </a:lnTo>
                  <a:lnTo>
                    <a:pt x="6775" y="2189"/>
                  </a:lnTo>
                  <a:lnTo>
                    <a:pt x="6634" y="1883"/>
                  </a:lnTo>
                  <a:lnTo>
                    <a:pt x="6446" y="1577"/>
                  </a:lnTo>
                  <a:lnTo>
                    <a:pt x="6234" y="1295"/>
                  </a:lnTo>
                  <a:lnTo>
                    <a:pt x="5999" y="1036"/>
                  </a:lnTo>
                  <a:lnTo>
                    <a:pt x="5999" y="1036"/>
                  </a:lnTo>
                  <a:lnTo>
                    <a:pt x="5740" y="801"/>
                  </a:lnTo>
                  <a:lnTo>
                    <a:pt x="5458" y="589"/>
                  </a:lnTo>
                  <a:lnTo>
                    <a:pt x="5175" y="424"/>
                  </a:lnTo>
                  <a:lnTo>
                    <a:pt x="4870" y="283"/>
                  </a:lnTo>
                  <a:lnTo>
                    <a:pt x="4540" y="165"/>
                  </a:lnTo>
                  <a:lnTo>
                    <a:pt x="4211" y="71"/>
                  </a:lnTo>
                  <a:lnTo>
                    <a:pt x="3858" y="24"/>
                  </a:lnTo>
                  <a:lnTo>
                    <a:pt x="3505" y="1"/>
                  </a:lnTo>
                  <a:lnTo>
                    <a:pt x="3505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0" name="Google Shape;1460;p38"/>
            <p:cNvSpPr/>
            <p:nvPr/>
          </p:nvSpPr>
          <p:spPr>
            <a:xfrm>
              <a:off x="2527860" y="3271290"/>
              <a:ext cx="76806" cy="76772"/>
            </a:xfrm>
            <a:custGeom>
              <a:rect b="b" l="l" r="r" t="t"/>
              <a:pathLst>
                <a:path extrusionOk="0" fill="none" h="2259" w="2260">
                  <a:moveTo>
                    <a:pt x="72" y="2259"/>
                  </a:moveTo>
                  <a:lnTo>
                    <a:pt x="72" y="2259"/>
                  </a:lnTo>
                  <a:lnTo>
                    <a:pt x="24" y="2024"/>
                  </a:lnTo>
                  <a:lnTo>
                    <a:pt x="1" y="1788"/>
                  </a:lnTo>
                  <a:lnTo>
                    <a:pt x="1" y="1788"/>
                  </a:lnTo>
                  <a:lnTo>
                    <a:pt x="24" y="1600"/>
                  </a:lnTo>
                  <a:lnTo>
                    <a:pt x="48" y="1436"/>
                  </a:lnTo>
                  <a:lnTo>
                    <a:pt x="95" y="1271"/>
                  </a:lnTo>
                  <a:lnTo>
                    <a:pt x="142" y="1106"/>
                  </a:lnTo>
                  <a:lnTo>
                    <a:pt x="213" y="942"/>
                  </a:lnTo>
                  <a:lnTo>
                    <a:pt x="307" y="800"/>
                  </a:lnTo>
                  <a:lnTo>
                    <a:pt x="401" y="659"/>
                  </a:lnTo>
                  <a:lnTo>
                    <a:pt x="518" y="518"/>
                  </a:lnTo>
                  <a:lnTo>
                    <a:pt x="518" y="518"/>
                  </a:lnTo>
                  <a:lnTo>
                    <a:pt x="660" y="400"/>
                  </a:lnTo>
                  <a:lnTo>
                    <a:pt x="801" y="306"/>
                  </a:lnTo>
                  <a:lnTo>
                    <a:pt x="942" y="212"/>
                  </a:lnTo>
                  <a:lnTo>
                    <a:pt x="1107" y="142"/>
                  </a:lnTo>
                  <a:lnTo>
                    <a:pt x="1271" y="95"/>
                  </a:lnTo>
                  <a:lnTo>
                    <a:pt x="1436" y="48"/>
                  </a:lnTo>
                  <a:lnTo>
                    <a:pt x="1601" y="24"/>
                  </a:lnTo>
                  <a:lnTo>
                    <a:pt x="1765" y="1"/>
                  </a:lnTo>
                  <a:lnTo>
                    <a:pt x="1765" y="1"/>
                  </a:lnTo>
                  <a:lnTo>
                    <a:pt x="2024" y="24"/>
                  </a:lnTo>
                  <a:lnTo>
                    <a:pt x="2259" y="71"/>
                  </a:lnTo>
                  <a:lnTo>
                    <a:pt x="72" y="2259"/>
                  </a:lnTo>
                  <a:lnTo>
                    <a:pt x="72" y="2259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1" name="Google Shape;1461;p38"/>
            <p:cNvSpPr/>
            <p:nvPr/>
          </p:nvSpPr>
          <p:spPr>
            <a:xfrm>
              <a:off x="2572651" y="3316047"/>
              <a:ext cx="75990" cy="75990"/>
            </a:xfrm>
            <a:custGeom>
              <a:rect b="b" l="l" r="r" t="t"/>
              <a:pathLst>
                <a:path extrusionOk="0" fill="none" h="2236" w="2236">
                  <a:moveTo>
                    <a:pt x="0" y="2165"/>
                  </a:moveTo>
                  <a:lnTo>
                    <a:pt x="2165" y="1"/>
                  </a:lnTo>
                  <a:lnTo>
                    <a:pt x="2165" y="1"/>
                  </a:lnTo>
                  <a:lnTo>
                    <a:pt x="2212" y="213"/>
                  </a:lnTo>
                  <a:lnTo>
                    <a:pt x="2235" y="471"/>
                  </a:lnTo>
                  <a:lnTo>
                    <a:pt x="2235" y="471"/>
                  </a:lnTo>
                  <a:lnTo>
                    <a:pt x="2212" y="636"/>
                  </a:lnTo>
                  <a:lnTo>
                    <a:pt x="2188" y="801"/>
                  </a:lnTo>
                  <a:lnTo>
                    <a:pt x="2141" y="965"/>
                  </a:lnTo>
                  <a:lnTo>
                    <a:pt x="2094" y="1130"/>
                  </a:lnTo>
                  <a:lnTo>
                    <a:pt x="2023" y="1295"/>
                  </a:lnTo>
                  <a:lnTo>
                    <a:pt x="1929" y="1436"/>
                  </a:lnTo>
                  <a:lnTo>
                    <a:pt x="1835" y="1577"/>
                  </a:lnTo>
                  <a:lnTo>
                    <a:pt x="1718" y="1718"/>
                  </a:lnTo>
                  <a:lnTo>
                    <a:pt x="1718" y="1718"/>
                  </a:lnTo>
                  <a:lnTo>
                    <a:pt x="1576" y="1836"/>
                  </a:lnTo>
                  <a:lnTo>
                    <a:pt x="1435" y="1930"/>
                  </a:lnTo>
                  <a:lnTo>
                    <a:pt x="1294" y="2024"/>
                  </a:lnTo>
                  <a:lnTo>
                    <a:pt x="1129" y="2095"/>
                  </a:lnTo>
                  <a:lnTo>
                    <a:pt x="965" y="2142"/>
                  </a:lnTo>
                  <a:lnTo>
                    <a:pt x="800" y="2189"/>
                  </a:lnTo>
                  <a:lnTo>
                    <a:pt x="635" y="2212"/>
                  </a:lnTo>
                  <a:lnTo>
                    <a:pt x="447" y="2236"/>
                  </a:lnTo>
                  <a:lnTo>
                    <a:pt x="447" y="2236"/>
                  </a:lnTo>
                  <a:lnTo>
                    <a:pt x="212" y="2212"/>
                  </a:lnTo>
                  <a:lnTo>
                    <a:pt x="0" y="2165"/>
                  </a:lnTo>
                  <a:lnTo>
                    <a:pt x="0" y="2165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2" name="Google Shape;1462;p38"/>
            <p:cNvSpPr/>
            <p:nvPr/>
          </p:nvSpPr>
          <p:spPr>
            <a:xfrm>
              <a:off x="1052113" y="1881048"/>
              <a:ext cx="207071" cy="207920"/>
            </a:xfrm>
            <a:custGeom>
              <a:rect b="b" l="l" r="r" t="t"/>
              <a:pathLst>
                <a:path extrusionOk="0" h="6118" w="6093">
                  <a:moveTo>
                    <a:pt x="3035" y="824"/>
                  </a:moveTo>
                  <a:lnTo>
                    <a:pt x="3388" y="848"/>
                  </a:lnTo>
                  <a:lnTo>
                    <a:pt x="3717" y="942"/>
                  </a:lnTo>
                  <a:lnTo>
                    <a:pt x="4023" y="1059"/>
                  </a:lnTo>
                  <a:lnTo>
                    <a:pt x="4305" y="1224"/>
                  </a:lnTo>
                  <a:lnTo>
                    <a:pt x="1200" y="4329"/>
                  </a:lnTo>
                  <a:lnTo>
                    <a:pt x="1035" y="4023"/>
                  </a:lnTo>
                  <a:lnTo>
                    <a:pt x="917" y="3718"/>
                  </a:lnTo>
                  <a:lnTo>
                    <a:pt x="847" y="3388"/>
                  </a:lnTo>
                  <a:lnTo>
                    <a:pt x="823" y="3059"/>
                  </a:lnTo>
                  <a:lnTo>
                    <a:pt x="823" y="2847"/>
                  </a:lnTo>
                  <a:lnTo>
                    <a:pt x="870" y="2612"/>
                  </a:lnTo>
                  <a:lnTo>
                    <a:pt x="917" y="2400"/>
                  </a:lnTo>
                  <a:lnTo>
                    <a:pt x="988" y="2212"/>
                  </a:lnTo>
                  <a:lnTo>
                    <a:pt x="1082" y="2000"/>
                  </a:lnTo>
                  <a:lnTo>
                    <a:pt x="1200" y="1812"/>
                  </a:lnTo>
                  <a:lnTo>
                    <a:pt x="1317" y="1647"/>
                  </a:lnTo>
                  <a:lnTo>
                    <a:pt x="1482" y="1483"/>
                  </a:lnTo>
                  <a:lnTo>
                    <a:pt x="1623" y="1342"/>
                  </a:lnTo>
                  <a:lnTo>
                    <a:pt x="1811" y="1200"/>
                  </a:lnTo>
                  <a:lnTo>
                    <a:pt x="2000" y="1083"/>
                  </a:lnTo>
                  <a:lnTo>
                    <a:pt x="2188" y="989"/>
                  </a:lnTo>
                  <a:lnTo>
                    <a:pt x="2400" y="918"/>
                  </a:lnTo>
                  <a:lnTo>
                    <a:pt x="2611" y="871"/>
                  </a:lnTo>
                  <a:lnTo>
                    <a:pt x="2823" y="848"/>
                  </a:lnTo>
                  <a:lnTo>
                    <a:pt x="3035" y="824"/>
                  </a:lnTo>
                  <a:close/>
                  <a:moveTo>
                    <a:pt x="4893" y="1812"/>
                  </a:moveTo>
                  <a:lnTo>
                    <a:pt x="5058" y="2094"/>
                  </a:lnTo>
                  <a:lnTo>
                    <a:pt x="5175" y="2400"/>
                  </a:lnTo>
                  <a:lnTo>
                    <a:pt x="5246" y="2730"/>
                  </a:lnTo>
                  <a:lnTo>
                    <a:pt x="5269" y="3059"/>
                  </a:lnTo>
                  <a:lnTo>
                    <a:pt x="5269" y="3271"/>
                  </a:lnTo>
                  <a:lnTo>
                    <a:pt x="5222" y="3506"/>
                  </a:lnTo>
                  <a:lnTo>
                    <a:pt x="5175" y="3718"/>
                  </a:lnTo>
                  <a:lnTo>
                    <a:pt x="5105" y="3906"/>
                  </a:lnTo>
                  <a:lnTo>
                    <a:pt x="5011" y="4117"/>
                  </a:lnTo>
                  <a:lnTo>
                    <a:pt x="4893" y="4282"/>
                  </a:lnTo>
                  <a:lnTo>
                    <a:pt x="4775" y="4470"/>
                  </a:lnTo>
                  <a:lnTo>
                    <a:pt x="4611" y="4635"/>
                  </a:lnTo>
                  <a:lnTo>
                    <a:pt x="4446" y="4776"/>
                  </a:lnTo>
                  <a:lnTo>
                    <a:pt x="4281" y="4917"/>
                  </a:lnTo>
                  <a:lnTo>
                    <a:pt x="4093" y="5035"/>
                  </a:lnTo>
                  <a:lnTo>
                    <a:pt x="3905" y="5129"/>
                  </a:lnTo>
                  <a:lnTo>
                    <a:pt x="3693" y="5200"/>
                  </a:lnTo>
                  <a:lnTo>
                    <a:pt x="3482" y="5247"/>
                  </a:lnTo>
                  <a:lnTo>
                    <a:pt x="3270" y="5270"/>
                  </a:lnTo>
                  <a:lnTo>
                    <a:pt x="3035" y="5294"/>
                  </a:lnTo>
                  <a:lnTo>
                    <a:pt x="2705" y="5270"/>
                  </a:lnTo>
                  <a:lnTo>
                    <a:pt x="2376" y="5176"/>
                  </a:lnTo>
                  <a:lnTo>
                    <a:pt x="2070" y="5058"/>
                  </a:lnTo>
                  <a:lnTo>
                    <a:pt x="1788" y="4894"/>
                  </a:lnTo>
                  <a:lnTo>
                    <a:pt x="4893" y="1812"/>
                  </a:lnTo>
                  <a:close/>
                  <a:moveTo>
                    <a:pt x="3035" y="1"/>
                  </a:moveTo>
                  <a:lnTo>
                    <a:pt x="2752" y="24"/>
                  </a:lnTo>
                  <a:lnTo>
                    <a:pt x="2470" y="71"/>
                  </a:lnTo>
                  <a:lnTo>
                    <a:pt x="2188" y="142"/>
                  </a:lnTo>
                  <a:lnTo>
                    <a:pt x="1905" y="236"/>
                  </a:lnTo>
                  <a:lnTo>
                    <a:pt x="1623" y="354"/>
                  </a:lnTo>
                  <a:lnTo>
                    <a:pt x="1364" y="518"/>
                  </a:lnTo>
                  <a:lnTo>
                    <a:pt x="1129" y="683"/>
                  </a:lnTo>
                  <a:lnTo>
                    <a:pt x="894" y="895"/>
                  </a:lnTo>
                  <a:lnTo>
                    <a:pt x="682" y="1130"/>
                  </a:lnTo>
                  <a:lnTo>
                    <a:pt x="494" y="1389"/>
                  </a:lnTo>
                  <a:lnTo>
                    <a:pt x="353" y="1647"/>
                  </a:lnTo>
                  <a:lnTo>
                    <a:pt x="212" y="1906"/>
                  </a:lnTo>
                  <a:lnTo>
                    <a:pt x="118" y="2189"/>
                  </a:lnTo>
                  <a:lnTo>
                    <a:pt x="47" y="2471"/>
                  </a:lnTo>
                  <a:lnTo>
                    <a:pt x="0" y="2777"/>
                  </a:lnTo>
                  <a:lnTo>
                    <a:pt x="0" y="3059"/>
                  </a:lnTo>
                  <a:lnTo>
                    <a:pt x="0" y="3341"/>
                  </a:lnTo>
                  <a:lnTo>
                    <a:pt x="47" y="3647"/>
                  </a:lnTo>
                  <a:lnTo>
                    <a:pt x="118" y="3929"/>
                  </a:lnTo>
                  <a:lnTo>
                    <a:pt x="212" y="4212"/>
                  </a:lnTo>
                  <a:lnTo>
                    <a:pt x="353" y="4470"/>
                  </a:lnTo>
                  <a:lnTo>
                    <a:pt x="494" y="4729"/>
                  </a:lnTo>
                  <a:lnTo>
                    <a:pt x="682" y="4988"/>
                  </a:lnTo>
                  <a:lnTo>
                    <a:pt x="894" y="5223"/>
                  </a:lnTo>
                  <a:lnTo>
                    <a:pt x="1129" y="5435"/>
                  </a:lnTo>
                  <a:lnTo>
                    <a:pt x="1364" y="5600"/>
                  </a:lnTo>
                  <a:lnTo>
                    <a:pt x="1623" y="5764"/>
                  </a:lnTo>
                  <a:lnTo>
                    <a:pt x="1905" y="5882"/>
                  </a:lnTo>
                  <a:lnTo>
                    <a:pt x="2188" y="5976"/>
                  </a:lnTo>
                  <a:lnTo>
                    <a:pt x="2470" y="6046"/>
                  </a:lnTo>
                  <a:lnTo>
                    <a:pt x="2752" y="6094"/>
                  </a:lnTo>
                  <a:lnTo>
                    <a:pt x="3035" y="6117"/>
                  </a:lnTo>
                  <a:lnTo>
                    <a:pt x="3340" y="6094"/>
                  </a:lnTo>
                  <a:lnTo>
                    <a:pt x="3623" y="6046"/>
                  </a:lnTo>
                  <a:lnTo>
                    <a:pt x="3905" y="5976"/>
                  </a:lnTo>
                  <a:lnTo>
                    <a:pt x="4187" y="5882"/>
                  </a:lnTo>
                  <a:lnTo>
                    <a:pt x="4470" y="5764"/>
                  </a:lnTo>
                  <a:lnTo>
                    <a:pt x="4728" y="5600"/>
                  </a:lnTo>
                  <a:lnTo>
                    <a:pt x="4964" y="5435"/>
                  </a:lnTo>
                  <a:lnTo>
                    <a:pt x="5199" y="5223"/>
                  </a:lnTo>
                  <a:lnTo>
                    <a:pt x="5411" y="4988"/>
                  </a:lnTo>
                  <a:lnTo>
                    <a:pt x="5599" y="4729"/>
                  </a:lnTo>
                  <a:lnTo>
                    <a:pt x="5740" y="4470"/>
                  </a:lnTo>
                  <a:lnTo>
                    <a:pt x="5881" y="4212"/>
                  </a:lnTo>
                  <a:lnTo>
                    <a:pt x="5975" y="3929"/>
                  </a:lnTo>
                  <a:lnTo>
                    <a:pt x="6046" y="3647"/>
                  </a:lnTo>
                  <a:lnTo>
                    <a:pt x="6069" y="3341"/>
                  </a:lnTo>
                  <a:lnTo>
                    <a:pt x="6093" y="3059"/>
                  </a:lnTo>
                  <a:lnTo>
                    <a:pt x="6069" y="2777"/>
                  </a:lnTo>
                  <a:lnTo>
                    <a:pt x="6046" y="2471"/>
                  </a:lnTo>
                  <a:lnTo>
                    <a:pt x="5975" y="2189"/>
                  </a:lnTo>
                  <a:lnTo>
                    <a:pt x="5881" y="1906"/>
                  </a:lnTo>
                  <a:lnTo>
                    <a:pt x="5740" y="1647"/>
                  </a:lnTo>
                  <a:lnTo>
                    <a:pt x="5599" y="1389"/>
                  </a:lnTo>
                  <a:lnTo>
                    <a:pt x="5411" y="1130"/>
                  </a:lnTo>
                  <a:lnTo>
                    <a:pt x="5199" y="895"/>
                  </a:lnTo>
                  <a:lnTo>
                    <a:pt x="4964" y="683"/>
                  </a:lnTo>
                  <a:lnTo>
                    <a:pt x="4728" y="518"/>
                  </a:lnTo>
                  <a:lnTo>
                    <a:pt x="4470" y="354"/>
                  </a:lnTo>
                  <a:lnTo>
                    <a:pt x="4187" y="236"/>
                  </a:lnTo>
                  <a:lnTo>
                    <a:pt x="3905" y="142"/>
                  </a:lnTo>
                  <a:lnTo>
                    <a:pt x="3623" y="71"/>
                  </a:lnTo>
                  <a:lnTo>
                    <a:pt x="3340" y="24"/>
                  </a:lnTo>
                  <a:lnTo>
                    <a:pt x="3035" y="1"/>
                  </a:lnTo>
                  <a:close/>
                </a:path>
              </a:pathLst>
            </a:custGeom>
            <a:solidFill>
              <a:srgbClr val="FE7D5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3" name="Google Shape;1463;p38"/>
            <p:cNvSpPr/>
            <p:nvPr/>
          </p:nvSpPr>
          <p:spPr>
            <a:xfrm>
              <a:off x="1036107" y="1865857"/>
              <a:ext cx="239084" cy="238303"/>
            </a:xfrm>
            <a:custGeom>
              <a:rect b="b" l="l" r="r" t="t"/>
              <a:pathLst>
                <a:path extrusionOk="0" h="7012" w="7035">
                  <a:moveTo>
                    <a:pt x="3506" y="1742"/>
                  </a:moveTo>
                  <a:lnTo>
                    <a:pt x="3764" y="1765"/>
                  </a:lnTo>
                  <a:lnTo>
                    <a:pt x="4000" y="1812"/>
                  </a:lnTo>
                  <a:lnTo>
                    <a:pt x="1812" y="3976"/>
                  </a:lnTo>
                  <a:lnTo>
                    <a:pt x="1765" y="3741"/>
                  </a:lnTo>
                  <a:lnTo>
                    <a:pt x="1741" y="3506"/>
                  </a:lnTo>
                  <a:lnTo>
                    <a:pt x="1765" y="3341"/>
                  </a:lnTo>
                  <a:lnTo>
                    <a:pt x="1788" y="3153"/>
                  </a:lnTo>
                  <a:lnTo>
                    <a:pt x="1835" y="2988"/>
                  </a:lnTo>
                  <a:lnTo>
                    <a:pt x="1882" y="2824"/>
                  </a:lnTo>
                  <a:lnTo>
                    <a:pt x="1953" y="2683"/>
                  </a:lnTo>
                  <a:lnTo>
                    <a:pt x="2047" y="2518"/>
                  </a:lnTo>
                  <a:lnTo>
                    <a:pt x="2141" y="2377"/>
                  </a:lnTo>
                  <a:lnTo>
                    <a:pt x="2259" y="2259"/>
                  </a:lnTo>
                  <a:lnTo>
                    <a:pt x="2400" y="2141"/>
                  </a:lnTo>
                  <a:lnTo>
                    <a:pt x="2541" y="2024"/>
                  </a:lnTo>
                  <a:lnTo>
                    <a:pt x="2682" y="1953"/>
                  </a:lnTo>
                  <a:lnTo>
                    <a:pt x="2847" y="1883"/>
                  </a:lnTo>
                  <a:lnTo>
                    <a:pt x="3012" y="1812"/>
                  </a:lnTo>
                  <a:lnTo>
                    <a:pt x="3176" y="1765"/>
                  </a:lnTo>
                  <a:lnTo>
                    <a:pt x="3341" y="1742"/>
                  </a:lnTo>
                  <a:close/>
                  <a:moveTo>
                    <a:pt x="3506" y="1271"/>
                  </a:moveTo>
                  <a:lnTo>
                    <a:pt x="3294" y="1295"/>
                  </a:lnTo>
                  <a:lnTo>
                    <a:pt x="3082" y="1318"/>
                  </a:lnTo>
                  <a:lnTo>
                    <a:pt x="2871" y="1365"/>
                  </a:lnTo>
                  <a:lnTo>
                    <a:pt x="2659" y="1436"/>
                  </a:lnTo>
                  <a:lnTo>
                    <a:pt x="2471" y="1530"/>
                  </a:lnTo>
                  <a:lnTo>
                    <a:pt x="2282" y="1647"/>
                  </a:lnTo>
                  <a:lnTo>
                    <a:pt x="2094" y="1789"/>
                  </a:lnTo>
                  <a:lnTo>
                    <a:pt x="1953" y="1930"/>
                  </a:lnTo>
                  <a:lnTo>
                    <a:pt x="1788" y="2094"/>
                  </a:lnTo>
                  <a:lnTo>
                    <a:pt x="1671" y="2259"/>
                  </a:lnTo>
                  <a:lnTo>
                    <a:pt x="1553" y="2447"/>
                  </a:lnTo>
                  <a:lnTo>
                    <a:pt x="1459" y="2659"/>
                  </a:lnTo>
                  <a:lnTo>
                    <a:pt x="1388" y="2847"/>
                  </a:lnTo>
                  <a:lnTo>
                    <a:pt x="1341" y="3059"/>
                  </a:lnTo>
                  <a:lnTo>
                    <a:pt x="1294" y="3294"/>
                  </a:lnTo>
                  <a:lnTo>
                    <a:pt x="1294" y="3506"/>
                  </a:lnTo>
                  <a:lnTo>
                    <a:pt x="1318" y="3835"/>
                  </a:lnTo>
                  <a:lnTo>
                    <a:pt x="1388" y="4165"/>
                  </a:lnTo>
                  <a:lnTo>
                    <a:pt x="1506" y="4470"/>
                  </a:lnTo>
                  <a:lnTo>
                    <a:pt x="1671" y="4776"/>
                  </a:lnTo>
                  <a:lnTo>
                    <a:pt x="4776" y="1671"/>
                  </a:lnTo>
                  <a:lnTo>
                    <a:pt x="4494" y="1506"/>
                  </a:lnTo>
                  <a:lnTo>
                    <a:pt x="4188" y="1389"/>
                  </a:lnTo>
                  <a:lnTo>
                    <a:pt x="3859" y="1295"/>
                  </a:lnTo>
                  <a:lnTo>
                    <a:pt x="3506" y="1271"/>
                  </a:lnTo>
                  <a:close/>
                  <a:moveTo>
                    <a:pt x="5223" y="3035"/>
                  </a:moveTo>
                  <a:lnTo>
                    <a:pt x="5270" y="3271"/>
                  </a:lnTo>
                  <a:lnTo>
                    <a:pt x="5294" y="3506"/>
                  </a:lnTo>
                  <a:lnTo>
                    <a:pt x="5270" y="3671"/>
                  </a:lnTo>
                  <a:lnTo>
                    <a:pt x="5246" y="3859"/>
                  </a:lnTo>
                  <a:lnTo>
                    <a:pt x="5199" y="4023"/>
                  </a:lnTo>
                  <a:lnTo>
                    <a:pt x="5152" y="4188"/>
                  </a:lnTo>
                  <a:lnTo>
                    <a:pt x="5082" y="4329"/>
                  </a:lnTo>
                  <a:lnTo>
                    <a:pt x="4988" y="4494"/>
                  </a:lnTo>
                  <a:lnTo>
                    <a:pt x="4894" y="4635"/>
                  </a:lnTo>
                  <a:lnTo>
                    <a:pt x="4776" y="4753"/>
                  </a:lnTo>
                  <a:lnTo>
                    <a:pt x="4635" y="4870"/>
                  </a:lnTo>
                  <a:lnTo>
                    <a:pt x="4494" y="4988"/>
                  </a:lnTo>
                  <a:lnTo>
                    <a:pt x="4353" y="5059"/>
                  </a:lnTo>
                  <a:lnTo>
                    <a:pt x="4188" y="5129"/>
                  </a:lnTo>
                  <a:lnTo>
                    <a:pt x="4023" y="5200"/>
                  </a:lnTo>
                  <a:lnTo>
                    <a:pt x="3859" y="5247"/>
                  </a:lnTo>
                  <a:lnTo>
                    <a:pt x="3694" y="5270"/>
                  </a:lnTo>
                  <a:lnTo>
                    <a:pt x="3506" y="5270"/>
                  </a:lnTo>
                  <a:lnTo>
                    <a:pt x="3270" y="5247"/>
                  </a:lnTo>
                  <a:lnTo>
                    <a:pt x="3035" y="5200"/>
                  </a:lnTo>
                  <a:lnTo>
                    <a:pt x="5223" y="3035"/>
                  </a:lnTo>
                  <a:close/>
                  <a:moveTo>
                    <a:pt x="5364" y="2259"/>
                  </a:moveTo>
                  <a:lnTo>
                    <a:pt x="2259" y="5341"/>
                  </a:lnTo>
                  <a:lnTo>
                    <a:pt x="2541" y="5505"/>
                  </a:lnTo>
                  <a:lnTo>
                    <a:pt x="2847" y="5623"/>
                  </a:lnTo>
                  <a:lnTo>
                    <a:pt x="3176" y="5717"/>
                  </a:lnTo>
                  <a:lnTo>
                    <a:pt x="3506" y="5741"/>
                  </a:lnTo>
                  <a:lnTo>
                    <a:pt x="3741" y="5717"/>
                  </a:lnTo>
                  <a:lnTo>
                    <a:pt x="3953" y="5694"/>
                  </a:lnTo>
                  <a:lnTo>
                    <a:pt x="4164" y="5647"/>
                  </a:lnTo>
                  <a:lnTo>
                    <a:pt x="4376" y="5576"/>
                  </a:lnTo>
                  <a:lnTo>
                    <a:pt x="4564" y="5482"/>
                  </a:lnTo>
                  <a:lnTo>
                    <a:pt x="4752" y="5364"/>
                  </a:lnTo>
                  <a:lnTo>
                    <a:pt x="4917" y="5223"/>
                  </a:lnTo>
                  <a:lnTo>
                    <a:pt x="5082" y="5082"/>
                  </a:lnTo>
                  <a:lnTo>
                    <a:pt x="5246" y="4917"/>
                  </a:lnTo>
                  <a:lnTo>
                    <a:pt x="5364" y="4729"/>
                  </a:lnTo>
                  <a:lnTo>
                    <a:pt x="5482" y="4564"/>
                  </a:lnTo>
                  <a:lnTo>
                    <a:pt x="5576" y="4353"/>
                  </a:lnTo>
                  <a:lnTo>
                    <a:pt x="5646" y="4165"/>
                  </a:lnTo>
                  <a:lnTo>
                    <a:pt x="5693" y="3953"/>
                  </a:lnTo>
                  <a:lnTo>
                    <a:pt x="5740" y="3718"/>
                  </a:lnTo>
                  <a:lnTo>
                    <a:pt x="5740" y="3506"/>
                  </a:lnTo>
                  <a:lnTo>
                    <a:pt x="5717" y="3177"/>
                  </a:lnTo>
                  <a:lnTo>
                    <a:pt x="5646" y="2847"/>
                  </a:lnTo>
                  <a:lnTo>
                    <a:pt x="5529" y="2541"/>
                  </a:lnTo>
                  <a:lnTo>
                    <a:pt x="5364" y="2259"/>
                  </a:lnTo>
                  <a:close/>
                  <a:moveTo>
                    <a:pt x="3506" y="448"/>
                  </a:moveTo>
                  <a:lnTo>
                    <a:pt x="3811" y="471"/>
                  </a:lnTo>
                  <a:lnTo>
                    <a:pt x="4094" y="518"/>
                  </a:lnTo>
                  <a:lnTo>
                    <a:pt x="4376" y="589"/>
                  </a:lnTo>
                  <a:lnTo>
                    <a:pt x="4658" y="683"/>
                  </a:lnTo>
                  <a:lnTo>
                    <a:pt x="4941" y="801"/>
                  </a:lnTo>
                  <a:lnTo>
                    <a:pt x="5199" y="965"/>
                  </a:lnTo>
                  <a:lnTo>
                    <a:pt x="5435" y="1130"/>
                  </a:lnTo>
                  <a:lnTo>
                    <a:pt x="5670" y="1342"/>
                  </a:lnTo>
                  <a:lnTo>
                    <a:pt x="5882" y="1577"/>
                  </a:lnTo>
                  <a:lnTo>
                    <a:pt x="6070" y="1836"/>
                  </a:lnTo>
                  <a:lnTo>
                    <a:pt x="6211" y="2094"/>
                  </a:lnTo>
                  <a:lnTo>
                    <a:pt x="6352" y="2353"/>
                  </a:lnTo>
                  <a:lnTo>
                    <a:pt x="6446" y="2636"/>
                  </a:lnTo>
                  <a:lnTo>
                    <a:pt x="6517" y="2918"/>
                  </a:lnTo>
                  <a:lnTo>
                    <a:pt x="6540" y="3224"/>
                  </a:lnTo>
                  <a:lnTo>
                    <a:pt x="6564" y="3506"/>
                  </a:lnTo>
                  <a:lnTo>
                    <a:pt x="6540" y="3788"/>
                  </a:lnTo>
                  <a:lnTo>
                    <a:pt x="6517" y="4094"/>
                  </a:lnTo>
                  <a:lnTo>
                    <a:pt x="6446" y="4376"/>
                  </a:lnTo>
                  <a:lnTo>
                    <a:pt x="6352" y="4659"/>
                  </a:lnTo>
                  <a:lnTo>
                    <a:pt x="6211" y="4917"/>
                  </a:lnTo>
                  <a:lnTo>
                    <a:pt x="6070" y="5176"/>
                  </a:lnTo>
                  <a:lnTo>
                    <a:pt x="5882" y="5435"/>
                  </a:lnTo>
                  <a:lnTo>
                    <a:pt x="5670" y="5670"/>
                  </a:lnTo>
                  <a:lnTo>
                    <a:pt x="5435" y="5882"/>
                  </a:lnTo>
                  <a:lnTo>
                    <a:pt x="5199" y="6047"/>
                  </a:lnTo>
                  <a:lnTo>
                    <a:pt x="4941" y="6211"/>
                  </a:lnTo>
                  <a:lnTo>
                    <a:pt x="4658" y="6329"/>
                  </a:lnTo>
                  <a:lnTo>
                    <a:pt x="4376" y="6423"/>
                  </a:lnTo>
                  <a:lnTo>
                    <a:pt x="4094" y="6493"/>
                  </a:lnTo>
                  <a:lnTo>
                    <a:pt x="3811" y="6541"/>
                  </a:lnTo>
                  <a:lnTo>
                    <a:pt x="3506" y="6564"/>
                  </a:lnTo>
                  <a:lnTo>
                    <a:pt x="3223" y="6541"/>
                  </a:lnTo>
                  <a:lnTo>
                    <a:pt x="2941" y="6493"/>
                  </a:lnTo>
                  <a:lnTo>
                    <a:pt x="2659" y="6423"/>
                  </a:lnTo>
                  <a:lnTo>
                    <a:pt x="2376" y="6329"/>
                  </a:lnTo>
                  <a:lnTo>
                    <a:pt x="2094" y="6211"/>
                  </a:lnTo>
                  <a:lnTo>
                    <a:pt x="1835" y="6047"/>
                  </a:lnTo>
                  <a:lnTo>
                    <a:pt x="1600" y="5882"/>
                  </a:lnTo>
                  <a:lnTo>
                    <a:pt x="1365" y="5670"/>
                  </a:lnTo>
                  <a:lnTo>
                    <a:pt x="1153" y="5435"/>
                  </a:lnTo>
                  <a:lnTo>
                    <a:pt x="965" y="5176"/>
                  </a:lnTo>
                  <a:lnTo>
                    <a:pt x="824" y="4917"/>
                  </a:lnTo>
                  <a:lnTo>
                    <a:pt x="683" y="4659"/>
                  </a:lnTo>
                  <a:lnTo>
                    <a:pt x="589" y="4376"/>
                  </a:lnTo>
                  <a:lnTo>
                    <a:pt x="518" y="4094"/>
                  </a:lnTo>
                  <a:lnTo>
                    <a:pt x="471" y="3788"/>
                  </a:lnTo>
                  <a:lnTo>
                    <a:pt x="471" y="3506"/>
                  </a:lnTo>
                  <a:lnTo>
                    <a:pt x="471" y="3224"/>
                  </a:lnTo>
                  <a:lnTo>
                    <a:pt x="518" y="2918"/>
                  </a:lnTo>
                  <a:lnTo>
                    <a:pt x="589" y="2636"/>
                  </a:lnTo>
                  <a:lnTo>
                    <a:pt x="683" y="2353"/>
                  </a:lnTo>
                  <a:lnTo>
                    <a:pt x="824" y="2094"/>
                  </a:lnTo>
                  <a:lnTo>
                    <a:pt x="965" y="1836"/>
                  </a:lnTo>
                  <a:lnTo>
                    <a:pt x="1153" y="1577"/>
                  </a:lnTo>
                  <a:lnTo>
                    <a:pt x="1365" y="1342"/>
                  </a:lnTo>
                  <a:lnTo>
                    <a:pt x="1600" y="1130"/>
                  </a:lnTo>
                  <a:lnTo>
                    <a:pt x="1835" y="965"/>
                  </a:lnTo>
                  <a:lnTo>
                    <a:pt x="2094" y="801"/>
                  </a:lnTo>
                  <a:lnTo>
                    <a:pt x="2376" y="683"/>
                  </a:lnTo>
                  <a:lnTo>
                    <a:pt x="2659" y="589"/>
                  </a:lnTo>
                  <a:lnTo>
                    <a:pt x="2941" y="518"/>
                  </a:lnTo>
                  <a:lnTo>
                    <a:pt x="3223" y="471"/>
                  </a:lnTo>
                  <a:lnTo>
                    <a:pt x="3506" y="448"/>
                  </a:lnTo>
                  <a:close/>
                  <a:moveTo>
                    <a:pt x="3506" y="1"/>
                  </a:moveTo>
                  <a:lnTo>
                    <a:pt x="3176" y="24"/>
                  </a:lnTo>
                  <a:lnTo>
                    <a:pt x="2823" y="71"/>
                  </a:lnTo>
                  <a:lnTo>
                    <a:pt x="2494" y="142"/>
                  </a:lnTo>
                  <a:lnTo>
                    <a:pt x="2165" y="260"/>
                  </a:lnTo>
                  <a:lnTo>
                    <a:pt x="1859" y="401"/>
                  </a:lnTo>
                  <a:lnTo>
                    <a:pt x="1577" y="589"/>
                  </a:lnTo>
                  <a:lnTo>
                    <a:pt x="1294" y="801"/>
                  </a:lnTo>
                  <a:lnTo>
                    <a:pt x="1036" y="1036"/>
                  </a:lnTo>
                  <a:lnTo>
                    <a:pt x="800" y="1271"/>
                  </a:lnTo>
                  <a:lnTo>
                    <a:pt x="589" y="1553"/>
                  </a:lnTo>
                  <a:lnTo>
                    <a:pt x="424" y="1859"/>
                  </a:lnTo>
                  <a:lnTo>
                    <a:pt x="283" y="2165"/>
                  </a:lnTo>
                  <a:lnTo>
                    <a:pt x="165" y="2494"/>
                  </a:lnTo>
                  <a:lnTo>
                    <a:pt x="71" y="2824"/>
                  </a:lnTo>
                  <a:lnTo>
                    <a:pt x="24" y="3153"/>
                  </a:lnTo>
                  <a:lnTo>
                    <a:pt x="1" y="3506"/>
                  </a:lnTo>
                  <a:lnTo>
                    <a:pt x="24" y="3859"/>
                  </a:lnTo>
                  <a:lnTo>
                    <a:pt x="71" y="4188"/>
                  </a:lnTo>
                  <a:lnTo>
                    <a:pt x="165" y="4517"/>
                  </a:lnTo>
                  <a:lnTo>
                    <a:pt x="283" y="4847"/>
                  </a:lnTo>
                  <a:lnTo>
                    <a:pt x="424" y="5153"/>
                  </a:lnTo>
                  <a:lnTo>
                    <a:pt x="589" y="5458"/>
                  </a:lnTo>
                  <a:lnTo>
                    <a:pt x="800" y="5717"/>
                  </a:lnTo>
                  <a:lnTo>
                    <a:pt x="1036" y="5976"/>
                  </a:lnTo>
                  <a:lnTo>
                    <a:pt x="1294" y="6211"/>
                  </a:lnTo>
                  <a:lnTo>
                    <a:pt x="1577" y="6423"/>
                  </a:lnTo>
                  <a:lnTo>
                    <a:pt x="1859" y="6611"/>
                  </a:lnTo>
                  <a:lnTo>
                    <a:pt x="2165" y="6752"/>
                  </a:lnTo>
                  <a:lnTo>
                    <a:pt x="2494" y="6870"/>
                  </a:lnTo>
                  <a:lnTo>
                    <a:pt x="2823" y="6940"/>
                  </a:lnTo>
                  <a:lnTo>
                    <a:pt x="3176" y="6988"/>
                  </a:lnTo>
                  <a:lnTo>
                    <a:pt x="3506" y="7011"/>
                  </a:lnTo>
                  <a:lnTo>
                    <a:pt x="3859" y="6988"/>
                  </a:lnTo>
                  <a:lnTo>
                    <a:pt x="4211" y="6940"/>
                  </a:lnTo>
                  <a:lnTo>
                    <a:pt x="4541" y="6870"/>
                  </a:lnTo>
                  <a:lnTo>
                    <a:pt x="4870" y="6752"/>
                  </a:lnTo>
                  <a:lnTo>
                    <a:pt x="5176" y="6611"/>
                  </a:lnTo>
                  <a:lnTo>
                    <a:pt x="5458" y="6423"/>
                  </a:lnTo>
                  <a:lnTo>
                    <a:pt x="5740" y="6211"/>
                  </a:lnTo>
                  <a:lnTo>
                    <a:pt x="5999" y="5976"/>
                  </a:lnTo>
                  <a:lnTo>
                    <a:pt x="6234" y="5717"/>
                  </a:lnTo>
                  <a:lnTo>
                    <a:pt x="6446" y="5458"/>
                  </a:lnTo>
                  <a:lnTo>
                    <a:pt x="6611" y="5153"/>
                  </a:lnTo>
                  <a:lnTo>
                    <a:pt x="6752" y="4847"/>
                  </a:lnTo>
                  <a:lnTo>
                    <a:pt x="6870" y="4517"/>
                  </a:lnTo>
                  <a:lnTo>
                    <a:pt x="6964" y="4188"/>
                  </a:lnTo>
                  <a:lnTo>
                    <a:pt x="7011" y="3859"/>
                  </a:lnTo>
                  <a:lnTo>
                    <a:pt x="7034" y="3506"/>
                  </a:lnTo>
                  <a:lnTo>
                    <a:pt x="7011" y="3153"/>
                  </a:lnTo>
                  <a:lnTo>
                    <a:pt x="6964" y="2824"/>
                  </a:lnTo>
                  <a:lnTo>
                    <a:pt x="6870" y="2494"/>
                  </a:lnTo>
                  <a:lnTo>
                    <a:pt x="6752" y="2165"/>
                  </a:lnTo>
                  <a:lnTo>
                    <a:pt x="6611" y="1859"/>
                  </a:lnTo>
                  <a:lnTo>
                    <a:pt x="6446" y="1553"/>
                  </a:lnTo>
                  <a:lnTo>
                    <a:pt x="6234" y="1271"/>
                  </a:lnTo>
                  <a:lnTo>
                    <a:pt x="5999" y="1036"/>
                  </a:lnTo>
                  <a:lnTo>
                    <a:pt x="5740" y="801"/>
                  </a:lnTo>
                  <a:lnTo>
                    <a:pt x="5458" y="589"/>
                  </a:lnTo>
                  <a:lnTo>
                    <a:pt x="5176" y="401"/>
                  </a:lnTo>
                  <a:lnTo>
                    <a:pt x="4870" y="260"/>
                  </a:lnTo>
                  <a:lnTo>
                    <a:pt x="4541" y="142"/>
                  </a:lnTo>
                  <a:lnTo>
                    <a:pt x="4211" y="71"/>
                  </a:lnTo>
                  <a:lnTo>
                    <a:pt x="3859" y="24"/>
                  </a:lnTo>
                  <a:lnTo>
                    <a:pt x="3506" y="1"/>
                  </a:lnTo>
                  <a:close/>
                </a:path>
              </a:pathLst>
            </a:custGeom>
            <a:solidFill>
              <a:srgbClr val="5D5D6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4" name="Google Shape;1464;p38"/>
            <p:cNvSpPr/>
            <p:nvPr/>
          </p:nvSpPr>
          <p:spPr>
            <a:xfrm>
              <a:off x="1052113" y="1881048"/>
              <a:ext cx="207071" cy="207920"/>
            </a:xfrm>
            <a:custGeom>
              <a:rect b="b" l="l" r="r" t="t"/>
              <a:pathLst>
                <a:path extrusionOk="0" fill="none" h="6118" w="6093">
                  <a:moveTo>
                    <a:pt x="3035" y="1"/>
                  </a:moveTo>
                  <a:lnTo>
                    <a:pt x="3035" y="1"/>
                  </a:lnTo>
                  <a:lnTo>
                    <a:pt x="3340" y="24"/>
                  </a:lnTo>
                  <a:lnTo>
                    <a:pt x="3623" y="71"/>
                  </a:lnTo>
                  <a:lnTo>
                    <a:pt x="3905" y="142"/>
                  </a:lnTo>
                  <a:lnTo>
                    <a:pt x="4187" y="236"/>
                  </a:lnTo>
                  <a:lnTo>
                    <a:pt x="4470" y="354"/>
                  </a:lnTo>
                  <a:lnTo>
                    <a:pt x="4728" y="518"/>
                  </a:lnTo>
                  <a:lnTo>
                    <a:pt x="4964" y="683"/>
                  </a:lnTo>
                  <a:lnTo>
                    <a:pt x="5199" y="895"/>
                  </a:lnTo>
                  <a:lnTo>
                    <a:pt x="5199" y="895"/>
                  </a:lnTo>
                  <a:lnTo>
                    <a:pt x="5411" y="1130"/>
                  </a:lnTo>
                  <a:lnTo>
                    <a:pt x="5599" y="1389"/>
                  </a:lnTo>
                  <a:lnTo>
                    <a:pt x="5740" y="1647"/>
                  </a:lnTo>
                  <a:lnTo>
                    <a:pt x="5881" y="1906"/>
                  </a:lnTo>
                  <a:lnTo>
                    <a:pt x="5975" y="2189"/>
                  </a:lnTo>
                  <a:lnTo>
                    <a:pt x="6046" y="2471"/>
                  </a:lnTo>
                  <a:lnTo>
                    <a:pt x="6069" y="2777"/>
                  </a:lnTo>
                  <a:lnTo>
                    <a:pt x="6093" y="3059"/>
                  </a:lnTo>
                  <a:lnTo>
                    <a:pt x="6069" y="3341"/>
                  </a:lnTo>
                  <a:lnTo>
                    <a:pt x="6046" y="3647"/>
                  </a:lnTo>
                  <a:lnTo>
                    <a:pt x="5975" y="3929"/>
                  </a:lnTo>
                  <a:lnTo>
                    <a:pt x="5881" y="4212"/>
                  </a:lnTo>
                  <a:lnTo>
                    <a:pt x="5740" y="4470"/>
                  </a:lnTo>
                  <a:lnTo>
                    <a:pt x="5599" y="4729"/>
                  </a:lnTo>
                  <a:lnTo>
                    <a:pt x="5411" y="4988"/>
                  </a:lnTo>
                  <a:lnTo>
                    <a:pt x="5199" y="5223"/>
                  </a:lnTo>
                  <a:lnTo>
                    <a:pt x="5199" y="5223"/>
                  </a:lnTo>
                  <a:lnTo>
                    <a:pt x="4964" y="5435"/>
                  </a:lnTo>
                  <a:lnTo>
                    <a:pt x="4728" y="5600"/>
                  </a:lnTo>
                  <a:lnTo>
                    <a:pt x="4470" y="5764"/>
                  </a:lnTo>
                  <a:lnTo>
                    <a:pt x="4187" y="5882"/>
                  </a:lnTo>
                  <a:lnTo>
                    <a:pt x="3905" y="5976"/>
                  </a:lnTo>
                  <a:lnTo>
                    <a:pt x="3623" y="6046"/>
                  </a:lnTo>
                  <a:lnTo>
                    <a:pt x="3340" y="6094"/>
                  </a:lnTo>
                  <a:lnTo>
                    <a:pt x="3035" y="6117"/>
                  </a:lnTo>
                  <a:lnTo>
                    <a:pt x="3035" y="6117"/>
                  </a:lnTo>
                  <a:lnTo>
                    <a:pt x="2752" y="6094"/>
                  </a:lnTo>
                  <a:lnTo>
                    <a:pt x="2470" y="6046"/>
                  </a:lnTo>
                  <a:lnTo>
                    <a:pt x="2188" y="5976"/>
                  </a:lnTo>
                  <a:lnTo>
                    <a:pt x="1905" y="5882"/>
                  </a:lnTo>
                  <a:lnTo>
                    <a:pt x="1623" y="5764"/>
                  </a:lnTo>
                  <a:lnTo>
                    <a:pt x="1364" y="5600"/>
                  </a:lnTo>
                  <a:lnTo>
                    <a:pt x="1129" y="5435"/>
                  </a:lnTo>
                  <a:lnTo>
                    <a:pt x="894" y="5223"/>
                  </a:lnTo>
                  <a:lnTo>
                    <a:pt x="894" y="5223"/>
                  </a:lnTo>
                  <a:lnTo>
                    <a:pt x="682" y="4988"/>
                  </a:lnTo>
                  <a:lnTo>
                    <a:pt x="494" y="4729"/>
                  </a:lnTo>
                  <a:lnTo>
                    <a:pt x="353" y="4470"/>
                  </a:lnTo>
                  <a:lnTo>
                    <a:pt x="212" y="4212"/>
                  </a:lnTo>
                  <a:lnTo>
                    <a:pt x="118" y="3929"/>
                  </a:lnTo>
                  <a:lnTo>
                    <a:pt x="47" y="3647"/>
                  </a:lnTo>
                  <a:lnTo>
                    <a:pt x="0" y="3341"/>
                  </a:lnTo>
                  <a:lnTo>
                    <a:pt x="0" y="3059"/>
                  </a:lnTo>
                  <a:lnTo>
                    <a:pt x="0" y="2777"/>
                  </a:lnTo>
                  <a:lnTo>
                    <a:pt x="47" y="2471"/>
                  </a:lnTo>
                  <a:lnTo>
                    <a:pt x="118" y="2189"/>
                  </a:lnTo>
                  <a:lnTo>
                    <a:pt x="212" y="1906"/>
                  </a:lnTo>
                  <a:lnTo>
                    <a:pt x="353" y="1647"/>
                  </a:lnTo>
                  <a:lnTo>
                    <a:pt x="494" y="1389"/>
                  </a:lnTo>
                  <a:lnTo>
                    <a:pt x="682" y="1130"/>
                  </a:lnTo>
                  <a:lnTo>
                    <a:pt x="894" y="895"/>
                  </a:lnTo>
                  <a:lnTo>
                    <a:pt x="894" y="895"/>
                  </a:lnTo>
                  <a:lnTo>
                    <a:pt x="1129" y="683"/>
                  </a:lnTo>
                  <a:lnTo>
                    <a:pt x="1364" y="518"/>
                  </a:lnTo>
                  <a:lnTo>
                    <a:pt x="1623" y="354"/>
                  </a:lnTo>
                  <a:lnTo>
                    <a:pt x="1905" y="236"/>
                  </a:lnTo>
                  <a:lnTo>
                    <a:pt x="2188" y="142"/>
                  </a:lnTo>
                  <a:lnTo>
                    <a:pt x="2470" y="71"/>
                  </a:lnTo>
                  <a:lnTo>
                    <a:pt x="2752" y="24"/>
                  </a:lnTo>
                  <a:lnTo>
                    <a:pt x="3035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5" name="Google Shape;1465;p38"/>
            <p:cNvSpPr/>
            <p:nvPr/>
          </p:nvSpPr>
          <p:spPr>
            <a:xfrm>
              <a:off x="1080082" y="1909050"/>
              <a:ext cx="118336" cy="119151"/>
            </a:xfrm>
            <a:custGeom>
              <a:rect b="b" l="l" r="r" t="t"/>
              <a:pathLst>
                <a:path extrusionOk="0" fill="none" h="3506" w="3482">
                  <a:moveTo>
                    <a:pt x="377" y="3505"/>
                  </a:moveTo>
                  <a:lnTo>
                    <a:pt x="3482" y="400"/>
                  </a:lnTo>
                  <a:lnTo>
                    <a:pt x="3482" y="400"/>
                  </a:lnTo>
                  <a:lnTo>
                    <a:pt x="3200" y="235"/>
                  </a:lnTo>
                  <a:lnTo>
                    <a:pt x="2894" y="118"/>
                  </a:lnTo>
                  <a:lnTo>
                    <a:pt x="2565" y="24"/>
                  </a:lnTo>
                  <a:lnTo>
                    <a:pt x="2212" y="0"/>
                  </a:lnTo>
                  <a:lnTo>
                    <a:pt x="2212" y="0"/>
                  </a:lnTo>
                  <a:lnTo>
                    <a:pt x="2000" y="24"/>
                  </a:lnTo>
                  <a:lnTo>
                    <a:pt x="1788" y="47"/>
                  </a:lnTo>
                  <a:lnTo>
                    <a:pt x="1577" y="94"/>
                  </a:lnTo>
                  <a:lnTo>
                    <a:pt x="1365" y="165"/>
                  </a:lnTo>
                  <a:lnTo>
                    <a:pt x="1177" y="259"/>
                  </a:lnTo>
                  <a:lnTo>
                    <a:pt x="988" y="376"/>
                  </a:lnTo>
                  <a:lnTo>
                    <a:pt x="800" y="518"/>
                  </a:lnTo>
                  <a:lnTo>
                    <a:pt x="659" y="659"/>
                  </a:lnTo>
                  <a:lnTo>
                    <a:pt x="659" y="659"/>
                  </a:lnTo>
                  <a:lnTo>
                    <a:pt x="494" y="823"/>
                  </a:lnTo>
                  <a:lnTo>
                    <a:pt x="377" y="988"/>
                  </a:lnTo>
                  <a:lnTo>
                    <a:pt x="259" y="1176"/>
                  </a:lnTo>
                  <a:lnTo>
                    <a:pt x="165" y="1388"/>
                  </a:lnTo>
                  <a:lnTo>
                    <a:pt x="94" y="1576"/>
                  </a:lnTo>
                  <a:lnTo>
                    <a:pt x="47" y="1788"/>
                  </a:lnTo>
                  <a:lnTo>
                    <a:pt x="0" y="2023"/>
                  </a:lnTo>
                  <a:lnTo>
                    <a:pt x="0" y="2235"/>
                  </a:lnTo>
                  <a:lnTo>
                    <a:pt x="0" y="2235"/>
                  </a:lnTo>
                  <a:lnTo>
                    <a:pt x="24" y="2564"/>
                  </a:lnTo>
                  <a:lnTo>
                    <a:pt x="94" y="2894"/>
                  </a:lnTo>
                  <a:lnTo>
                    <a:pt x="212" y="3199"/>
                  </a:lnTo>
                  <a:lnTo>
                    <a:pt x="377" y="3505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6" name="Google Shape;1466;p38"/>
            <p:cNvSpPr/>
            <p:nvPr/>
          </p:nvSpPr>
          <p:spPr>
            <a:xfrm>
              <a:off x="1112842" y="1942626"/>
              <a:ext cx="118370" cy="118336"/>
            </a:xfrm>
            <a:custGeom>
              <a:rect b="b" l="l" r="r" t="t"/>
              <a:pathLst>
                <a:path extrusionOk="0" fill="none" h="3482" w="3483">
                  <a:moveTo>
                    <a:pt x="1248" y="3482"/>
                  </a:moveTo>
                  <a:lnTo>
                    <a:pt x="1248" y="3482"/>
                  </a:lnTo>
                  <a:lnTo>
                    <a:pt x="1483" y="3458"/>
                  </a:lnTo>
                  <a:lnTo>
                    <a:pt x="1695" y="3435"/>
                  </a:lnTo>
                  <a:lnTo>
                    <a:pt x="1906" y="3388"/>
                  </a:lnTo>
                  <a:lnTo>
                    <a:pt x="2118" y="3317"/>
                  </a:lnTo>
                  <a:lnTo>
                    <a:pt x="2306" y="3223"/>
                  </a:lnTo>
                  <a:lnTo>
                    <a:pt x="2494" y="3105"/>
                  </a:lnTo>
                  <a:lnTo>
                    <a:pt x="2659" y="2964"/>
                  </a:lnTo>
                  <a:lnTo>
                    <a:pt x="2824" y="2823"/>
                  </a:lnTo>
                  <a:lnTo>
                    <a:pt x="2824" y="2823"/>
                  </a:lnTo>
                  <a:lnTo>
                    <a:pt x="2988" y="2658"/>
                  </a:lnTo>
                  <a:lnTo>
                    <a:pt x="3106" y="2470"/>
                  </a:lnTo>
                  <a:lnTo>
                    <a:pt x="3224" y="2305"/>
                  </a:lnTo>
                  <a:lnTo>
                    <a:pt x="3318" y="2094"/>
                  </a:lnTo>
                  <a:lnTo>
                    <a:pt x="3388" y="1906"/>
                  </a:lnTo>
                  <a:lnTo>
                    <a:pt x="3435" y="1694"/>
                  </a:lnTo>
                  <a:lnTo>
                    <a:pt x="3482" y="1459"/>
                  </a:lnTo>
                  <a:lnTo>
                    <a:pt x="3482" y="1247"/>
                  </a:lnTo>
                  <a:lnTo>
                    <a:pt x="3482" y="1247"/>
                  </a:lnTo>
                  <a:lnTo>
                    <a:pt x="3459" y="918"/>
                  </a:lnTo>
                  <a:lnTo>
                    <a:pt x="3388" y="588"/>
                  </a:lnTo>
                  <a:lnTo>
                    <a:pt x="3271" y="282"/>
                  </a:lnTo>
                  <a:lnTo>
                    <a:pt x="3106" y="0"/>
                  </a:lnTo>
                  <a:lnTo>
                    <a:pt x="1" y="3082"/>
                  </a:lnTo>
                  <a:lnTo>
                    <a:pt x="1" y="3082"/>
                  </a:lnTo>
                  <a:lnTo>
                    <a:pt x="283" y="3246"/>
                  </a:lnTo>
                  <a:lnTo>
                    <a:pt x="589" y="3364"/>
                  </a:lnTo>
                  <a:lnTo>
                    <a:pt x="918" y="3458"/>
                  </a:lnTo>
                  <a:lnTo>
                    <a:pt x="1248" y="3482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7" name="Google Shape;1467;p38"/>
            <p:cNvSpPr/>
            <p:nvPr/>
          </p:nvSpPr>
          <p:spPr>
            <a:xfrm>
              <a:off x="1036107" y="1865857"/>
              <a:ext cx="239084" cy="238303"/>
            </a:xfrm>
            <a:custGeom>
              <a:rect b="b" l="l" r="r" t="t"/>
              <a:pathLst>
                <a:path extrusionOk="0" fill="none" h="7012" w="7035">
                  <a:moveTo>
                    <a:pt x="3506" y="1"/>
                  </a:moveTo>
                  <a:lnTo>
                    <a:pt x="3506" y="1"/>
                  </a:lnTo>
                  <a:lnTo>
                    <a:pt x="3176" y="24"/>
                  </a:lnTo>
                  <a:lnTo>
                    <a:pt x="2823" y="71"/>
                  </a:lnTo>
                  <a:lnTo>
                    <a:pt x="2494" y="142"/>
                  </a:lnTo>
                  <a:lnTo>
                    <a:pt x="2165" y="260"/>
                  </a:lnTo>
                  <a:lnTo>
                    <a:pt x="1859" y="401"/>
                  </a:lnTo>
                  <a:lnTo>
                    <a:pt x="1577" y="589"/>
                  </a:lnTo>
                  <a:lnTo>
                    <a:pt x="1294" y="801"/>
                  </a:lnTo>
                  <a:lnTo>
                    <a:pt x="1036" y="1036"/>
                  </a:lnTo>
                  <a:lnTo>
                    <a:pt x="1036" y="1036"/>
                  </a:lnTo>
                  <a:lnTo>
                    <a:pt x="800" y="1271"/>
                  </a:lnTo>
                  <a:lnTo>
                    <a:pt x="589" y="1553"/>
                  </a:lnTo>
                  <a:lnTo>
                    <a:pt x="424" y="1859"/>
                  </a:lnTo>
                  <a:lnTo>
                    <a:pt x="283" y="2165"/>
                  </a:lnTo>
                  <a:lnTo>
                    <a:pt x="165" y="2494"/>
                  </a:lnTo>
                  <a:lnTo>
                    <a:pt x="71" y="2824"/>
                  </a:lnTo>
                  <a:lnTo>
                    <a:pt x="24" y="3153"/>
                  </a:lnTo>
                  <a:lnTo>
                    <a:pt x="1" y="3506"/>
                  </a:lnTo>
                  <a:lnTo>
                    <a:pt x="1" y="3506"/>
                  </a:lnTo>
                  <a:lnTo>
                    <a:pt x="24" y="3859"/>
                  </a:lnTo>
                  <a:lnTo>
                    <a:pt x="71" y="4188"/>
                  </a:lnTo>
                  <a:lnTo>
                    <a:pt x="165" y="4517"/>
                  </a:lnTo>
                  <a:lnTo>
                    <a:pt x="283" y="4847"/>
                  </a:lnTo>
                  <a:lnTo>
                    <a:pt x="424" y="5153"/>
                  </a:lnTo>
                  <a:lnTo>
                    <a:pt x="589" y="5458"/>
                  </a:lnTo>
                  <a:lnTo>
                    <a:pt x="800" y="5717"/>
                  </a:lnTo>
                  <a:lnTo>
                    <a:pt x="1036" y="5976"/>
                  </a:lnTo>
                  <a:lnTo>
                    <a:pt x="1036" y="5976"/>
                  </a:lnTo>
                  <a:lnTo>
                    <a:pt x="1294" y="6211"/>
                  </a:lnTo>
                  <a:lnTo>
                    <a:pt x="1577" y="6423"/>
                  </a:lnTo>
                  <a:lnTo>
                    <a:pt x="1859" y="6611"/>
                  </a:lnTo>
                  <a:lnTo>
                    <a:pt x="2165" y="6752"/>
                  </a:lnTo>
                  <a:lnTo>
                    <a:pt x="2494" y="6870"/>
                  </a:lnTo>
                  <a:lnTo>
                    <a:pt x="2823" y="6940"/>
                  </a:lnTo>
                  <a:lnTo>
                    <a:pt x="3176" y="6988"/>
                  </a:lnTo>
                  <a:lnTo>
                    <a:pt x="3506" y="7011"/>
                  </a:lnTo>
                  <a:lnTo>
                    <a:pt x="3506" y="7011"/>
                  </a:lnTo>
                  <a:lnTo>
                    <a:pt x="3859" y="6988"/>
                  </a:lnTo>
                  <a:lnTo>
                    <a:pt x="4211" y="6940"/>
                  </a:lnTo>
                  <a:lnTo>
                    <a:pt x="4541" y="6870"/>
                  </a:lnTo>
                  <a:lnTo>
                    <a:pt x="4870" y="6752"/>
                  </a:lnTo>
                  <a:lnTo>
                    <a:pt x="5176" y="6611"/>
                  </a:lnTo>
                  <a:lnTo>
                    <a:pt x="5458" y="6423"/>
                  </a:lnTo>
                  <a:lnTo>
                    <a:pt x="5740" y="6211"/>
                  </a:lnTo>
                  <a:lnTo>
                    <a:pt x="5999" y="5976"/>
                  </a:lnTo>
                  <a:lnTo>
                    <a:pt x="5999" y="5976"/>
                  </a:lnTo>
                  <a:lnTo>
                    <a:pt x="6234" y="5717"/>
                  </a:lnTo>
                  <a:lnTo>
                    <a:pt x="6446" y="5458"/>
                  </a:lnTo>
                  <a:lnTo>
                    <a:pt x="6611" y="5153"/>
                  </a:lnTo>
                  <a:lnTo>
                    <a:pt x="6752" y="4847"/>
                  </a:lnTo>
                  <a:lnTo>
                    <a:pt x="6870" y="4517"/>
                  </a:lnTo>
                  <a:lnTo>
                    <a:pt x="6964" y="4188"/>
                  </a:lnTo>
                  <a:lnTo>
                    <a:pt x="7011" y="3859"/>
                  </a:lnTo>
                  <a:lnTo>
                    <a:pt x="7034" y="3506"/>
                  </a:lnTo>
                  <a:lnTo>
                    <a:pt x="7034" y="3506"/>
                  </a:lnTo>
                  <a:lnTo>
                    <a:pt x="7011" y="3153"/>
                  </a:lnTo>
                  <a:lnTo>
                    <a:pt x="6964" y="2824"/>
                  </a:lnTo>
                  <a:lnTo>
                    <a:pt x="6870" y="2494"/>
                  </a:lnTo>
                  <a:lnTo>
                    <a:pt x="6752" y="2165"/>
                  </a:lnTo>
                  <a:lnTo>
                    <a:pt x="6611" y="1859"/>
                  </a:lnTo>
                  <a:lnTo>
                    <a:pt x="6446" y="1553"/>
                  </a:lnTo>
                  <a:lnTo>
                    <a:pt x="6234" y="1271"/>
                  </a:lnTo>
                  <a:lnTo>
                    <a:pt x="5999" y="1036"/>
                  </a:lnTo>
                  <a:lnTo>
                    <a:pt x="5999" y="1036"/>
                  </a:lnTo>
                  <a:lnTo>
                    <a:pt x="5740" y="801"/>
                  </a:lnTo>
                  <a:lnTo>
                    <a:pt x="5458" y="589"/>
                  </a:lnTo>
                  <a:lnTo>
                    <a:pt x="5176" y="401"/>
                  </a:lnTo>
                  <a:lnTo>
                    <a:pt x="4870" y="260"/>
                  </a:lnTo>
                  <a:lnTo>
                    <a:pt x="4541" y="142"/>
                  </a:lnTo>
                  <a:lnTo>
                    <a:pt x="4211" y="71"/>
                  </a:lnTo>
                  <a:lnTo>
                    <a:pt x="3859" y="24"/>
                  </a:lnTo>
                  <a:lnTo>
                    <a:pt x="3506" y="1"/>
                  </a:lnTo>
                  <a:lnTo>
                    <a:pt x="3506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8" name="Google Shape;1468;p38"/>
            <p:cNvSpPr/>
            <p:nvPr/>
          </p:nvSpPr>
          <p:spPr>
            <a:xfrm>
              <a:off x="1095273" y="1925023"/>
              <a:ext cx="76772" cy="75990"/>
            </a:xfrm>
            <a:custGeom>
              <a:rect b="b" l="l" r="r" t="t"/>
              <a:pathLst>
                <a:path extrusionOk="0" fill="none" h="2236" w="2259">
                  <a:moveTo>
                    <a:pt x="71" y="2235"/>
                  </a:moveTo>
                  <a:lnTo>
                    <a:pt x="71" y="2235"/>
                  </a:lnTo>
                  <a:lnTo>
                    <a:pt x="24" y="2000"/>
                  </a:lnTo>
                  <a:lnTo>
                    <a:pt x="0" y="1765"/>
                  </a:lnTo>
                  <a:lnTo>
                    <a:pt x="0" y="1765"/>
                  </a:lnTo>
                  <a:lnTo>
                    <a:pt x="24" y="1600"/>
                  </a:lnTo>
                  <a:lnTo>
                    <a:pt x="47" y="1412"/>
                  </a:lnTo>
                  <a:lnTo>
                    <a:pt x="94" y="1247"/>
                  </a:lnTo>
                  <a:lnTo>
                    <a:pt x="141" y="1083"/>
                  </a:lnTo>
                  <a:lnTo>
                    <a:pt x="212" y="942"/>
                  </a:lnTo>
                  <a:lnTo>
                    <a:pt x="306" y="777"/>
                  </a:lnTo>
                  <a:lnTo>
                    <a:pt x="400" y="636"/>
                  </a:lnTo>
                  <a:lnTo>
                    <a:pt x="518" y="518"/>
                  </a:lnTo>
                  <a:lnTo>
                    <a:pt x="518" y="518"/>
                  </a:lnTo>
                  <a:lnTo>
                    <a:pt x="659" y="400"/>
                  </a:lnTo>
                  <a:lnTo>
                    <a:pt x="800" y="283"/>
                  </a:lnTo>
                  <a:lnTo>
                    <a:pt x="941" y="212"/>
                  </a:lnTo>
                  <a:lnTo>
                    <a:pt x="1106" y="142"/>
                  </a:lnTo>
                  <a:lnTo>
                    <a:pt x="1271" y="71"/>
                  </a:lnTo>
                  <a:lnTo>
                    <a:pt x="1435" y="24"/>
                  </a:lnTo>
                  <a:lnTo>
                    <a:pt x="1600" y="1"/>
                  </a:lnTo>
                  <a:lnTo>
                    <a:pt x="1765" y="1"/>
                  </a:lnTo>
                  <a:lnTo>
                    <a:pt x="1765" y="1"/>
                  </a:lnTo>
                  <a:lnTo>
                    <a:pt x="2023" y="24"/>
                  </a:lnTo>
                  <a:lnTo>
                    <a:pt x="2259" y="71"/>
                  </a:lnTo>
                  <a:lnTo>
                    <a:pt x="71" y="2235"/>
                  </a:lnTo>
                  <a:lnTo>
                    <a:pt x="71" y="2235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9" name="Google Shape;1469;p38"/>
            <p:cNvSpPr/>
            <p:nvPr/>
          </p:nvSpPr>
          <p:spPr>
            <a:xfrm>
              <a:off x="1139248" y="1968998"/>
              <a:ext cx="76772" cy="75990"/>
            </a:xfrm>
            <a:custGeom>
              <a:rect b="b" l="l" r="r" t="t"/>
              <a:pathLst>
                <a:path extrusionOk="0" fill="none" h="2236" w="2259">
                  <a:moveTo>
                    <a:pt x="0" y="2165"/>
                  </a:moveTo>
                  <a:lnTo>
                    <a:pt x="2188" y="0"/>
                  </a:lnTo>
                  <a:lnTo>
                    <a:pt x="2188" y="0"/>
                  </a:lnTo>
                  <a:lnTo>
                    <a:pt x="2235" y="236"/>
                  </a:lnTo>
                  <a:lnTo>
                    <a:pt x="2259" y="471"/>
                  </a:lnTo>
                  <a:lnTo>
                    <a:pt x="2259" y="471"/>
                  </a:lnTo>
                  <a:lnTo>
                    <a:pt x="2235" y="636"/>
                  </a:lnTo>
                  <a:lnTo>
                    <a:pt x="2211" y="824"/>
                  </a:lnTo>
                  <a:lnTo>
                    <a:pt x="2164" y="988"/>
                  </a:lnTo>
                  <a:lnTo>
                    <a:pt x="2117" y="1153"/>
                  </a:lnTo>
                  <a:lnTo>
                    <a:pt x="2047" y="1294"/>
                  </a:lnTo>
                  <a:lnTo>
                    <a:pt x="1953" y="1459"/>
                  </a:lnTo>
                  <a:lnTo>
                    <a:pt x="1859" y="1600"/>
                  </a:lnTo>
                  <a:lnTo>
                    <a:pt x="1741" y="1718"/>
                  </a:lnTo>
                  <a:lnTo>
                    <a:pt x="1741" y="1718"/>
                  </a:lnTo>
                  <a:lnTo>
                    <a:pt x="1600" y="1835"/>
                  </a:lnTo>
                  <a:lnTo>
                    <a:pt x="1459" y="1953"/>
                  </a:lnTo>
                  <a:lnTo>
                    <a:pt x="1318" y="2024"/>
                  </a:lnTo>
                  <a:lnTo>
                    <a:pt x="1153" y="2094"/>
                  </a:lnTo>
                  <a:lnTo>
                    <a:pt x="988" y="2165"/>
                  </a:lnTo>
                  <a:lnTo>
                    <a:pt x="824" y="2212"/>
                  </a:lnTo>
                  <a:lnTo>
                    <a:pt x="659" y="2235"/>
                  </a:lnTo>
                  <a:lnTo>
                    <a:pt x="471" y="2235"/>
                  </a:lnTo>
                  <a:lnTo>
                    <a:pt x="471" y="2235"/>
                  </a:lnTo>
                  <a:lnTo>
                    <a:pt x="235" y="2212"/>
                  </a:lnTo>
                  <a:lnTo>
                    <a:pt x="0" y="2165"/>
                  </a:lnTo>
                  <a:lnTo>
                    <a:pt x="0" y="2165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0" name="Google Shape;1470;p38"/>
            <p:cNvSpPr/>
            <p:nvPr/>
          </p:nvSpPr>
          <p:spPr>
            <a:xfrm>
              <a:off x="2753309" y="3348025"/>
              <a:ext cx="32014" cy="34"/>
            </a:xfrm>
            <a:custGeom>
              <a:rect b="b" l="l" r="r" t="t"/>
              <a:pathLst>
                <a:path extrusionOk="0" fill="none" h="1" w="942">
                  <a:moveTo>
                    <a:pt x="1" y="1"/>
                  </a:moveTo>
                  <a:lnTo>
                    <a:pt x="942" y="1"/>
                  </a:lnTo>
                </a:path>
              </a:pathLst>
            </a:custGeom>
            <a:noFill/>
            <a:ln cap="rnd" cmpd="sng" w="18825">
              <a:solidFill>
                <a:srgbClr val="5D5D6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1" name="Google Shape;1471;p38"/>
            <p:cNvSpPr/>
            <p:nvPr/>
          </p:nvSpPr>
          <p:spPr>
            <a:xfrm>
              <a:off x="2839662" y="3343234"/>
              <a:ext cx="31198" cy="4826"/>
            </a:xfrm>
            <a:custGeom>
              <a:rect b="b" l="l" r="r" t="t"/>
              <a:pathLst>
                <a:path extrusionOk="0" fill="none" h="142" w="918">
                  <a:moveTo>
                    <a:pt x="0" y="142"/>
                  </a:moveTo>
                  <a:lnTo>
                    <a:pt x="283" y="118"/>
                  </a:lnTo>
                  <a:lnTo>
                    <a:pt x="753" y="48"/>
                  </a:lnTo>
                  <a:lnTo>
                    <a:pt x="918" y="1"/>
                  </a:lnTo>
                </a:path>
              </a:pathLst>
            </a:custGeom>
            <a:noFill/>
            <a:ln cap="rnd" cmpd="sng" w="18825">
              <a:solidFill>
                <a:srgbClr val="5D5D6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2" name="Google Shape;1472;p38"/>
            <p:cNvSpPr/>
            <p:nvPr/>
          </p:nvSpPr>
          <p:spPr>
            <a:xfrm>
              <a:off x="2921189" y="3302453"/>
              <a:ext cx="24843" cy="20051"/>
            </a:xfrm>
            <a:custGeom>
              <a:rect b="b" l="l" r="r" t="t"/>
              <a:pathLst>
                <a:path extrusionOk="0" fill="none" h="590" w="731">
                  <a:moveTo>
                    <a:pt x="1" y="589"/>
                  </a:moveTo>
                  <a:lnTo>
                    <a:pt x="95" y="519"/>
                  </a:lnTo>
                  <a:lnTo>
                    <a:pt x="471" y="236"/>
                  </a:lnTo>
                  <a:lnTo>
                    <a:pt x="730" y="1"/>
                  </a:lnTo>
                </a:path>
              </a:pathLst>
            </a:custGeom>
            <a:noFill/>
            <a:ln cap="rnd" cmpd="sng" w="18825">
              <a:solidFill>
                <a:srgbClr val="5D5D6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3" name="Google Shape;1473;p38"/>
            <p:cNvSpPr/>
            <p:nvPr/>
          </p:nvSpPr>
          <p:spPr>
            <a:xfrm>
              <a:off x="2978758" y="3229728"/>
              <a:ext cx="11215" cy="29601"/>
            </a:xfrm>
            <a:custGeom>
              <a:rect b="b" l="l" r="r" t="t"/>
              <a:pathLst>
                <a:path extrusionOk="0" fill="none" h="871" w="330">
                  <a:moveTo>
                    <a:pt x="1" y="871"/>
                  </a:moveTo>
                  <a:lnTo>
                    <a:pt x="165" y="518"/>
                  </a:lnTo>
                  <a:lnTo>
                    <a:pt x="306" y="71"/>
                  </a:lnTo>
                  <a:lnTo>
                    <a:pt x="330" y="0"/>
                  </a:lnTo>
                </a:path>
              </a:pathLst>
            </a:custGeom>
            <a:noFill/>
            <a:ln cap="rnd" cmpd="sng" w="18825">
              <a:solidFill>
                <a:srgbClr val="5D5D6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4" name="Google Shape;1474;p38"/>
            <p:cNvSpPr/>
            <p:nvPr/>
          </p:nvSpPr>
          <p:spPr>
            <a:xfrm>
              <a:off x="2997143" y="3144191"/>
              <a:ext cx="34" cy="32014"/>
            </a:xfrm>
            <a:custGeom>
              <a:rect b="b" l="l" r="r" t="t"/>
              <a:pathLst>
                <a:path extrusionOk="0" fill="none" h="942" w="1">
                  <a:moveTo>
                    <a:pt x="1" y="941"/>
                  </a:moveTo>
                  <a:lnTo>
                    <a:pt x="1" y="0"/>
                  </a:lnTo>
                </a:path>
              </a:pathLst>
            </a:custGeom>
            <a:noFill/>
            <a:ln cap="rnd" cmpd="sng" w="18825">
              <a:solidFill>
                <a:srgbClr val="5D5D6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5" name="Google Shape;1475;p38"/>
            <p:cNvSpPr/>
            <p:nvPr/>
          </p:nvSpPr>
          <p:spPr>
            <a:xfrm>
              <a:off x="2997143" y="3057838"/>
              <a:ext cx="34" cy="32014"/>
            </a:xfrm>
            <a:custGeom>
              <a:rect b="b" l="l" r="r" t="t"/>
              <a:pathLst>
                <a:path extrusionOk="0" fill="none" h="942" w="1">
                  <a:moveTo>
                    <a:pt x="1" y="942"/>
                  </a:moveTo>
                  <a:lnTo>
                    <a:pt x="1" y="1"/>
                  </a:lnTo>
                </a:path>
              </a:pathLst>
            </a:custGeom>
            <a:noFill/>
            <a:ln cap="rnd" cmpd="sng" w="18825">
              <a:solidFill>
                <a:srgbClr val="5D5D6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6" name="Google Shape;1476;p38"/>
            <p:cNvSpPr/>
            <p:nvPr/>
          </p:nvSpPr>
          <p:spPr>
            <a:xfrm>
              <a:off x="2997143" y="2971485"/>
              <a:ext cx="34" cy="32014"/>
            </a:xfrm>
            <a:custGeom>
              <a:rect b="b" l="l" r="r" t="t"/>
              <a:pathLst>
                <a:path extrusionOk="0" fill="none" h="942" w="1">
                  <a:moveTo>
                    <a:pt x="1" y="942"/>
                  </a:moveTo>
                  <a:lnTo>
                    <a:pt x="1" y="1"/>
                  </a:lnTo>
                </a:path>
              </a:pathLst>
            </a:custGeom>
            <a:noFill/>
            <a:ln cap="rnd" cmpd="sng" w="18825">
              <a:solidFill>
                <a:srgbClr val="5D5D6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7" name="Google Shape;1477;p38"/>
            <p:cNvSpPr/>
            <p:nvPr/>
          </p:nvSpPr>
          <p:spPr>
            <a:xfrm>
              <a:off x="2997143" y="2885166"/>
              <a:ext cx="34" cy="32014"/>
            </a:xfrm>
            <a:custGeom>
              <a:rect b="b" l="l" r="r" t="t"/>
              <a:pathLst>
                <a:path extrusionOk="0" fill="none" h="942" w="1">
                  <a:moveTo>
                    <a:pt x="1" y="941"/>
                  </a:moveTo>
                  <a:lnTo>
                    <a:pt x="1" y="0"/>
                  </a:lnTo>
                </a:path>
              </a:pathLst>
            </a:custGeom>
            <a:noFill/>
            <a:ln cap="rnd" cmpd="sng" w="18825">
              <a:solidFill>
                <a:srgbClr val="5D5D6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8" name="Google Shape;1478;p38"/>
            <p:cNvSpPr/>
            <p:nvPr/>
          </p:nvSpPr>
          <p:spPr>
            <a:xfrm>
              <a:off x="2980355" y="2801226"/>
              <a:ext cx="11249" cy="29601"/>
            </a:xfrm>
            <a:custGeom>
              <a:rect b="b" l="l" r="r" t="t"/>
              <a:pathLst>
                <a:path extrusionOk="0" fill="none" h="871" w="331">
                  <a:moveTo>
                    <a:pt x="330" y="871"/>
                  </a:moveTo>
                  <a:lnTo>
                    <a:pt x="259" y="659"/>
                  </a:lnTo>
                  <a:lnTo>
                    <a:pt x="95" y="212"/>
                  </a:lnTo>
                  <a:lnTo>
                    <a:pt x="1" y="0"/>
                  </a:lnTo>
                </a:path>
              </a:pathLst>
            </a:custGeom>
            <a:noFill/>
            <a:ln cap="rnd" cmpd="sng" w="18825">
              <a:solidFill>
                <a:srgbClr val="5D5D6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9" name="Google Shape;1479;p38"/>
            <p:cNvSpPr/>
            <p:nvPr/>
          </p:nvSpPr>
          <p:spPr>
            <a:xfrm>
              <a:off x="2924418" y="2736453"/>
              <a:ext cx="24809" cy="20017"/>
            </a:xfrm>
            <a:custGeom>
              <a:rect b="b" l="l" r="r" t="t"/>
              <a:pathLst>
                <a:path extrusionOk="0" fill="none" h="589" w="730">
                  <a:moveTo>
                    <a:pt x="729" y="589"/>
                  </a:moveTo>
                  <a:lnTo>
                    <a:pt x="682" y="565"/>
                  </a:lnTo>
                  <a:lnTo>
                    <a:pt x="353" y="260"/>
                  </a:lnTo>
                  <a:lnTo>
                    <a:pt x="0" y="1"/>
                  </a:lnTo>
                </a:path>
              </a:pathLst>
            </a:custGeom>
            <a:noFill/>
            <a:ln cap="rnd" cmpd="sng" w="18825">
              <a:solidFill>
                <a:srgbClr val="5D5D6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0" name="Google Shape;1480;p38"/>
            <p:cNvSpPr/>
            <p:nvPr/>
          </p:nvSpPr>
          <p:spPr>
            <a:xfrm>
              <a:off x="2843672" y="2708485"/>
              <a:ext cx="32014" cy="5642"/>
            </a:xfrm>
            <a:custGeom>
              <a:rect b="b" l="l" r="r" t="t"/>
              <a:pathLst>
                <a:path extrusionOk="0" fill="none" h="166" w="942">
                  <a:moveTo>
                    <a:pt x="941" y="165"/>
                  </a:moveTo>
                  <a:lnTo>
                    <a:pt x="588" y="71"/>
                  </a:lnTo>
                  <a:lnTo>
                    <a:pt x="94" y="0"/>
                  </a:lnTo>
                  <a:lnTo>
                    <a:pt x="0" y="0"/>
                  </a:lnTo>
                </a:path>
              </a:pathLst>
            </a:custGeom>
            <a:noFill/>
            <a:ln cap="rnd" cmpd="sng" w="18825">
              <a:solidFill>
                <a:srgbClr val="5D5D6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1" name="Google Shape;1481;p38"/>
            <p:cNvSpPr/>
            <p:nvPr/>
          </p:nvSpPr>
          <p:spPr>
            <a:xfrm>
              <a:off x="1155220" y="1763532"/>
              <a:ext cx="2447" cy="31232"/>
            </a:xfrm>
            <a:custGeom>
              <a:rect b="b" l="l" r="r" t="t"/>
              <a:pathLst>
                <a:path extrusionOk="0" fill="none" h="919" w="72">
                  <a:moveTo>
                    <a:pt x="1" y="918"/>
                  </a:moveTo>
                  <a:lnTo>
                    <a:pt x="1" y="918"/>
                  </a:lnTo>
                  <a:lnTo>
                    <a:pt x="24" y="612"/>
                  </a:lnTo>
                  <a:lnTo>
                    <a:pt x="48" y="283"/>
                  </a:lnTo>
                  <a:lnTo>
                    <a:pt x="71" y="1"/>
                  </a:lnTo>
                </a:path>
              </a:pathLst>
            </a:custGeom>
            <a:noFill/>
            <a:ln cap="rnd" cmpd="sng" w="18825">
              <a:solidFill>
                <a:srgbClr val="5D5D6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2" name="Google Shape;1482;p38"/>
            <p:cNvSpPr/>
            <p:nvPr/>
          </p:nvSpPr>
          <p:spPr>
            <a:xfrm>
              <a:off x="1172824" y="1682786"/>
              <a:ext cx="14410" cy="28038"/>
            </a:xfrm>
            <a:custGeom>
              <a:rect b="b" l="l" r="r" t="t"/>
              <a:pathLst>
                <a:path extrusionOk="0" fill="none" h="825" w="424">
                  <a:moveTo>
                    <a:pt x="0" y="824"/>
                  </a:moveTo>
                  <a:lnTo>
                    <a:pt x="0" y="824"/>
                  </a:lnTo>
                  <a:lnTo>
                    <a:pt x="118" y="542"/>
                  </a:lnTo>
                  <a:lnTo>
                    <a:pt x="259" y="283"/>
                  </a:lnTo>
                  <a:lnTo>
                    <a:pt x="424" y="1"/>
                  </a:lnTo>
                  <a:lnTo>
                    <a:pt x="424" y="1"/>
                  </a:lnTo>
                </a:path>
              </a:pathLst>
            </a:custGeom>
            <a:noFill/>
            <a:ln cap="rnd" cmpd="sng" w="18825">
              <a:solidFill>
                <a:srgbClr val="5D5D6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3" name="Google Shape;1483;p38"/>
            <p:cNvSpPr/>
            <p:nvPr/>
          </p:nvSpPr>
          <p:spPr>
            <a:xfrm>
              <a:off x="1220775" y="1619644"/>
              <a:ext cx="24809" cy="20799"/>
            </a:xfrm>
            <a:custGeom>
              <a:rect b="b" l="l" r="r" t="t"/>
              <a:pathLst>
                <a:path extrusionOk="0" fill="none" h="612" w="730">
                  <a:moveTo>
                    <a:pt x="1" y="612"/>
                  </a:moveTo>
                  <a:lnTo>
                    <a:pt x="165" y="447"/>
                  </a:lnTo>
                  <a:lnTo>
                    <a:pt x="401" y="259"/>
                  </a:lnTo>
                  <a:lnTo>
                    <a:pt x="636" y="71"/>
                  </a:lnTo>
                  <a:lnTo>
                    <a:pt x="730" y="0"/>
                  </a:lnTo>
                </a:path>
              </a:pathLst>
            </a:custGeom>
            <a:noFill/>
            <a:ln cap="rnd" cmpd="sng" w="18825">
              <a:solidFill>
                <a:srgbClr val="5D5D6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4" name="Google Shape;1484;p38"/>
            <p:cNvSpPr/>
            <p:nvPr/>
          </p:nvSpPr>
          <p:spPr>
            <a:xfrm>
              <a:off x="1292719" y="1584471"/>
              <a:ext cx="31232" cy="9618"/>
            </a:xfrm>
            <a:custGeom>
              <a:rect b="b" l="l" r="r" t="t"/>
              <a:pathLst>
                <a:path extrusionOk="0" fill="none" h="283" w="919">
                  <a:moveTo>
                    <a:pt x="1" y="283"/>
                  </a:moveTo>
                  <a:lnTo>
                    <a:pt x="142" y="212"/>
                  </a:lnTo>
                  <a:lnTo>
                    <a:pt x="448" y="118"/>
                  </a:lnTo>
                  <a:lnTo>
                    <a:pt x="730" y="47"/>
                  </a:lnTo>
                  <a:lnTo>
                    <a:pt x="918" y="0"/>
                  </a:lnTo>
                </a:path>
              </a:pathLst>
            </a:custGeom>
            <a:noFill/>
            <a:ln cap="rnd" cmpd="sng" w="18825">
              <a:solidFill>
                <a:srgbClr val="5D5D6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5" name="Google Shape;1485;p38"/>
            <p:cNvSpPr/>
            <p:nvPr/>
          </p:nvSpPr>
          <p:spPr>
            <a:xfrm>
              <a:off x="1377474" y="1578864"/>
              <a:ext cx="32014" cy="34"/>
            </a:xfrm>
            <a:custGeom>
              <a:rect b="b" l="l" r="r" t="t"/>
              <a:pathLst>
                <a:path extrusionOk="0" fill="none" h="1" w="942">
                  <a:moveTo>
                    <a:pt x="0" y="1"/>
                  </a:moveTo>
                  <a:lnTo>
                    <a:pt x="941" y="1"/>
                  </a:lnTo>
                </a:path>
              </a:pathLst>
            </a:custGeom>
            <a:noFill/>
            <a:ln cap="rnd" cmpd="sng" w="18825">
              <a:solidFill>
                <a:srgbClr val="5D5D6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6" name="Google Shape;1486;p38"/>
            <p:cNvSpPr/>
            <p:nvPr/>
          </p:nvSpPr>
          <p:spPr>
            <a:xfrm>
              <a:off x="1463827" y="1578864"/>
              <a:ext cx="32014" cy="34"/>
            </a:xfrm>
            <a:custGeom>
              <a:rect b="b" l="l" r="r" t="t"/>
              <a:pathLst>
                <a:path extrusionOk="0" fill="none" h="1" w="942">
                  <a:moveTo>
                    <a:pt x="0" y="1"/>
                  </a:moveTo>
                  <a:lnTo>
                    <a:pt x="941" y="1"/>
                  </a:lnTo>
                </a:path>
              </a:pathLst>
            </a:custGeom>
            <a:noFill/>
            <a:ln cap="rnd" cmpd="sng" w="18825">
              <a:solidFill>
                <a:srgbClr val="5D5D6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7" name="Google Shape;1487;p38"/>
            <p:cNvSpPr/>
            <p:nvPr/>
          </p:nvSpPr>
          <p:spPr>
            <a:xfrm>
              <a:off x="1550146" y="1578864"/>
              <a:ext cx="32014" cy="34"/>
            </a:xfrm>
            <a:custGeom>
              <a:rect b="b" l="l" r="r" t="t"/>
              <a:pathLst>
                <a:path extrusionOk="0" fill="none" h="1" w="942">
                  <a:moveTo>
                    <a:pt x="1" y="1"/>
                  </a:moveTo>
                  <a:lnTo>
                    <a:pt x="942" y="1"/>
                  </a:lnTo>
                </a:path>
              </a:pathLst>
            </a:custGeom>
            <a:noFill/>
            <a:ln cap="rnd" cmpd="sng" w="18825">
              <a:solidFill>
                <a:srgbClr val="5D5D6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8" name="Google Shape;1488;p38"/>
            <p:cNvSpPr/>
            <p:nvPr/>
          </p:nvSpPr>
          <p:spPr>
            <a:xfrm>
              <a:off x="1636499" y="1578864"/>
              <a:ext cx="32014" cy="34"/>
            </a:xfrm>
            <a:custGeom>
              <a:rect b="b" l="l" r="r" t="t"/>
              <a:pathLst>
                <a:path extrusionOk="0" fill="none" h="1" w="942">
                  <a:moveTo>
                    <a:pt x="0" y="1"/>
                  </a:moveTo>
                  <a:lnTo>
                    <a:pt x="941" y="1"/>
                  </a:lnTo>
                </a:path>
              </a:pathLst>
            </a:custGeom>
            <a:noFill/>
            <a:ln cap="rnd" cmpd="sng" w="18825">
              <a:solidFill>
                <a:srgbClr val="5D5D6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9" name="Google Shape;1489;p38"/>
            <p:cNvSpPr/>
            <p:nvPr/>
          </p:nvSpPr>
          <p:spPr>
            <a:xfrm>
              <a:off x="1722818" y="1578864"/>
              <a:ext cx="32014" cy="34"/>
            </a:xfrm>
            <a:custGeom>
              <a:rect b="b" l="l" r="r" t="t"/>
              <a:pathLst>
                <a:path extrusionOk="0" fill="none" h="1" w="942">
                  <a:moveTo>
                    <a:pt x="1" y="1"/>
                  </a:moveTo>
                  <a:lnTo>
                    <a:pt x="942" y="1"/>
                  </a:lnTo>
                </a:path>
              </a:pathLst>
            </a:custGeom>
            <a:noFill/>
            <a:ln cap="rnd" cmpd="sng" w="18825">
              <a:solidFill>
                <a:srgbClr val="5D5D6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0" name="Google Shape;1490;p38"/>
            <p:cNvSpPr/>
            <p:nvPr/>
          </p:nvSpPr>
          <p:spPr>
            <a:xfrm>
              <a:off x="1809171" y="1578864"/>
              <a:ext cx="32014" cy="34"/>
            </a:xfrm>
            <a:custGeom>
              <a:rect b="b" l="l" r="r" t="t"/>
              <a:pathLst>
                <a:path extrusionOk="0" fill="none" h="1" w="942">
                  <a:moveTo>
                    <a:pt x="1" y="1"/>
                  </a:moveTo>
                  <a:lnTo>
                    <a:pt x="942" y="1"/>
                  </a:lnTo>
                </a:path>
              </a:pathLst>
            </a:custGeom>
            <a:noFill/>
            <a:ln cap="rnd" cmpd="sng" w="18825">
              <a:solidFill>
                <a:srgbClr val="5D5D6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1" name="Google Shape;1491;p38"/>
            <p:cNvSpPr/>
            <p:nvPr/>
          </p:nvSpPr>
          <p:spPr>
            <a:xfrm>
              <a:off x="1895524" y="1578864"/>
              <a:ext cx="32014" cy="34"/>
            </a:xfrm>
            <a:custGeom>
              <a:rect b="b" l="l" r="r" t="t"/>
              <a:pathLst>
                <a:path extrusionOk="0" fill="none" h="1" w="942">
                  <a:moveTo>
                    <a:pt x="0" y="1"/>
                  </a:moveTo>
                  <a:lnTo>
                    <a:pt x="941" y="1"/>
                  </a:lnTo>
                </a:path>
              </a:pathLst>
            </a:custGeom>
            <a:noFill/>
            <a:ln cap="rnd" cmpd="sng" w="18825">
              <a:solidFill>
                <a:srgbClr val="5D5D6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2" name="Google Shape;1492;p38"/>
            <p:cNvSpPr/>
            <p:nvPr/>
          </p:nvSpPr>
          <p:spPr>
            <a:xfrm>
              <a:off x="1981842" y="1578864"/>
              <a:ext cx="32014" cy="34"/>
            </a:xfrm>
            <a:custGeom>
              <a:rect b="b" l="l" r="r" t="t"/>
              <a:pathLst>
                <a:path extrusionOk="0" fill="none" h="1" w="942">
                  <a:moveTo>
                    <a:pt x="1" y="1"/>
                  </a:moveTo>
                  <a:lnTo>
                    <a:pt x="942" y="1"/>
                  </a:lnTo>
                </a:path>
              </a:pathLst>
            </a:custGeom>
            <a:noFill/>
            <a:ln cap="rnd" cmpd="sng" w="18825">
              <a:solidFill>
                <a:srgbClr val="5D5D6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3" name="Google Shape;1493;p38"/>
            <p:cNvSpPr/>
            <p:nvPr/>
          </p:nvSpPr>
          <p:spPr>
            <a:xfrm>
              <a:off x="2068195" y="1578864"/>
              <a:ext cx="32014" cy="34"/>
            </a:xfrm>
            <a:custGeom>
              <a:rect b="b" l="l" r="r" t="t"/>
              <a:pathLst>
                <a:path extrusionOk="0" fill="none" h="1" w="942">
                  <a:moveTo>
                    <a:pt x="0" y="1"/>
                  </a:moveTo>
                  <a:lnTo>
                    <a:pt x="941" y="1"/>
                  </a:lnTo>
                </a:path>
              </a:pathLst>
            </a:custGeom>
            <a:noFill/>
            <a:ln cap="rnd" cmpd="sng" w="18825">
              <a:solidFill>
                <a:srgbClr val="5D5D6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4" name="Google Shape;1494;p38"/>
            <p:cNvSpPr/>
            <p:nvPr/>
          </p:nvSpPr>
          <p:spPr>
            <a:xfrm>
              <a:off x="2154548" y="1578864"/>
              <a:ext cx="32014" cy="34"/>
            </a:xfrm>
            <a:custGeom>
              <a:rect b="b" l="l" r="r" t="t"/>
              <a:pathLst>
                <a:path extrusionOk="0" fill="none" h="1" w="942">
                  <a:moveTo>
                    <a:pt x="0" y="1"/>
                  </a:moveTo>
                  <a:lnTo>
                    <a:pt x="941" y="1"/>
                  </a:lnTo>
                </a:path>
              </a:pathLst>
            </a:custGeom>
            <a:noFill/>
            <a:ln cap="rnd" cmpd="sng" w="18825">
              <a:solidFill>
                <a:srgbClr val="5D5D6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5" name="Google Shape;1495;p38"/>
            <p:cNvSpPr/>
            <p:nvPr/>
          </p:nvSpPr>
          <p:spPr>
            <a:xfrm>
              <a:off x="2240867" y="1578864"/>
              <a:ext cx="32014" cy="4044"/>
            </a:xfrm>
            <a:custGeom>
              <a:rect b="b" l="l" r="r" t="t"/>
              <a:pathLst>
                <a:path extrusionOk="0" fill="none" h="119" w="942">
                  <a:moveTo>
                    <a:pt x="1" y="1"/>
                  </a:moveTo>
                  <a:lnTo>
                    <a:pt x="1" y="1"/>
                  </a:lnTo>
                  <a:lnTo>
                    <a:pt x="330" y="24"/>
                  </a:lnTo>
                  <a:lnTo>
                    <a:pt x="659" y="71"/>
                  </a:lnTo>
                  <a:lnTo>
                    <a:pt x="942" y="118"/>
                  </a:lnTo>
                </a:path>
              </a:pathLst>
            </a:custGeom>
            <a:noFill/>
            <a:ln cap="rnd" cmpd="sng" w="18825">
              <a:solidFill>
                <a:srgbClr val="5D5D6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6" name="Google Shape;1496;p38"/>
            <p:cNvSpPr/>
            <p:nvPr/>
          </p:nvSpPr>
          <p:spPr>
            <a:xfrm>
              <a:off x="2324025" y="1600444"/>
              <a:ext cx="28004" cy="16041"/>
            </a:xfrm>
            <a:custGeom>
              <a:rect b="b" l="l" r="r" t="t"/>
              <a:pathLst>
                <a:path extrusionOk="0" fill="none" h="472" w="824">
                  <a:moveTo>
                    <a:pt x="0" y="1"/>
                  </a:moveTo>
                  <a:lnTo>
                    <a:pt x="0" y="1"/>
                  </a:lnTo>
                  <a:lnTo>
                    <a:pt x="283" y="142"/>
                  </a:lnTo>
                  <a:lnTo>
                    <a:pt x="541" y="307"/>
                  </a:lnTo>
                  <a:lnTo>
                    <a:pt x="800" y="471"/>
                  </a:lnTo>
                  <a:lnTo>
                    <a:pt x="824" y="471"/>
                  </a:lnTo>
                </a:path>
              </a:pathLst>
            </a:custGeom>
            <a:noFill/>
            <a:ln cap="rnd" cmpd="sng" w="18825">
              <a:solidFill>
                <a:srgbClr val="5D5D6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7" name="Google Shape;1497;p38"/>
            <p:cNvSpPr/>
            <p:nvPr/>
          </p:nvSpPr>
          <p:spPr>
            <a:xfrm>
              <a:off x="2391959" y="1652405"/>
              <a:ext cx="20017" cy="25625"/>
            </a:xfrm>
            <a:custGeom>
              <a:rect b="b" l="l" r="r" t="t"/>
              <a:pathLst>
                <a:path extrusionOk="0" fill="none" h="754" w="589">
                  <a:moveTo>
                    <a:pt x="1" y="1"/>
                  </a:moveTo>
                  <a:lnTo>
                    <a:pt x="165" y="165"/>
                  </a:lnTo>
                  <a:lnTo>
                    <a:pt x="354" y="424"/>
                  </a:lnTo>
                  <a:lnTo>
                    <a:pt x="518" y="659"/>
                  </a:lnTo>
                  <a:lnTo>
                    <a:pt x="589" y="754"/>
                  </a:lnTo>
                </a:path>
              </a:pathLst>
            </a:custGeom>
            <a:noFill/>
            <a:ln cap="rnd" cmpd="sng" w="18825">
              <a:solidFill>
                <a:srgbClr val="5D5D6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8" name="Google Shape;1498;p38"/>
            <p:cNvSpPr/>
            <p:nvPr/>
          </p:nvSpPr>
          <p:spPr>
            <a:xfrm>
              <a:off x="2435153" y="1726761"/>
              <a:ext cx="8020" cy="30417"/>
            </a:xfrm>
            <a:custGeom>
              <a:rect b="b" l="l" r="r" t="t"/>
              <a:pathLst>
                <a:path extrusionOk="0" fill="none" h="895" w="236">
                  <a:moveTo>
                    <a:pt x="0" y="1"/>
                  </a:moveTo>
                  <a:lnTo>
                    <a:pt x="47" y="165"/>
                  </a:lnTo>
                  <a:lnTo>
                    <a:pt x="141" y="448"/>
                  </a:lnTo>
                  <a:lnTo>
                    <a:pt x="212" y="777"/>
                  </a:lnTo>
                  <a:lnTo>
                    <a:pt x="235" y="894"/>
                  </a:lnTo>
                </a:path>
              </a:pathLst>
            </a:custGeom>
            <a:noFill/>
            <a:ln cap="rnd" cmpd="sng" w="18825">
              <a:solidFill>
                <a:srgbClr val="5D5D6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9" name="Google Shape;1499;p38"/>
            <p:cNvSpPr/>
            <p:nvPr/>
          </p:nvSpPr>
          <p:spPr>
            <a:xfrm>
              <a:off x="2445518" y="1811517"/>
              <a:ext cx="850" cy="32014"/>
            </a:xfrm>
            <a:custGeom>
              <a:rect b="b" l="l" r="r" t="t"/>
              <a:pathLst>
                <a:path extrusionOk="0" fill="none" h="942" w="25">
                  <a:moveTo>
                    <a:pt x="24" y="0"/>
                  </a:moveTo>
                  <a:lnTo>
                    <a:pt x="1" y="941"/>
                  </a:lnTo>
                </a:path>
              </a:pathLst>
            </a:custGeom>
            <a:noFill/>
            <a:ln cap="rnd" cmpd="sng" w="18825">
              <a:solidFill>
                <a:srgbClr val="5D5D6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0" name="Google Shape;1500;p38"/>
            <p:cNvSpPr/>
            <p:nvPr/>
          </p:nvSpPr>
          <p:spPr>
            <a:xfrm>
              <a:off x="1430251" y="1692370"/>
              <a:ext cx="725954" cy="821893"/>
            </a:xfrm>
            <a:custGeom>
              <a:rect b="b" l="l" r="r" t="t"/>
              <a:pathLst>
                <a:path extrusionOk="0" h="24184" w="21361">
                  <a:moveTo>
                    <a:pt x="7810" y="2424"/>
                  </a:moveTo>
                  <a:lnTo>
                    <a:pt x="7998" y="2471"/>
                  </a:lnTo>
                  <a:lnTo>
                    <a:pt x="8163" y="2518"/>
                  </a:lnTo>
                  <a:lnTo>
                    <a:pt x="8351" y="2612"/>
                  </a:lnTo>
                  <a:lnTo>
                    <a:pt x="8492" y="2730"/>
                  </a:lnTo>
                  <a:lnTo>
                    <a:pt x="8633" y="2847"/>
                  </a:lnTo>
                  <a:lnTo>
                    <a:pt x="8751" y="3012"/>
                  </a:lnTo>
                  <a:lnTo>
                    <a:pt x="8845" y="3177"/>
                  </a:lnTo>
                  <a:lnTo>
                    <a:pt x="8892" y="3365"/>
                  </a:lnTo>
                  <a:lnTo>
                    <a:pt x="8939" y="3577"/>
                  </a:lnTo>
                  <a:lnTo>
                    <a:pt x="8916" y="3812"/>
                  </a:lnTo>
                  <a:lnTo>
                    <a:pt x="8869" y="4165"/>
                  </a:lnTo>
                  <a:lnTo>
                    <a:pt x="8775" y="4518"/>
                  </a:lnTo>
                  <a:lnTo>
                    <a:pt x="8633" y="4894"/>
                  </a:lnTo>
                  <a:lnTo>
                    <a:pt x="8469" y="5247"/>
                  </a:lnTo>
                  <a:lnTo>
                    <a:pt x="8257" y="5576"/>
                  </a:lnTo>
                  <a:lnTo>
                    <a:pt x="8022" y="5906"/>
                  </a:lnTo>
                  <a:lnTo>
                    <a:pt x="7504" y="6635"/>
                  </a:lnTo>
                  <a:lnTo>
                    <a:pt x="6987" y="7364"/>
                  </a:lnTo>
                  <a:lnTo>
                    <a:pt x="6540" y="8093"/>
                  </a:lnTo>
                  <a:lnTo>
                    <a:pt x="6116" y="8776"/>
                  </a:lnTo>
                  <a:lnTo>
                    <a:pt x="5528" y="9834"/>
                  </a:lnTo>
                  <a:lnTo>
                    <a:pt x="5293" y="10258"/>
                  </a:lnTo>
                  <a:lnTo>
                    <a:pt x="5269" y="9481"/>
                  </a:lnTo>
                  <a:lnTo>
                    <a:pt x="5246" y="8752"/>
                  </a:lnTo>
                  <a:lnTo>
                    <a:pt x="5269" y="8070"/>
                  </a:lnTo>
                  <a:lnTo>
                    <a:pt x="5293" y="7435"/>
                  </a:lnTo>
                  <a:lnTo>
                    <a:pt x="5340" y="6847"/>
                  </a:lnTo>
                  <a:lnTo>
                    <a:pt x="5411" y="6306"/>
                  </a:lnTo>
                  <a:lnTo>
                    <a:pt x="5505" y="5812"/>
                  </a:lnTo>
                  <a:lnTo>
                    <a:pt x="5599" y="5341"/>
                  </a:lnTo>
                  <a:lnTo>
                    <a:pt x="5716" y="4918"/>
                  </a:lnTo>
                  <a:lnTo>
                    <a:pt x="5858" y="4518"/>
                  </a:lnTo>
                  <a:lnTo>
                    <a:pt x="5975" y="4165"/>
                  </a:lnTo>
                  <a:lnTo>
                    <a:pt x="6116" y="3859"/>
                  </a:lnTo>
                  <a:lnTo>
                    <a:pt x="6281" y="3577"/>
                  </a:lnTo>
                  <a:lnTo>
                    <a:pt x="6422" y="3318"/>
                  </a:lnTo>
                  <a:lnTo>
                    <a:pt x="6587" y="3083"/>
                  </a:lnTo>
                  <a:lnTo>
                    <a:pt x="6728" y="2871"/>
                  </a:lnTo>
                  <a:lnTo>
                    <a:pt x="6893" y="2706"/>
                  </a:lnTo>
                  <a:lnTo>
                    <a:pt x="7057" y="2589"/>
                  </a:lnTo>
                  <a:lnTo>
                    <a:pt x="7246" y="2495"/>
                  </a:lnTo>
                  <a:lnTo>
                    <a:pt x="7434" y="2448"/>
                  </a:lnTo>
                  <a:lnTo>
                    <a:pt x="7622" y="2424"/>
                  </a:lnTo>
                  <a:close/>
                  <a:moveTo>
                    <a:pt x="18302" y="6353"/>
                  </a:moveTo>
                  <a:lnTo>
                    <a:pt x="18490" y="6376"/>
                  </a:lnTo>
                  <a:lnTo>
                    <a:pt x="18678" y="6447"/>
                  </a:lnTo>
                  <a:lnTo>
                    <a:pt x="18843" y="6541"/>
                  </a:lnTo>
                  <a:lnTo>
                    <a:pt x="18984" y="6635"/>
                  </a:lnTo>
                  <a:lnTo>
                    <a:pt x="19125" y="6776"/>
                  </a:lnTo>
                  <a:lnTo>
                    <a:pt x="19243" y="6941"/>
                  </a:lnTo>
                  <a:lnTo>
                    <a:pt x="19337" y="7105"/>
                  </a:lnTo>
                  <a:lnTo>
                    <a:pt x="19408" y="7294"/>
                  </a:lnTo>
                  <a:lnTo>
                    <a:pt x="19431" y="7505"/>
                  </a:lnTo>
                  <a:lnTo>
                    <a:pt x="19431" y="7717"/>
                  </a:lnTo>
                  <a:lnTo>
                    <a:pt x="19361" y="8093"/>
                  </a:lnTo>
                  <a:lnTo>
                    <a:pt x="19266" y="8446"/>
                  </a:lnTo>
                  <a:lnTo>
                    <a:pt x="19125" y="8799"/>
                  </a:lnTo>
                  <a:lnTo>
                    <a:pt x="18961" y="9175"/>
                  </a:lnTo>
                  <a:lnTo>
                    <a:pt x="18749" y="9505"/>
                  </a:lnTo>
                  <a:lnTo>
                    <a:pt x="18514" y="9834"/>
                  </a:lnTo>
                  <a:lnTo>
                    <a:pt x="17996" y="10563"/>
                  </a:lnTo>
                  <a:lnTo>
                    <a:pt x="17479" y="11293"/>
                  </a:lnTo>
                  <a:lnTo>
                    <a:pt x="17032" y="12022"/>
                  </a:lnTo>
                  <a:lnTo>
                    <a:pt x="16608" y="12704"/>
                  </a:lnTo>
                  <a:lnTo>
                    <a:pt x="16020" y="13763"/>
                  </a:lnTo>
                  <a:lnTo>
                    <a:pt x="15785" y="14186"/>
                  </a:lnTo>
                  <a:lnTo>
                    <a:pt x="15761" y="13410"/>
                  </a:lnTo>
                  <a:lnTo>
                    <a:pt x="15738" y="12681"/>
                  </a:lnTo>
                  <a:lnTo>
                    <a:pt x="15761" y="11998"/>
                  </a:lnTo>
                  <a:lnTo>
                    <a:pt x="15785" y="11363"/>
                  </a:lnTo>
                  <a:lnTo>
                    <a:pt x="15855" y="10775"/>
                  </a:lnTo>
                  <a:lnTo>
                    <a:pt x="15926" y="10234"/>
                  </a:lnTo>
                  <a:lnTo>
                    <a:pt x="15997" y="9740"/>
                  </a:lnTo>
                  <a:lnTo>
                    <a:pt x="16114" y="9270"/>
                  </a:lnTo>
                  <a:lnTo>
                    <a:pt x="16232" y="8846"/>
                  </a:lnTo>
                  <a:lnTo>
                    <a:pt x="16349" y="8446"/>
                  </a:lnTo>
                  <a:lnTo>
                    <a:pt x="16491" y="8093"/>
                  </a:lnTo>
                  <a:lnTo>
                    <a:pt x="16632" y="7788"/>
                  </a:lnTo>
                  <a:lnTo>
                    <a:pt x="16773" y="7505"/>
                  </a:lnTo>
                  <a:lnTo>
                    <a:pt x="16914" y="7246"/>
                  </a:lnTo>
                  <a:lnTo>
                    <a:pt x="17079" y="7011"/>
                  </a:lnTo>
                  <a:lnTo>
                    <a:pt x="17243" y="6800"/>
                  </a:lnTo>
                  <a:lnTo>
                    <a:pt x="17385" y="6635"/>
                  </a:lnTo>
                  <a:lnTo>
                    <a:pt x="17549" y="6517"/>
                  </a:lnTo>
                  <a:lnTo>
                    <a:pt x="17737" y="6423"/>
                  </a:lnTo>
                  <a:lnTo>
                    <a:pt x="17926" y="6376"/>
                  </a:lnTo>
                  <a:lnTo>
                    <a:pt x="18114" y="6353"/>
                  </a:lnTo>
                  <a:close/>
                  <a:moveTo>
                    <a:pt x="8116" y="1"/>
                  </a:moveTo>
                  <a:lnTo>
                    <a:pt x="7810" y="25"/>
                  </a:lnTo>
                  <a:lnTo>
                    <a:pt x="7504" y="72"/>
                  </a:lnTo>
                  <a:lnTo>
                    <a:pt x="7198" y="166"/>
                  </a:lnTo>
                  <a:lnTo>
                    <a:pt x="6893" y="283"/>
                  </a:lnTo>
                  <a:lnTo>
                    <a:pt x="6610" y="448"/>
                  </a:lnTo>
                  <a:lnTo>
                    <a:pt x="6352" y="636"/>
                  </a:lnTo>
                  <a:lnTo>
                    <a:pt x="6093" y="848"/>
                  </a:lnTo>
                  <a:lnTo>
                    <a:pt x="5881" y="1107"/>
                  </a:lnTo>
                  <a:lnTo>
                    <a:pt x="5716" y="1318"/>
                  </a:lnTo>
                  <a:lnTo>
                    <a:pt x="5552" y="1577"/>
                  </a:lnTo>
                  <a:lnTo>
                    <a:pt x="5387" y="1859"/>
                  </a:lnTo>
                  <a:lnTo>
                    <a:pt x="5222" y="2142"/>
                  </a:lnTo>
                  <a:lnTo>
                    <a:pt x="5058" y="2471"/>
                  </a:lnTo>
                  <a:lnTo>
                    <a:pt x="4893" y="2847"/>
                  </a:lnTo>
                  <a:lnTo>
                    <a:pt x="4752" y="3224"/>
                  </a:lnTo>
                  <a:lnTo>
                    <a:pt x="4611" y="3647"/>
                  </a:lnTo>
                  <a:lnTo>
                    <a:pt x="4470" y="4094"/>
                  </a:lnTo>
                  <a:lnTo>
                    <a:pt x="4352" y="4588"/>
                  </a:lnTo>
                  <a:lnTo>
                    <a:pt x="4211" y="5106"/>
                  </a:lnTo>
                  <a:lnTo>
                    <a:pt x="4117" y="5647"/>
                  </a:lnTo>
                  <a:lnTo>
                    <a:pt x="3999" y="6258"/>
                  </a:lnTo>
                  <a:lnTo>
                    <a:pt x="3905" y="6870"/>
                  </a:lnTo>
                  <a:lnTo>
                    <a:pt x="3811" y="7552"/>
                  </a:lnTo>
                  <a:lnTo>
                    <a:pt x="3740" y="8258"/>
                  </a:lnTo>
                  <a:lnTo>
                    <a:pt x="3717" y="8564"/>
                  </a:lnTo>
                  <a:lnTo>
                    <a:pt x="3646" y="8870"/>
                  </a:lnTo>
                  <a:lnTo>
                    <a:pt x="3552" y="9152"/>
                  </a:lnTo>
                  <a:lnTo>
                    <a:pt x="3435" y="9434"/>
                  </a:lnTo>
                  <a:lnTo>
                    <a:pt x="3317" y="9717"/>
                  </a:lnTo>
                  <a:lnTo>
                    <a:pt x="3152" y="9975"/>
                  </a:lnTo>
                  <a:lnTo>
                    <a:pt x="2988" y="10211"/>
                  </a:lnTo>
                  <a:lnTo>
                    <a:pt x="2776" y="10446"/>
                  </a:lnTo>
                  <a:lnTo>
                    <a:pt x="2470" y="10775"/>
                  </a:lnTo>
                  <a:lnTo>
                    <a:pt x="2188" y="11128"/>
                  </a:lnTo>
                  <a:lnTo>
                    <a:pt x="1906" y="11504"/>
                  </a:lnTo>
                  <a:lnTo>
                    <a:pt x="1647" y="11857"/>
                  </a:lnTo>
                  <a:lnTo>
                    <a:pt x="1153" y="12634"/>
                  </a:lnTo>
                  <a:lnTo>
                    <a:pt x="729" y="13386"/>
                  </a:lnTo>
                  <a:lnTo>
                    <a:pt x="471" y="13904"/>
                  </a:lnTo>
                  <a:lnTo>
                    <a:pt x="282" y="14445"/>
                  </a:lnTo>
                  <a:lnTo>
                    <a:pt x="141" y="14986"/>
                  </a:lnTo>
                  <a:lnTo>
                    <a:pt x="47" y="15527"/>
                  </a:lnTo>
                  <a:lnTo>
                    <a:pt x="0" y="16068"/>
                  </a:lnTo>
                  <a:lnTo>
                    <a:pt x="24" y="16633"/>
                  </a:lnTo>
                  <a:lnTo>
                    <a:pt x="94" y="17174"/>
                  </a:lnTo>
                  <a:lnTo>
                    <a:pt x="188" y="17691"/>
                  </a:lnTo>
                  <a:lnTo>
                    <a:pt x="353" y="18209"/>
                  </a:lnTo>
                  <a:lnTo>
                    <a:pt x="565" y="18726"/>
                  </a:lnTo>
                  <a:lnTo>
                    <a:pt x="823" y="19197"/>
                  </a:lnTo>
                  <a:lnTo>
                    <a:pt x="1106" y="19667"/>
                  </a:lnTo>
                  <a:lnTo>
                    <a:pt x="1459" y="20091"/>
                  </a:lnTo>
                  <a:lnTo>
                    <a:pt x="1835" y="20514"/>
                  </a:lnTo>
                  <a:lnTo>
                    <a:pt x="2258" y="20891"/>
                  </a:lnTo>
                  <a:lnTo>
                    <a:pt x="2729" y="21220"/>
                  </a:lnTo>
                  <a:lnTo>
                    <a:pt x="3435" y="21643"/>
                  </a:lnTo>
                  <a:lnTo>
                    <a:pt x="4140" y="22043"/>
                  </a:lnTo>
                  <a:lnTo>
                    <a:pt x="4870" y="22373"/>
                  </a:lnTo>
                  <a:lnTo>
                    <a:pt x="5575" y="22678"/>
                  </a:lnTo>
                  <a:lnTo>
                    <a:pt x="6281" y="22961"/>
                  </a:lnTo>
                  <a:lnTo>
                    <a:pt x="6987" y="23196"/>
                  </a:lnTo>
                  <a:lnTo>
                    <a:pt x="7645" y="23408"/>
                  </a:lnTo>
                  <a:lnTo>
                    <a:pt x="8257" y="23572"/>
                  </a:lnTo>
                  <a:lnTo>
                    <a:pt x="8845" y="23737"/>
                  </a:lnTo>
                  <a:lnTo>
                    <a:pt x="9386" y="23855"/>
                  </a:lnTo>
                  <a:lnTo>
                    <a:pt x="10257" y="24019"/>
                  </a:lnTo>
                  <a:lnTo>
                    <a:pt x="10845" y="24113"/>
                  </a:lnTo>
                  <a:lnTo>
                    <a:pt x="11056" y="24137"/>
                  </a:lnTo>
                  <a:lnTo>
                    <a:pt x="11503" y="24184"/>
                  </a:lnTo>
                  <a:lnTo>
                    <a:pt x="11950" y="24184"/>
                  </a:lnTo>
                  <a:lnTo>
                    <a:pt x="12374" y="24160"/>
                  </a:lnTo>
                  <a:lnTo>
                    <a:pt x="12750" y="24137"/>
                  </a:lnTo>
                  <a:lnTo>
                    <a:pt x="13127" y="24066"/>
                  </a:lnTo>
                  <a:lnTo>
                    <a:pt x="13479" y="23996"/>
                  </a:lnTo>
                  <a:lnTo>
                    <a:pt x="13809" y="23902"/>
                  </a:lnTo>
                  <a:lnTo>
                    <a:pt x="14115" y="23784"/>
                  </a:lnTo>
                  <a:lnTo>
                    <a:pt x="14397" y="23666"/>
                  </a:lnTo>
                  <a:lnTo>
                    <a:pt x="14679" y="23525"/>
                  </a:lnTo>
                  <a:lnTo>
                    <a:pt x="14938" y="23361"/>
                  </a:lnTo>
                  <a:lnTo>
                    <a:pt x="15173" y="23196"/>
                  </a:lnTo>
                  <a:lnTo>
                    <a:pt x="15385" y="23008"/>
                  </a:lnTo>
                  <a:lnTo>
                    <a:pt x="15597" y="22843"/>
                  </a:lnTo>
                  <a:lnTo>
                    <a:pt x="15761" y="22631"/>
                  </a:lnTo>
                  <a:lnTo>
                    <a:pt x="15950" y="22443"/>
                  </a:lnTo>
                  <a:lnTo>
                    <a:pt x="16232" y="22043"/>
                  </a:lnTo>
                  <a:lnTo>
                    <a:pt x="16491" y="21620"/>
                  </a:lnTo>
                  <a:lnTo>
                    <a:pt x="16702" y="21196"/>
                  </a:lnTo>
                  <a:lnTo>
                    <a:pt x="16867" y="20726"/>
                  </a:lnTo>
                  <a:lnTo>
                    <a:pt x="16985" y="20255"/>
                  </a:lnTo>
                  <a:lnTo>
                    <a:pt x="17055" y="19785"/>
                  </a:lnTo>
                  <a:lnTo>
                    <a:pt x="17079" y="19291"/>
                  </a:lnTo>
                  <a:lnTo>
                    <a:pt x="17055" y="18797"/>
                  </a:lnTo>
                  <a:lnTo>
                    <a:pt x="17008" y="18350"/>
                  </a:lnTo>
                  <a:lnTo>
                    <a:pt x="17008" y="17879"/>
                  </a:lnTo>
                  <a:lnTo>
                    <a:pt x="17008" y="17433"/>
                  </a:lnTo>
                  <a:lnTo>
                    <a:pt x="17032" y="17009"/>
                  </a:lnTo>
                  <a:lnTo>
                    <a:pt x="17102" y="16186"/>
                  </a:lnTo>
                  <a:lnTo>
                    <a:pt x="17196" y="15504"/>
                  </a:lnTo>
                  <a:lnTo>
                    <a:pt x="17267" y="15151"/>
                  </a:lnTo>
                  <a:lnTo>
                    <a:pt x="17361" y="14798"/>
                  </a:lnTo>
                  <a:lnTo>
                    <a:pt x="17502" y="14445"/>
                  </a:lnTo>
                  <a:lnTo>
                    <a:pt x="17667" y="14116"/>
                  </a:lnTo>
                  <a:lnTo>
                    <a:pt x="18020" y="13551"/>
                  </a:lnTo>
                  <a:lnTo>
                    <a:pt x="18490" y="12869"/>
                  </a:lnTo>
                  <a:lnTo>
                    <a:pt x="19031" y="12069"/>
                  </a:lnTo>
                  <a:lnTo>
                    <a:pt x="19690" y="11175"/>
                  </a:lnTo>
                  <a:lnTo>
                    <a:pt x="19808" y="11010"/>
                  </a:lnTo>
                  <a:lnTo>
                    <a:pt x="20113" y="10563"/>
                  </a:lnTo>
                  <a:lnTo>
                    <a:pt x="20302" y="10234"/>
                  </a:lnTo>
                  <a:lnTo>
                    <a:pt x="20490" y="9858"/>
                  </a:lnTo>
                  <a:lnTo>
                    <a:pt x="20701" y="9458"/>
                  </a:lnTo>
                  <a:lnTo>
                    <a:pt x="20890" y="9011"/>
                  </a:lnTo>
                  <a:lnTo>
                    <a:pt x="21078" y="8540"/>
                  </a:lnTo>
                  <a:lnTo>
                    <a:pt x="21219" y="8046"/>
                  </a:lnTo>
                  <a:lnTo>
                    <a:pt x="21313" y="7529"/>
                  </a:lnTo>
                  <a:lnTo>
                    <a:pt x="21337" y="7270"/>
                  </a:lnTo>
                  <a:lnTo>
                    <a:pt x="21360" y="7011"/>
                  </a:lnTo>
                  <a:lnTo>
                    <a:pt x="21360" y="6776"/>
                  </a:lnTo>
                  <a:lnTo>
                    <a:pt x="21360" y="6517"/>
                  </a:lnTo>
                  <a:lnTo>
                    <a:pt x="21313" y="6258"/>
                  </a:lnTo>
                  <a:lnTo>
                    <a:pt x="21266" y="6000"/>
                  </a:lnTo>
                  <a:lnTo>
                    <a:pt x="21195" y="5764"/>
                  </a:lnTo>
                  <a:lnTo>
                    <a:pt x="21101" y="5529"/>
                  </a:lnTo>
                  <a:lnTo>
                    <a:pt x="20984" y="5294"/>
                  </a:lnTo>
                  <a:lnTo>
                    <a:pt x="20843" y="5059"/>
                  </a:lnTo>
                  <a:lnTo>
                    <a:pt x="20631" y="4800"/>
                  </a:lnTo>
                  <a:lnTo>
                    <a:pt x="20396" y="4565"/>
                  </a:lnTo>
                  <a:lnTo>
                    <a:pt x="20137" y="4377"/>
                  </a:lnTo>
                  <a:lnTo>
                    <a:pt x="19855" y="4212"/>
                  </a:lnTo>
                  <a:lnTo>
                    <a:pt x="19572" y="4094"/>
                  </a:lnTo>
                  <a:lnTo>
                    <a:pt x="19266" y="4000"/>
                  </a:lnTo>
                  <a:lnTo>
                    <a:pt x="18937" y="3953"/>
                  </a:lnTo>
                  <a:lnTo>
                    <a:pt x="18631" y="3930"/>
                  </a:lnTo>
                  <a:lnTo>
                    <a:pt x="18325" y="3953"/>
                  </a:lnTo>
                  <a:lnTo>
                    <a:pt x="17996" y="4000"/>
                  </a:lnTo>
                  <a:lnTo>
                    <a:pt x="17690" y="4094"/>
                  </a:lnTo>
                  <a:lnTo>
                    <a:pt x="17408" y="4212"/>
                  </a:lnTo>
                  <a:lnTo>
                    <a:pt x="17102" y="4377"/>
                  </a:lnTo>
                  <a:lnTo>
                    <a:pt x="16843" y="4565"/>
                  </a:lnTo>
                  <a:lnTo>
                    <a:pt x="16585" y="4776"/>
                  </a:lnTo>
                  <a:lnTo>
                    <a:pt x="16373" y="5035"/>
                  </a:lnTo>
                  <a:lnTo>
                    <a:pt x="16044" y="5506"/>
                  </a:lnTo>
                  <a:lnTo>
                    <a:pt x="15879" y="5741"/>
                  </a:lnTo>
                  <a:lnTo>
                    <a:pt x="15738" y="6023"/>
                  </a:lnTo>
                  <a:lnTo>
                    <a:pt x="15597" y="6306"/>
                  </a:lnTo>
                  <a:lnTo>
                    <a:pt x="15456" y="6635"/>
                  </a:lnTo>
                  <a:lnTo>
                    <a:pt x="15314" y="6988"/>
                  </a:lnTo>
                  <a:lnTo>
                    <a:pt x="15197" y="7364"/>
                  </a:lnTo>
                  <a:lnTo>
                    <a:pt x="15079" y="7764"/>
                  </a:lnTo>
                  <a:lnTo>
                    <a:pt x="14962" y="8211"/>
                  </a:lnTo>
                  <a:lnTo>
                    <a:pt x="14867" y="8681"/>
                  </a:lnTo>
                  <a:lnTo>
                    <a:pt x="14773" y="9199"/>
                  </a:lnTo>
                  <a:lnTo>
                    <a:pt x="14679" y="9764"/>
                  </a:lnTo>
                  <a:lnTo>
                    <a:pt x="14609" y="10375"/>
                  </a:lnTo>
                  <a:lnTo>
                    <a:pt x="14467" y="11740"/>
                  </a:lnTo>
                  <a:lnTo>
                    <a:pt x="14420" y="11975"/>
                  </a:lnTo>
                  <a:lnTo>
                    <a:pt x="14326" y="12187"/>
                  </a:lnTo>
                  <a:lnTo>
                    <a:pt x="14209" y="12351"/>
                  </a:lnTo>
                  <a:lnTo>
                    <a:pt x="14044" y="12516"/>
                  </a:lnTo>
                  <a:lnTo>
                    <a:pt x="13856" y="12634"/>
                  </a:lnTo>
                  <a:lnTo>
                    <a:pt x="13644" y="12704"/>
                  </a:lnTo>
                  <a:lnTo>
                    <a:pt x="13409" y="12728"/>
                  </a:lnTo>
                  <a:lnTo>
                    <a:pt x="13174" y="12704"/>
                  </a:lnTo>
                  <a:lnTo>
                    <a:pt x="12327" y="12516"/>
                  </a:lnTo>
                  <a:lnTo>
                    <a:pt x="11550" y="12304"/>
                  </a:lnTo>
                  <a:lnTo>
                    <a:pt x="10798" y="12069"/>
                  </a:lnTo>
                  <a:lnTo>
                    <a:pt x="10115" y="11810"/>
                  </a:lnTo>
                  <a:lnTo>
                    <a:pt x="9504" y="11551"/>
                  </a:lnTo>
                  <a:lnTo>
                    <a:pt x="8963" y="11293"/>
                  </a:lnTo>
                  <a:lnTo>
                    <a:pt x="8469" y="11034"/>
                  </a:lnTo>
                  <a:lnTo>
                    <a:pt x="8045" y="10799"/>
                  </a:lnTo>
                  <a:lnTo>
                    <a:pt x="7857" y="10658"/>
                  </a:lnTo>
                  <a:lnTo>
                    <a:pt x="7716" y="10493"/>
                  </a:lnTo>
                  <a:lnTo>
                    <a:pt x="7598" y="10305"/>
                  </a:lnTo>
                  <a:lnTo>
                    <a:pt x="7528" y="10093"/>
                  </a:lnTo>
                  <a:lnTo>
                    <a:pt x="7504" y="9881"/>
                  </a:lnTo>
                  <a:lnTo>
                    <a:pt x="7528" y="9646"/>
                  </a:lnTo>
                  <a:lnTo>
                    <a:pt x="7598" y="9434"/>
                  </a:lnTo>
                  <a:lnTo>
                    <a:pt x="7716" y="9223"/>
                  </a:lnTo>
                  <a:lnTo>
                    <a:pt x="8351" y="8376"/>
                  </a:lnTo>
                  <a:lnTo>
                    <a:pt x="9198" y="7246"/>
                  </a:lnTo>
                  <a:lnTo>
                    <a:pt x="9316" y="7082"/>
                  </a:lnTo>
                  <a:lnTo>
                    <a:pt x="9621" y="6635"/>
                  </a:lnTo>
                  <a:lnTo>
                    <a:pt x="9810" y="6306"/>
                  </a:lnTo>
                  <a:lnTo>
                    <a:pt x="9998" y="5929"/>
                  </a:lnTo>
                  <a:lnTo>
                    <a:pt x="10210" y="5529"/>
                  </a:lnTo>
                  <a:lnTo>
                    <a:pt x="10398" y="5059"/>
                  </a:lnTo>
                  <a:lnTo>
                    <a:pt x="10586" y="4588"/>
                  </a:lnTo>
                  <a:lnTo>
                    <a:pt x="10727" y="4094"/>
                  </a:lnTo>
                  <a:lnTo>
                    <a:pt x="10821" y="3577"/>
                  </a:lnTo>
                  <a:lnTo>
                    <a:pt x="10845" y="3341"/>
                  </a:lnTo>
                  <a:lnTo>
                    <a:pt x="10868" y="3083"/>
                  </a:lnTo>
                  <a:lnTo>
                    <a:pt x="10868" y="2824"/>
                  </a:lnTo>
                  <a:lnTo>
                    <a:pt x="10845" y="2565"/>
                  </a:lnTo>
                  <a:lnTo>
                    <a:pt x="10821" y="2306"/>
                  </a:lnTo>
                  <a:lnTo>
                    <a:pt x="10774" y="2048"/>
                  </a:lnTo>
                  <a:lnTo>
                    <a:pt x="10704" y="1812"/>
                  </a:lnTo>
                  <a:lnTo>
                    <a:pt x="10586" y="1577"/>
                  </a:lnTo>
                  <a:lnTo>
                    <a:pt x="10468" y="1342"/>
                  </a:lnTo>
                  <a:lnTo>
                    <a:pt x="10327" y="1107"/>
                  </a:lnTo>
                  <a:lnTo>
                    <a:pt x="10115" y="848"/>
                  </a:lnTo>
                  <a:lnTo>
                    <a:pt x="9880" y="636"/>
                  </a:lnTo>
                  <a:lnTo>
                    <a:pt x="9621" y="448"/>
                  </a:lnTo>
                  <a:lnTo>
                    <a:pt x="9339" y="283"/>
                  </a:lnTo>
                  <a:lnTo>
                    <a:pt x="9057" y="166"/>
                  </a:lnTo>
                  <a:lnTo>
                    <a:pt x="8751" y="72"/>
                  </a:lnTo>
                  <a:lnTo>
                    <a:pt x="8445" y="25"/>
                  </a:lnTo>
                  <a:lnTo>
                    <a:pt x="81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1" name="Google Shape;1501;p38"/>
            <p:cNvSpPr/>
            <p:nvPr/>
          </p:nvSpPr>
          <p:spPr>
            <a:xfrm>
              <a:off x="1430251" y="2137693"/>
              <a:ext cx="577235" cy="376554"/>
            </a:xfrm>
            <a:custGeom>
              <a:rect b="b" l="l" r="r" t="t"/>
              <a:pathLst>
                <a:path extrusionOk="0" h="11080" w="16985">
                  <a:moveTo>
                    <a:pt x="894" y="0"/>
                  </a:moveTo>
                  <a:lnTo>
                    <a:pt x="729" y="282"/>
                  </a:lnTo>
                  <a:lnTo>
                    <a:pt x="471" y="800"/>
                  </a:lnTo>
                  <a:lnTo>
                    <a:pt x="282" y="1341"/>
                  </a:lnTo>
                  <a:lnTo>
                    <a:pt x="141" y="1882"/>
                  </a:lnTo>
                  <a:lnTo>
                    <a:pt x="47" y="2423"/>
                  </a:lnTo>
                  <a:lnTo>
                    <a:pt x="0" y="2964"/>
                  </a:lnTo>
                  <a:lnTo>
                    <a:pt x="24" y="3529"/>
                  </a:lnTo>
                  <a:lnTo>
                    <a:pt x="94" y="4070"/>
                  </a:lnTo>
                  <a:lnTo>
                    <a:pt x="188" y="4587"/>
                  </a:lnTo>
                  <a:lnTo>
                    <a:pt x="353" y="5105"/>
                  </a:lnTo>
                  <a:lnTo>
                    <a:pt x="565" y="5622"/>
                  </a:lnTo>
                  <a:lnTo>
                    <a:pt x="823" y="6093"/>
                  </a:lnTo>
                  <a:lnTo>
                    <a:pt x="1106" y="6563"/>
                  </a:lnTo>
                  <a:lnTo>
                    <a:pt x="1459" y="6987"/>
                  </a:lnTo>
                  <a:lnTo>
                    <a:pt x="1835" y="7410"/>
                  </a:lnTo>
                  <a:lnTo>
                    <a:pt x="2258" y="7787"/>
                  </a:lnTo>
                  <a:lnTo>
                    <a:pt x="2729" y="8116"/>
                  </a:lnTo>
                  <a:lnTo>
                    <a:pt x="3435" y="8539"/>
                  </a:lnTo>
                  <a:lnTo>
                    <a:pt x="4140" y="8939"/>
                  </a:lnTo>
                  <a:lnTo>
                    <a:pt x="4870" y="9269"/>
                  </a:lnTo>
                  <a:lnTo>
                    <a:pt x="5575" y="9574"/>
                  </a:lnTo>
                  <a:lnTo>
                    <a:pt x="6281" y="9857"/>
                  </a:lnTo>
                  <a:lnTo>
                    <a:pt x="6987" y="10092"/>
                  </a:lnTo>
                  <a:lnTo>
                    <a:pt x="7645" y="10304"/>
                  </a:lnTo>
                  <a:lnTo>
                    <a:pt x="8257" y="10468"/>
                  </a:lnTo>
                  <a:lnTo>
                    <a:pt x="8845" y="10610"/>
                  </a:lnTo>
                  <a:lnTo>
                    <a:pt x="9386" y="10751"/>
                  </a:lnTo>
                  <a:lnTo>
                    <a:pt x="10257" y="10915"/>
                  </a:lnTo>
                  <a:lnTo>
                    <a:pt x="10845" y="11009"/>
                  </a:lnTo>
                  <a:lnTo>
                    <a:pt x="11056" y="11033"/>
                  </a:lnTo>
                  <a:lnTo>
                    <a:pt x="11503" y="11080"/>
                  </a:lnTo>
                  <a:lnTo>
                    <a:pt x="11950" y="11080"/>
                  </a:lnTo>
                  <a:lnTo>
                    <a:pt x="12374" y="11056"/>
                  </a:lnTo>
                  <a:lnTo>
                    <a:pt x="12750" y="11033"/>
                  </a:lnTo>
                  <a:lnTo>
                    <a:pt x="13127" y="10962"/>
                  </a:lnTo>
                  <a:lnTo>
                    <a:pt x="13479" y="10892"/>
                  </a:lnTo>
                  <a:lnTo>
                    <a:pt x="13809" y="10798"/>
                  </a:lnTo>
                  <a:lnTo>
                    <a:pt x="14115" y="10680"/>
                  </a:lnTo>
                  <a:lnTo>
                    <a:pt x="14397" y="10562"/>
                  </a:lnTo>
                  <a:lnTo>
                    <a:pt x="14679" y="10421"/>
                  </a:lnTo>
                  <a:lnTo>
                    <a:pt x="14938" y="10257"/>
                  </a:lnTo>
                  <a:lnTo>
                    <a:pt x="15173" y="10092"/>
                  </a:lnTo>
                  <a:lnTo>
                    <a:pt x="15385" y="9904"/>
                  </a:lnTo>
                  <a:lnTo>
                    <a:pt x="15573" y="9716"/>
                  </a:lnTo>
                  <a:lnTo>
                    <a:pt x="15761" y="9527"/>
                  </a:lnTo>
                  <a:lnTo>
                    <a:pt x="15950" y="9339"/>
                  </a:lnTo>
                  <a:lnTo>
                    <a:pt x="16138" y="9104"/>
                  </a:lnTo>
                  <a:lnTo>
                    <a:pt x="16302" y="8845"/>
                  </a:lnTo>
                  <a:lnTo>
                    <a:pt x="16467" y="8586"/>
                  </a:lnTo>
                  <a:lnTo>
                    <a:pt x="16608" y="8304"/>
                  </a:lnTo>
                  <a:lnTo>
                    <a:pt x="16726" y="8022"/>
                  </a:lnTo>
                  <a:lnTo>
                    <a:pt x="16820" y="7740"/>
                  </a:lnTo>
                  <a:lnTo>
                    <a:pt x="16914" y="7434"/>
                  </a:lnTo>
                  <a:lnTo>
                    <a:pt x="16985" y="7151"/>
                  </a:lnTo>
                  <a:lnTo>
                    <a:pt x="16985" y="7151"/>
                  </a:lnTo>
                  <a:lnTo>
                    <a:pt x="16820" y="7363"/>
                  </a:lnTo>
                  <a:lnTo>
                    <a:pt x="16679" y="7575"/>
                  </a:lnTo>
                  <a:lnTo>
                    <a:pt x="16491" y="7763"/>
                  </a:lnTo>
                  <a:lnTo>
                    <a:pt x="16302" y="7951"/>
                  </a:lnTo>
                  <a:lnTo>
                    <a:pt x="16114" y="8139"/>
                  </a:lnTo>
                  <a:lnTo>
                    <a:pt x="15879" y="8304"/>
                  </a:lnTo>
                  <a:lnTo>
                    <a:pt x="15644" y="8469"/>
                  </a:lnTo>
                  <a:lnTo>
                    <a:pt x="15408" y="8633"/>
                  </a:lnTo>
                  <a:lnTo>
                    <a:pt x="15126" y="8775"/>
                  </a:lnTo>
                  <a:lnTo>
                    <a:pt x="14844" y="8916"/>
                  </a:lnTo>
                  <a:lnTo>
                    <a:pt x="14538" y="9010"/>
                  </a:lnTo>
                  <a:lnTo>
                    <a:pt x="14209" y="9127"/>
                  </a:lnTo>
                  <a:lnTo>
                    <a:pt x="13856" y="9198"/>
                  </a:lnTo>
                  <a:lnTo>
                    <a:pt x="13479" y="9245"/>
                  </a:lnTo>
                  <a:lnTo>
                    <a:pt x="13080" y="9292"/>
                  </a:lnTo>
                  <a:lnTo>
                    <a:pt x="12680" y="9316"/>
                  </a:lnTo>
                  <a:lnTo>
                    <a:pt x="12233" y="9292"/>
                  </a:lnTo>
                  <a:lnTo>
                    <a:pt x="11762" y="9269"/>
                  </a:lnTo>
                  <a:lnTo>
                    <a:pt x="11574" y="9245"/>
                  </a:lnTo>
                  <a:lnTo>
                    <a:pt x="10986" y="9151"/>
                  </a:lnTo>
                  <a:lnTo>
                    <a:pt x="10115" y="8963"/>
                  </a:lnTo>
                  <a:lnTo>
                    <a:pt x="9574" y="8845"/>
                  </a:lnTo>
                  <a:lnTo>
                    <a:pt x="8986" y="8704"/>
                  </a:lnTo>
                  <a:lnTo>
                    <a:pt x="8375" y="8516"/>
                  </a:lnTo>
                  <a:lnTo>
                    <a:pt x="7692" y="8304"/>
                  </a:lnTo>
                  <a:lnTo>
                    <a:pt x="7010" y="8069"/>
                  </a:lnTo>
                  <a:lnTo>
                    <a:pt x="6305" y="7810"/>
                  </a:lnTo>
                  <a:lnTo>
                    <a:pt x="5599" y="7504"/>
                  </a:lnTo>
                  <a:lnTo>
                    <a:pt x="4870" y="7151"/>
                  </a:lnTo>
                  <a:lnTo>
                    <a:pt x="4164" y="6775"/>
                  </a:lnTo>
                  <a:lnTo>
                    <a:pt x="3458" y="6328"/>
                  </a:lnTo>
                  <a:lnTo>
                    <a:pt x="3082" y="6069"/>
                  </a:lnTo>
                  <a:lnTo>
                    <a:pt x="2705" y="5764"/>
                  </a:lnTo>
                  <a:lnTo>
                    <a:pt x="2376" y="5434"/>
                  </a:lnTo>
                  <a:lnTo>
                    <a:pt x="2070" y="5081"/>
                  </a:lnTo>
                  <a:lnTo>
                    <a:pt x="1788" y="4728"/>
                  </a:lnTo>
                  <a:lnTo>
                    <a:pt x="1553" y="4352"/>
                  </a:lnTo>
                  <a:lnTo>
                    <a:pt x="1341" y="3952"/>
                  </a:lnTo>
                  <a:lnTo>
                    <a:pt x="1153" y="3529"/>
                  </a:lnTo>
                  <a:lnTo>
                    <a:pt x="1012" y="3105"/>
                  </a:lnTo>
                  <a:lnTo>
                    <a:pt x="894" y="2682"/>
                  </a:lnTo>
                  <a:lnTo>
                    <a:pt x="800" y="2235"/>
                  </a:lnTo>
                  <a:lnTo>
                    <a:pt x="753" y="1788"/>
                  </a:lnTo>
                  <a:lnTo>
                    <a:pt x="729" y="1341"/>
                  </a:lnTo>
                  <a:lnTo>
                    <a:pt x="753" y="894"/>
                  </a:lnTo>
                  <a:lnTo>
                    <a:pt x="800" y="447"/>
                  </a:lnTo>
                  <a:lnTo>
                    <a:pt x="894" y="0"/>
                  </a:lnTo>
                  <a:close/>
                </a:path>
              </a:pathLst>
            </a:custGeom>
            <a:solidFill>
              <a:srgbClr val="E4EC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2" name="Google Shape;1502;p38"/>
            <p:cNvSpPr/>
            <p:nvPr/>
          </p:nvSpPr>
          <p:spPr>
            <a:xfrm>
              <a:off x="1409453" y="1671606"/>
              <a:ext cx="767517" cy="863457"/>
            </a:xfrm>
            <a:custGeom>
              <a:rect b="b" l="l" r="r" t="t"/>
              <a:pathLst>
                <a:path extrusionOk="0" h="25407" w="22584">
                  <a:moveTo>
                    <a:pt x="8281" y="3647"/>
                  </a:moveTo>
                  <a:lnTo>
                    <a:pt x="8422" y="3670"/>
                  </a:lnTo>
                  <a:lnTo>
                    <a:pt x="8563" y="3694"/>
                  </a:lnTo>
                  <a:lnTo>
                    <a:pt x="8681" y="3764"/>
                  </a:lnTo>
                  <a:lnTo>
                    <a:pt x="8775" y="3858"/>
                  </a:lnTo>
                  <a:lnTo>
                    <a:pt x="8846" y="3976"/>
                  </a:lnTo>
                  <a:lnTo>
                    <a:pt x="8916" y="4094"/>
                  </a:lnTo>
                  <a:lnTo>
                    <a:pt x="8940" y="4211"/>
                  </a:lnTo>
                  <a:lnTo>
                    <a:pt x="8916" y="4352"/>
                  </a:lnTo>
                  <a:lnTo>
                    <a:pt x="8869" y="4635"/>
                  </a:lnTo>
                  <a:lnTo>
                    <a:pt x="8798" y="4940"/>
                  </a:lnTo>
                  <a:lnTo>
                    <a:pt x="8681" y="5246"/>
                  </a:lnTo>
                  <a:lnTo>
                    <a:pt x="8540" y="5552"/>
                  </a:lnTo>
                  <a:lnTo>
                    <a:pt x="8352" y="5858"/>
                  </a:lnTo>
                  <a:lnTo>
                    <a:pt x="8163" y="6140"/>
                  </a:lnTo>
                  <a:lnTo>
                    <a:pt x="7693" y="6752"/>
                  </a:lnTo>
                  <a:lnTo>
                    <a:pt x="7269" y="7363"/>
                  </a:lnTo>
                  <a:lnTo>
                    <a:pt x="6870" y="7999"/>
                  </a:lnTo>
                  <a:lnTo>
                    <a:pt x="6493" y="8587"/>
                  </a:lnTo>
                  <a:lnTo>
                    <a:pt x="6540" y="7928"/>
                  </a:lnTo>
                  <a:lnTo>
                    <a:pt x="6611" y="7269"/>
                  </a:lnTo>
                  <a:lnTo>
                    <a:pt x="6705" y="6634"/>
                  </a:lnTo>
                  <a:lnTo>
                    <a:pt x="6846" y="5999"/>
                  </a:lnTo>
                  <a:lnTo>
                    <a:pt x="7011" y="5411"/>
                  </a:lnTo>
                  <a:lnTo>
                    <a:pt x="7128" y="5105"/>
                  </a:lnTo>
                  <a:lnTo>
                    <a:pt x="7246" y="4846"/>
                  </a:lnTo>
                  <a:lnTo>
                    <a:pt x="7364" y="4588"/>
                  </a:lnTo>
                  <a:lnTo>
                    <a:pt x="7505" y="4329"/>
                  </a:lnTo>
                  <a:lnTo>
                    <a:pt x="7669" y="4094"/>
                  </a:lnTo>
                  <a:lnTo>
                    <a:pt x="7834" y="3882"/>
                  </a:lnTo>
                  <a:lnTo>
                    <a:pt x="7928" y="3764"/>
                  </a:lnTo>
                  <a:lnTo>
                    <a:pt x="8022" y="3694"/>
                  </a:lnTo>
                  <a:lnTo>
                    <a:pt x="8163" y="3670"/>
                  </a:lnTo>
                  <a:lnTo>
                    <a:pt x="8281" y="3647"/>
                  </a:lnTo>
                  <a:close/>
                  <a:moveTo>
                    <a:pt x="8281" y="3035"/>
                  </a:moveTo>
                  <a:lnTo>
                    <a:pt x="8022" y="3059"/>
                  </a:lnTo>
                  <a:lnTo>
                    <a:pt x="7905" y="3082"/>
                  </a:lnTo>
                  <a:lnTo>
                    <a:pt x="7787" y="3129"/>
                  </a:lnTo>
                  <a:lnTo>
                    <a:pt x="7669" y="3200"/>
                  </a:lnTo>
                  <a:lnTo>
                    <a:pt x="7552" y="3294"/>
                  </a:lnTo>
                  <a:lnTo>
                    <a:pt x="7458" y="3388"/>
                  </a:lnTo>
                  <a:lnTo>
                    <a:pt x="7340" y="3482"/>
                  </a:lnTo>
                  <a:lnTo>
                    <a:pt x="7199" y="3694"/>
                  </a:lnTo>
                  <a:lnTo>
                    <a:pt x="7034" y="3929"/>
                  </a:lnTo>
                  <a:lnTo>
                    <a:pt x="6893" y="4188"/>
                  </a:lnTo>
                  <a:lnTo>
                    <a:pt x="6728" y="4470"/>
                  </a:lnTo>
                  <a:lnTo>
                    <a:pt x="6587" y="4776"/>
                  </a:lnTo>
                  <a:lnTo>
                    <a:pt x="6470" y="5129"/>
                  </a:lnTo>
                  <a:lnTo>
                    <a:pt x="6328" y="5529"/>
                  </a:lnTo>
                  <a:lnTo>
                    <a:pt x="6211" y="5952"/>
                  </a:lnTo>
                  <a:lnTo>
                    <a:pt x="6117" y="6423"/>
                  </a:lnTo>
                  <a:lnTo>
                    <a:pt x="6023" y="6917"/>
                  </a:lnTo>
                  <a:lnTo>
                    <a:pt x="5952" y="7458"/>
                  </a:lnTo>
                  <a:lnTo>
                    <a:pt x="5905" y="8046"/>
                  </a:lnTo>
                  <a:lnTo>
                    <a:pt x="5881" y="8681"/>
                  </a:lnTo>
                  <a:lnTo>
                    <a:pt x="5858" y="9363"/>
                  </a:lnTo>
                  <a:lnTo>
                    <a:pt x="5881" y="10092"/>
                  </a:lnTo>
                  <a:lnTo>
                    <a:pt x="5905" y="10869"/>
                  </a:lnTo>
                  <a:lnTo>
                    <a:pt x="6140" y="10445"/>
                  </a:lnTo>
                  <a:lnTo>
                    <a:pt x="6728" y="9387"/>
                  </a:lnTo>
                  <a:lnTo>
                    <a:pt x="7152" y="8704"/>
                  </a:lnTo>
                  <a:lnTo>
                    <a:pt x="7599" y="7975"/>
                  </a:lnTo>
                  <a:lnTo>
                    <a:pt x="8116" y="7246"/>
                  </a:lnTo>
                  <a:lnTo>
                    <a:pt x="8634" y="6517"/>
                  </a:lnTo>
                  <a:lnTo>
                    <a:pt x="8869" y="6187"/>
                  </a:lnTo>
                  <a:lnTo>
                    <a:pt x="9081" y="5858"/>
                  </a:lnTo>
                  <a:lnTo>
                    <a:pt x="9245" y="5505"/>
                  </a:lnTo>
                  <a:lnTo>
                    <a:pt x="9387" y="5129"/>
                  </a:lnTo>
                  <a:lnTo>
                    <a:pt x="9481" y="4776"/>
                  </a:lnTo>
                  <a:lnTo>
                    <a:pt x="9528" y="4423"/>
                  </a:lnTo>
                  <a:lnTo>
                    <a:pt x="9551" y="4258"/>
                  </a:lnTo>
                  <a:lnTo>
                    <a:pt x="9528" y="4117"/>
                  </a:lnTo>
                  <a:lnTo>
                    <a:pt x="9504" y="3976"/>
                  </a:lnTo>
                  <a:lnTo>
                    <a:pt x="9481" y="3858"/>
                  </a:lnTo>
                  <a:lnTo>
                    <a:pt x="9434" y="3741"/>
                  </a:lnTo>
                  <a:lnTo>
                    <a:pt x="9363" y="3623"/>
                  </a:lnTo>
                  <a:lnTo>
                    <a:pt x="9198" y="3411"/>
                  </a:lnTo>
                  <a:lnTo>
                    <a:pt x="9010" y="3247"/>
                  </a:lnTo>
                  <a:lnTo>
                    <a:pt x="8775" y="3129"/>
                  </a:lnTo>
                  <a:lnTo>
                    <a:pt x="8540" y="3059"/>
                  </a:lnTo>
                  <a:lnTo>
                    <a:pt x="8281" y="3035"/>
                  </a:lnTo>
                  <a:close/>
                  <a:moveTo>
                    <a:pt x="18914" y="7575"/>
                  </a:moveTo>
                  <a:lnTo>
                    <a:pt x="19055" y="7622"/>
                  </a:lnTo>
                  <a:lnTo>
                    <a:pt x="19173" y="7693"/>
                  </a:lnTo>
                  <a:lnTo>
                    <a:pt x="19267" y="7787"/>
                  </a:lnTo>
                  <a:lnTo>
                    <a:pt x="19361" y="7905"/>
                  </a:lnTo>
                  <a:lnTo>
                    <a:pt x="19408" y="8022"/>
                  </a:lnTo>
                  <a:lnTo>
                    <a:pt x="19431" y="8140"/>
                  </a:lnTo>
                  <a:lnTo>
                    <a:pt x="19431" y="8281"/>
                  </a:lnTo>
                  <a:lnTo>
                    <a:pt x="19384" y="8563"/>
                  </a:lnTo>
                  <a:lnTo>
                    <a:pt x="19290" y="8846"/>
                  </a:lnTo>
                  <a:lnTo>
                    <a:pt x="19290" y="8869"/>
                  </a:lnTo>
                  <a:lnTo>
                    <a:pt x="19173" y="9175"/>
                  </a:lnTo>
                  <a:lnTo>
                    <a:pt x="19032" y="9481"/>
                  </a:lnTo>
                  <a:lnTo>
                    <a:pt x="18843" y="9786"/>
                  </a:lnTo>
                  <a:lnTo>
                    <a:pt x="18655" y="10069"/>
                  </a:lnTo>
                  <a:lnTo>
                    <a:pt x="18208" y="10680"/>
                  </a:lnTo>
                  <a:lnTo>
                    <a:pt x="17761" y="11292"/>
                  </a:lnTo>
                  <a:lnTo>
                    <a:pt x="17361" y="11927"/>
                  </a:lnTo>
                  <a:lnTo>
                    <a:pt x="16985" y="12515"/>
                  </a:lnTo>
                  <a:lnTo>
                    <a:pt x="17032" y="11857"/>
                  </a:lnTo>
                  <a:lnTo>
                    <a:pt x="17103" y="11198"/>
                  </a:lnTo>
                  <a:lnTo>
                    <a:pt x="17197" y="10539"/>
                  </a:lnTo>
                  <a:lnTo>
                    <a:pt x="17338" y="9928"/>
                  </a:lnTo>
                  <a:lnTo>
                    <a:pt x="17526" y="9316"/>
                  </a:lnTo>
                  <a:lnTo>
                    <a:pt x="17620" y="9034"/>
                  </a:lnTo>
                  <a:lnTo>
                    <a:pt x="17738" y="8775"/>
                  </a:lnTo>
                  <a:lnTo>
                    <a:pt x="17855" y="8516"/>
                  </a:lnTo>
                  <a:lnTo>
                    <a:pt x="17997" y="8257"/>
                  </a:lnTo>
                  <a:lnTo>
                    <a:pt x="18161" y="8022"/>
                  </a:lnTo>
                  <a:lnTo>
                    <a:pt x="18326" y="7810"/>
                  </a:lnTo>
                  <a:lnTo>
                    <a:pt x="18420" y="7693"/>
                  </a:lnTo>
                  <a:lnTo>
                    <a:pt x="18538" y="7622"/>
                  </a:lnTo>
                  <a:lnTo>
                    <a:pt x="18655" y="7575"/>
                  </a:lnTo>
                  <a:close/>
                  <a:moveTo>
                    <a:pt x="18773" y="6964"/>
                  </a:moveTo>
                  <a:lnTo>
                    <a:pt x="18538" y="6987"/>
                  </a:lnTo>
                  <a:lnTo>
                    <a:pt x="18396" y="7011"/>
                  </a:lnTo>
                  <a:lnTo>
                    <a:pt x="18279" y="7058"/>
                  </a:lnTo>
                  <a:lnTo>
                    <a:pt x="18161" y="7128"/>
                  </a:lnTo>
                  <a:lnTo>
                    <a:pt x="18044" y="7199"/>
                  </a:lnTo>
                  <a:lnTo>
                    <a:pt x="17949" y="7293"/>
                  </a:lnTo>
                  <a:lnTo>
                    <a:pt x="17855" y="7411"/>
                  </a:lnTo>
                  <a:lnTo>
                    <a:pt x="17691" y="7622"/>
                  </a:lnTo>
                  <a:lnTo>
                    <a:pt x="17526" y="7857"/>
                  </a:lnTo>
                  <a:lnTo>
                    <a:pt x="17385" y="8116"/>
                  </a:lnTo>
                  <a:lnTo>
                    <a:pt x="17244" y="8399"/>
                  </a:lnTo>
                  <a:lnTo>
                    <a:pt x="17103" y="8704"/>
                  </a:lnTo>
                  <a:lnTo>
                    <a:pt x="16961" y="9057"/>
                  </a:lnTo>
                  <a:lnTo>
                    <a:pt x="16844" y="9457"/>
                  </a:lnTo>
                  <a:lnTo>
                    <a:pt x="16726" y="9881"/>
                  </a:lnTo>
                  <a:lnTo>
                    <a:pt x="16609" y="10351"/>
                  </a:lnTo>
                  <a:lnTo>
                    <a:pt x="16538" y="10845"/>
                  </a:lnTo>
                  <a:lnTo>
                    <a:pt x="16467" y="11386"/>
                  </a:lnTo>
                  <a:lnTo>
                    <a:pt x="16397" y="11974"/>
                  </a:lnTo>
                  <a:lnTo>
                    <a:pt x="16373" y="12609"/>
                  </a:lnTo>
                  <a:lnTo>
                    <a:pt x="16350" y="13292"/>
                  </a:lnTo>
                  <a:lnTo>
                    <a:pt x="16373" y="14021"/>
                  </a:lnTo>
                  <a:lnTo>
                    <a:pt x="16397" y="14797"/>
                  </a:lnTo>
                  <a:lnTo>
                    <a:pt x="16632" y="14374"/>
                  </a:lnTo>
                  <a:lnTo>
                    <a:pt x="17220" y="13315"/>
                  </a:lnTo>
                  <a:lnTo>
                    <a:pt x="17644" y="12633"/>
                  </a:lnTo>
                  <a:lnTo>
                    <a:pt x="18091" y="11904"/>
                  </a:lnTo>
                  <a:lnTo>
                    <a:pt x="18608" y="11174"/>
                  </a:lnTo>
                  <a:lnTo>
                    <a:pt x="19126" y="10445"/>
                  </a:lnTo>
                  <a:lnTo>
                    <a:pt x="19361" y="10116"/>
                  </a:lnTo>
                  <a:lnTo>
                    <a:pt x="19573" y="9786"/>
                  </a:lnTo>
                  <a:lnTo>
                    <a:pt x="19737" y="9410"/>
                  </a:lnTo>
                  <a:lnTo>
                    <a:pt x="19878" y="9057"/>
                  </a:lnTo>
                  <a:lnTo>
                    <a:pt x="19973" y="8704"/>
                  </a:lnTo>
                  <a:lnTo>
                    <a:pt x="20043" y="8328"/>
                  </a:lnTo>
                  <a:lnTo>
                    <a:pt x="20043" y="8187"/>
                  </a:lnTo>
                  <a:lnTo>
                    <a:pt x="20043" y="8046"/>
                  </a:lnTo>
                  <a:lnTo>
                    <a:pt x="20020" y="7905"/>
                  </a:lnTo>
                  <a:lnTo>
                    <a:pt x="19973" y="7787"/>
                  </a:lnTo>
                  <a:lnTo>
                    <a:pt x="19926" y="7646"/>
                  </a:lnTo>
                  <a:lnTo>
                    <a:pt x="19855" y="7552"/>
                  </a:lnTo>
                  <a:lnTo>
                    <a:pt x="19690" y="7340"/>
                  </a:lnTo>
                  <a:lnTo>
                    <a:pt x="19502" y="7175"/>
                  </a:lnTo>
                  <a:lnTo>
                    <a:pt x="19267" y="7058"/>
                  </a:lnTo>
                  <a:lnTo>
                    <a:pt x="19032" y="6987"/>
                  </a:lnTo>
                  <a:lnTo>
                    <a:pt x="18773" y="6964"/>
                  </a:lnTo>
                  <a:close/>
                  <a:moveTo>
                    <a:pt x="8751" y="612"/>
                  </a:moveTo>
                  <a:lnTo>
                    <a:pt x="9057" y="636"/>
                  </a:lnTo>
                  <a:lnTo>
                    <a:pt x="9363" y="683"/>
                  </a:lnTo>
                  <a:lnTo>
                    <a:pt x="9669" y="777"/>
                  </a:lnTo>
                  <a:lnTo>
                    <a:pt x="9951" y="894"/>
                  </a:lnTo>
                  <a:lnTo>
                    <a:pt x="10233" y="1059"/>
                  </a:lnTo>
                  <a:lnTo>
                    <a:pt x="10492" y="1247"/>
                  </a:lnTo>
                  <a:lnTo>
                    <a:pt x="10727" y="1459"/>
                  </a:lnTo>
                  <a:lnTo>
                    <a:pt x="10939" y="1718"/>
                  </a:lnTo>
                  <a:lnTo>
                    <a:pt x="11080" y="1953"/>
                  </a:lnTo>
                  <a:lnTo>
                    <a:pt x="11198" y="2188"/>
                  </a:lnTo>
                  <a:lnTo>
                    <a:pt x="11316" y="2423"/>
                  </a:lnTo>
                  <a:lnTo>
                    <a:pt x="11386" y="2659"/>
                  </a:lnTo>
                  <a:lnTo>
                    <a:pt x="11433" y="2917"/>
                  </a:lnTo>
                  <a:lnTo>
                    <a:pt x="11457" y="3176"/>
                  </a:lnTo>
                  <a:lnTo>
                    <a:pt x="11480" y="3435"/>
                  </a:lnTo>
                  <a:lnTo>
                    <a:pt x="11480" y="3694"/>
                  </a:lnTo>
                  <a:lnTo>
                    <a:pt x="11457" y="3952"/>
                  </a:lnTo>
                  <a:lnTo>
                    <a:pt x="11433" y="4188"/>
                  </a:lnTo>
                  <a:lnTo>
                    <a:pt x="11339" y="4705"/>
                  </a:lnTo>
                  <a:lnTo>
                    <a:pt x="11198" y="5199"/>
                  </a:lnTo>
                  <a:lnTo>
                    <a:pt x="11010" y="5670"/>
                  </a:lnTo>
                  <a:lnTo>
                    <a:pt x="10822" y="6140"/>
                  </a:lnTo>
                  <a:lnTo>
                    <a:pt x="10610" y="6540"/>
                  </a:lnTo>
                  <a:lnTo>
                    <a:pt x="10422" y="6917"/>
                  </a:lnTo>
                  <a:lnTo>
                    <a:pt x="10233" y="7246"/>
                  </a:lnTo>
                  <a:lnTo>
                    <a:pt x="9928" y="7693"/>
                  </a:lnTo>
                  <a:lnTo>
                    <a:pt x="9810" y="7857"/>
                  </a:lnTo>
                  <a:lnTo>
                    <a:pt x="8963" y="8987"/>
                  </a:lnTo>
                  <a:lnTo>
                    <a:pt x="8328" y="9834"/>
                  </a:lnTo>
                  <a:lnTo>
                    <a:pt x="8210" y="10045"/>
                  </a:lnTo>
                  <a:lnTo>
                    <a:pt x="8140" y="10257"/>
                  </a:lnTo>
                  <a:lnTo>
                    <a:pt x="8116" y="10492"/>
                  </a:lnTo>
                  <a:lnTo>
                    <a:pt x="8140" y="10704"/>
                  </a:lnTo>
                  <a:lnTo>
                    <a:pt x="8210" y="10916"/>
                  </a:lnTo>
                  <a:lnTo>
                    <a:pt x="8328" y="11104"/>
                  </a:lnTo>
                  <a:lnTo>
                    <a:pt x="8469" y="11269"/>
                  </a:lnTo>
                  <a:lnTo>
                    <a:pt x="8657" y="11410"/>
                  </a:lnTo>
                  <a:lnTo>
                    <a:pt x="9081" y="11645"/>
                  </a:lnTo>
                  <a:lnTo>
                    <a:pt x="9575" y="11904"/>
                  </a:lnTo>
                  <a:lnTo>
                    <a:pt x="10116" y="12162"/>
                  </a:lnTo>
                  <a:lnTo>
                    <a:pt x="10727" y="12421"/>
                  </a:lnTo>
                  <a:lnTo>
                    <a:pt x="11410" y="12680"/>
                  </a:lnTo>
                  <a:lnTo>
                    <a:pt x="12162" y="12915"/>
                  </a:lnTo>
                  <a:lnTo>
                    <a:pt x="12939" y="13127"/>
                  </a:lnTo>
                  <a:lnTo>
                    <a:pt x="13786" y="13315"/>
                  </a:lnTo>
                  <a:lnTo>
                    <a:pt x="13997" y="13339"/>
                  </a:lnTo>
                  <a:lnTo>
                    <a:pt x="14209" y="13315"/>
                  </a:lnTo>
                  <a:lnTo>
                    <a:pt x="14397" y="13268"/>
                  </a:lnTo>
                  <a:lnTo>
                    <a:pt x="14585" y="13174"/>
                  </a:lnTo>
                  <a:lnTo>
                    <a:pt x="14727" y="13056"/>
                  </a:lnTo>
                  <a:lnTo>
                    <a:pt x="14868" y="12915"/>
                  </a:lnTo>
                  <a:lnTo>
                    <a:pt x="14962" y="12751"/>
                  </a:lnTo>
                  <a:lnTo>
                    <a:pt x="15056" y="12562"/>
                  </a:lnTo>
                  <a:lnTo>
                    <a:pt x="15079" y="12351"/>
                  </a:lnTo>
                  <a:lnTo>
                    <a:pt x="15221" y="10986"/>
                  </a:lnTo>
                  <a:lnTo>
                    <a:pt x="15291" y="10375"/>
                  </a:lnTo>
                  <a:lnTo>
                    <a:pt x="15385" y="9810"/>
                  </a:lnTo>
                  <a:lnTo>
                    <a:pt x="15479" y="9292"/>
                  </a:lnTo>
                  <a:lnTo>
                    <a:pt x="15574" y="8822"/>
                  </a:lnTo>
                  <a:lnTo>
                    <a:pt x="15691" y="8375"/>
                  </a:lnTo>
                  <a:lnTo>
                    <a:pt x="15809" y="7975"/>
                  </a:lnTo>
                  <a:lnTo>
                    <a:pt x="15926" y="7599"/>
                  </a:lnTo>
                  <a:lnTo>
                    <a:pt x="16068" y="7246"/>
                  </a:lnTo>
                  <a:lnTo>
                    <a:pt x="16209" y="6917"/>
                  </a:lnTo>
                  <a:lnTo>
                    <a:pt x="16350" y="6634"/>
                  </a:lnTo>
                  <a:lnTo>
                    <a:pt x="16491" y="6352"/>
                  </a:lnTo>
                  <a:lnTo>
                    <a:pt x="16656" y="6117"/>
                  </a:lnTo>
                  <a:lnTo>
                    <a:pt x="16985" y="5646"/>
                  </a:lnTo>
                  <a:lnTo>
                    <a:pt x="17197" y="5387"/>
                  </a:lnTo>
                  <a:lnTo>
                    <a:pt x="17455" y="5176"/>
                  </a:lnTo>
                  <a:lnTo>
                    <a:pt x="17714" y="4988"/>
                  </a:lnTo>
                  <a:lnTo>
                    <a:pt x="18020" y="4823"/>
                  </a:lnTo>
                  <a:lnTo>
                    <a:pt x="18302" y="4705"/>
                  </a:lnTo>
                  <a:lnTo>
                    <a:pt x="18608" y="4611"/>
                  </a:lnTo>
                  <a:lnTo>
                    <a:pt x="18937" y="4564"/>
                  </a:lnTo>
                  <a:lnTo>
                    <a:pt x="19243" y="4541"/>
                  </a:lnTo>
                  <a:lnTo>
                    <a:pt x="19549" y="4564"/>
                  </a:lnTo>
                  <a:lnTo>
                    <a:pt x="19878" y="4611"/>
                  </a:lnTo>
                  <a:lnTo>
                    <a:pt x="20184" y="4705"/>
                  </a:lnTo>
                  <a:lnTo>
                    <a:pt x="20467" y="4823"/>
                  </a:lnTo>
                  <a:lnTo>
                    <a:pt x="20749" y="4988"/>
                  </a:lnTo>
                  <a:lnTo>
                    <a:pt x="21008" y="5176"/>
                  </a:lnTo>
                  <a:lnTo>
                    <a:pt x="21243" y="5411"/>
                  </a:lnTo>
                  <a:lnTo>
                    <a:pt x="21455" y="5670"/>
                  </a:lnTo>
                  <a:lnTo>
                    <a:pt x="21596" y="5905"/>
                  </a:lnTo>
                  <a:lnTo>
                    <a:pt x="21713" y="6140"/>
                  </a:lnTo>
                  <a:lnTo>
                    <a:pt x="21807" y="6375"/>
                  </a:lnTo>
                  <a:lnTo>
                    <a:pt x="21878" y="6611"/>
                  </a:lnTo>
                  <a:lnTo>
                    <a:pt x="21925" y="6869"/>
                  </a:lnTo>
                  <a:lnTo>
                    <a:pt x="21972" y="7128"/>
                  </a:lnTo>
                  <a:lnTo>
                    <a:pt x="21972" y="7387"/>
                  </a:lnTo>
                  <a:lnTo>
                    <a:pt x="21972" y="7622"/>
                  </a:lnTo>
                  <a:lnTo>
                    <a:pt x="21949" y="7881"/>
                  </a:lnTo>
                  <a:lnTo>
                    <a:pt x="21925" y="8140"/>
                  </a:lnTo>
                  <a:lnTo>
                    <a:pt x="21831" y="8657"/>
                  </a:lnTo>
                  <a:lnTo>
                    <a:pt x="21690" y="9151"/>
                  </a:lnTo>
                  <a:lnTo>
                    <a:pt x="21502" y="9622"/>
                  </a:lnTo>
                  <a:lnTo>
                    <a:pt x="21313" y="10069"/>
                  </a:lnTo>
                  <a:lnTo>
                    <a:pt x="21102" y="10469"/>
                  </a:lnTo>
                  <a:lnTo>
                    <a:pt x="20914" y="10845"/>
                  </a:lnTo>
                  <a:lnTo>
                    <a:pt x="20725" y="11174"/>
                  </a:lnTo>
                  <a:lnTo>
                    <a:pt x="20420" y="11621"/>
                  </a:lnTo>
                  <a:lnTo>
                    <a:pt x="20302" y="11786"/>
                  </a:lnTo>
                  <a:lnTo>
                    <a:pt x="19643" y="12680"/>
                  </a:lnTo>
                  <a:lnTo>
                    <a:pt x="19102" y="13480"/>
                  </a:lnTo>
                  <a:lnTo>
                    <a:pt x="18632" y="14162"/>
                  </a:lnTo>
                  <a:lnTo>
                    <a:pt x="18279" y="14727"/>
                  </a:lnTo>
                  <a:lnTo>
                    <a:pt x="18114" y="15056"/>
                  </a:lnTo>
                  <a:lnTo>
                    <a:pt x="17973" y="15409"/>
                  </a:lnTo>
                  <a:lnTo>
                    <a:pt x="17879" y="15762"/>
                  </a:lnTo>
                  <a:lnTo>
                    <a:pt x="17808" y="16115"/>
                  </a:lnTo>
                  <a:lnTo>
                    <a:pt x="17714" y="16797"/>
                  </a:lnTo>
                  <a:lnTo>
                    <a:pt x="17644" y="17620"/>
                  </a:lnTo>
                  <a:lnTo>
                    <a:pt x="17620" y="18044"/>
                  </a:lnTo>
                  <a:lnTo>
                    <a:pt x="17620" y="18490"/>
                  </a:lnTo>
                  <a:lnTo>
                    <a:pt x="17620" y="18961"/>
                  </a:lnTo>
                  <a:lnTo>
                    <a:pt x="17667" y="19408"/>
                  </a:lnTo>
                  <a:lnTo>
                    <a:pt x="17691" y="19902"/>
                  </a:lnTo>
                  <a:lnTo>
                    <a:pt x="17667" y="20396"/>
                  </a:lnTo>
                  <a:lnTo>
                    <a:pt x="17597" y="20866"/>
                  </a:lnTo>
                  <a:lnTo>
                    <a:pt x="17479" y="21337"/>
                  </a:lnTo>
                  <a:lnTo>
                    <a:pt x="17314" y="21807"/>
                  </a:lnTo>
                  <a:lnTo>
                    <a:pt x="17103" y="22231"/>
                  </a:lnTo>
                  <a:lnTo>
                    <a:pt x="16844" y="22654"/>
                  </a:lnTo>
                  <a:lnTo>
                    <a:pt x="16562" y="23054"/>
                  </a:lnTo>
                  <a:lnTo>
                    <a:pt x="16232" y="23407"/>
                  </a:lnTo>
                  <a:lnTo>
                    <a:pt x="15879" y="23713"/>
                  </a:lnTo>
                  <a:lnTo>
                    <a:pt x="15691" y="23878"/>
                  </a:lnTo>
                  <a:lnTo>
                    <a:pt x="15456" y="24019"/>
                  </a:lnTo>
                  <a:lnTo>
                    <a:pt x="15244" y="24160"/>
                  </a:lnTo>
                  <a:lnTo>
                    <a:pt x="15009" y="24277"/>
                  </a:lnTo>
                  <a:lnTo>
                    <a:pt x="14750" y="24395"/>
                  </a:lnTo>
                  <a:lnTo>
                    <a:pt x="14468" y="24489"/>
                  </a:lnTo>
                  <a:lnTo>
                    <a:pt x="14186" y="24583"/>
                  </a:lnTo>
                  <a:lnTo>
                    <a:pt x="13880" y="24654"/>
                  </a:lnTo>
                  <a:lnTo>
                    <a:pt x="13574" y="24724"/>
                  </a:lnTo>
                  <a:lnTo>
                    <a:pt x="13221" y="24771"/>
                  </a:lnTo>
                  <a:lnTo>
                    <a:pt x="12868" y="24795"/>
                  </a:lnTo>
                  <a:lnTo>
                    <a:pt x="12092" y="24795"/>
                  </a:lnTo>
                  <a:lnTo>
                    <a:pt x="11668" y="24748"/>
                  </a:lnTo>
                  <a:lnTo>
                    <a:pt x="11457" y="24724"/>
                  </a:lnTo>
                  <a:lnTo>
                    <a:pt x="10869" y="24630"/>
                  </a:lnTo>
                  <a:lnTo>
                    <a:pt x="9998" y="24466"/>
                  </a:lnTo>
                  <a:lnTo>
                    <a:pt x="9457" y="24348"/>
                  </a:lnTo>
                  <a:lnTo>
                    <a:pt x="8869" y="24183"/>
                  </a:lnTo>
                  <a:lnTo>
                    <a:pt x="8257" y="24019"/>
                  </a:lnTo>
                  <a:lnTo>
                    <a:pt x="7599" y="23807"/>
                  </a:lnTo>
                  <a:lnTo>
                    <a:pt x="6893" y="23572"/>
                  </a:lnTo>
                  <a:lnTo>
                    <a:pt x="6187" y="23289"/>
                  </a:lnTo>
                  <a:lnTo>
                    <a:pt x="5482" y="22984"/>
                  </a:lnTo>
                  <a:lnTo>
                    <a:pt x="4752" y="22654"/>
                  </a:lnTo>
                  <a:lnTo>
                    <a:pt x="4047" y="22254"/>
                  </a:lnTo>
                  <a:lnTo>
                    <a:pt x="3341" y="21831"/>
                  </a:lnTo>
                  <a:lnTo>
                    <a:pt x="2870" y="21502"/>
                  </a:lnTo>
                  <a:lnTo>
                    <a:pt x="2447" y="21125"/>
                  </a:lnTo>
                  <a:lnTo>
                    <a:pt x="2071" y="20702"/>
                  </a:lnTo>
                  <a:lnTo>
                    <a:pt x="1718" y="20278"/>
                  </a:lnTo>
                  <a:lnTo>
                    <a:pt x="1435" y="19808"/>
                  </a:lnTo>
                  <a:lnTo>
                    <a:pt x="1177" y="19337"/>
                  </a:lnTo>
                  <a:lnTo>
                    <a:pt x="965" y="18820"/>
                  </a:lnTo>
                  <a:lnTo>
                    <a:pt x="800" y="18302"/>
                  </a:lnTo>
                  <a:lnTo>
                    <a:pt x="706" y="17785"/>
                  </a:lnTo>
                  <a:lnTo>
                    <a:pt x="636" y="17244"/>
                  </a:lnTo>
                  <a:lnTo>
                    <a:pt x="612" y="16679"/>
                  </a:lnTo>
                  <a:lnTo>
                    <a:pt x="659" y="16138"/>
                  </a:lnTo>
                  <a:lnTo>
                    <a:pt x="753" y="15597"/>
                  </a:lnTo>
                  <a:lnTo>
                    <a:pt x="894" y="15056"/>
                  </a:lnTo>
                  <a:lnTo>
                    <a:pt x="1083" y="14515"/>
                  </a:lnTo>
                  <a:lnTo>
                    <a:pt x="1341" y="13997"/>
                  </a:lnTo>
                  <a:lnTo>
                    <a:pt x="1765" y="13245"/>
                  </a:lnTo>
                  <a:lnTo>
                    <a:pt x="2259" y="12468"/>
                  </a:lnTo>
                  <a:lnTo>
                    <a:pt x="2518" y="12115"/>
                  </a:lnTo>
                  <a:lnTo>
                    <a:pt x="2800" y="11739"/>
                  </a:lnTo>
                  <a:lnTo>
                    <a:pt x="3082" y="11386"/>
                  </a:lnTo>
                  <a:lnTo>
                    <a:pt x="3388" y="11057"/>
                  </a:lnTo>
                  <a:lnTo>
                    <a:pt x="3600" y="10822"/>
                  </a:lnTo>
                  <a:lnTo>
                    <a:pt x="3764" y="10586"/>
                  </a:lnTo>
                  <a:lnTo>
                    <a:pt x="3929" y="10328"/>
                  </a:lnTo>
                  <a:lnTo>
                    <a:pt x="4047" y="10045"/>
                  </a:lnTo>
                  <a:lnTo>
                    <a:pt x="4164" y="9763"/>
                  </a:lnTo>
                  <a:lnTo>
                    <a:pt x="4258" y="9481"/>
                  </a:lnTo>
                  <a:lnTo>
                    <a:pt x="4329" y="9175"/>
                  </a:lnTo>
                  <a:lnTo>
                    <a:pt x="4352" y="8869"/>
                  </a:lnTo>
                  <a:lnTo>
                    <a:pt x="4423" y="8163"/>
                  </a:lnTo>
                  <a:lnTo>
                    <a:pt x="4517" y="7481"/>
                  </a:lnTo>
                  <a:lnTo>
                    <a:pt x="4611" y="6869"/>
                  </a:lnTo>
                  <a:lnTo>
                    <a:pt x="4729" y="6258"/>
                  </a:lnTo>
                  <a:lnTo>
                    <a:pt x="4823" y="5717"/>
                  </a:lnTo>
                  <a:lnTo>
                    <a:pt x="4964" y="5199"/>
                  </a:lnTo>
                  <a:lnTo>
                    <a:pt x="5082" y="4705"/>
                  </a:lnTo>
                  <a:lnTo>
                    <a:pt x="5223" y="4258"/>
                  </a:lnTo>
                  <a:lnTo>
                    <a:pt x="5364" y="3835"/>
                  </a:lnTo>
                  <a:lnTo>
                    <a:pt x="5505" y="3458"/>
                  </a:lnTo>
                  <a:lnTo>
                    <a:pt x="5670" y="3082"/>
                  </a:lnTo>
                  <a:lnTo>
                    <a:pt x="5834" y="2753"/>
                  </a:lnTo>
                  <a:lnTo>
                    <a:pt x="5999" y="2470"/>
                  </a:lnTo>
                  <a:lnTo>
                    <a:pt x="6164" y="2188"/>
                  </a:lnTo>
                  <a:lnTo>
                    <a:pt x="6328" y="1929"/>
                  </a:lnTo>
                  <a:lnTo>
                    <a:pt x="6493" y="1718"/>
                  </a:lnTo>
                  <a:lnTo>
                    <a:pt x="6705" y="1459"/>
                  </a:lnTo>
                  <a:lnTo>
                    <a:pt x="6964" y="1247"/>
                  </a:lnTo>
                  <a:lnTo>
                    <a:pt x="7222" y="1059"/>
                  </a:lnTo>
                  <a:lnTo>
                    <a:pt x="7505" y="894"/>
                  </a:lnTo>
                  <a:lnTo>
                    <a:pt x="7810" y="777"/>
                  </a:lnTo>
                  <a:lnTo>
                    <a:pt x="8116" y="683"/>
                  </a:lnTo>
                  <a:lnTo>
                    <a:pt x="8422" y="636"/>
                  </a:lnTo>
                  <a:lnTo>
                    <a:pt x="8751" y="612"/>
                  </a:lnTo>
                  <a:close/>
                  <a:moveTo>
                    <a:pt x="8751" y="0"/>
                  </a:moveTo>
                  <a:lnTo>
                    <a:pt x="8352" y="24"/>
                  </a:lnTo>
                  <a:lnTo>
                    <a:pt x="7952" y="94"/>
                  </a:lnTo>
                  <a:lnTo>
                    <a:pt x="7575" y="212"/>
                  </a:lnTo>
                  <a:lnTo>
                    <a:pt x="7222" y="353"/>
                  </a:lnTo>
                  <a:lnTo>
                    <a:pt x="6870" y="541"/>
                  </a:lnTo>
                  <a:lnTo>
                    <a:pt x="6564" y="777"/>
                  </a:lnTo>
                  <a:lnTo>
                    <a:pt x="6281" y="1035"/>
                  </a:lnTo>
                  <a:lnTo>
                    <a:pt x="5999" y="1341"/>
                  </a:lnTo>
                  <a:lnTo>
                    <a:pt x="5787" y="1624"/>
                  </a:lnTo>
                  <a:lnTo>
                    <a:pt x="5576" y="1929"/>
                  </a:lnTo>
                  <a:lnTo>
                    <a:pt x="5387" y="2282"/>
                  </a:lnTo>
                  <a:lnTo>
                    <a:pt x="5199" y="2635"/>
                  </a:lnTo>
                  <a:lnTo>
                    <a:pt x="5035" y="3035"/>
                  </a:lnTo>
                  <a:lnTo>
                    <a:pt x="4870" y="3435"/>
                  </a:lnTo>
                  <a:lnTo>
                    <a:pt x="4705" y="3882"/>
                  </a:lnTo>
                  <a:lnTo>
                    <a:pt x="4564" y="4329"/>
                  </a:lnTo>
                  <a:lnTo>
                    <a:pt x="4423" y="4823"/>
                  </a:lnTo>
                  <a:lnTo>
                    <a:pt x="4282" y="5317"/>
                  </a:lnTo>
                  <a:lnTo>
                    <a:pt x="4188" y="5834"/>
                  </a:lnTo>
                  <a:lnTo>
                    <a:pt x="4070" y="6399"/>
                  </a:lnTo>
                  <a:lnTo>
                    <a:pt x="3882" y="7552"/>
                  </a:lnTo>
                  <a:lnTo>
                    <a:pt x="3741" y="8822"/>
                  </a:lnTo>
                  <a:lnTo>
                    <a:pt x="3717" y="9081"/>
                  </a:lnTo>
                  <a:lnTo>
                    <a:pt x="3670" y="9316"/>
                  </a:lnTo>
                  <a:lnTo>
                    <a:pt x="3576" y="9575"/>
                  </a:lnTo>
                  <a:lnTo>
                    <a:pt x="3482" y="9810"/>
                  </a:lnTo>
                  <a:lnTo>
                    <a:pt x="3388" y="10022"/>
                  </a:lnTo>
                  <a:lnTo>
                    <a:pt x="3247" y="10257"/>
                  </a:lnTo>
                  <a:lnTo>
                    <a:pt x="3106" y="10445"/>
                  </a:lnTo>
                  <a:lnTo>
                    <a:pt x="2941" y="10633"/>
                  </a:lnTo>
                  <a:lnTo>
                    <a:pt x="2659" y="10963"/>
                  </a:lnTo>
                  <a:lnTo>
                    <a:pt x="2376" y="11292"/>
                  </a:lnTo>
                  <a:lnTo>
                    <a:pt x="2118" y="11645"/>
                  </a:lnTo>
                  <a:lnTo>
                    <a:pt x="1835" y="12021"/>
                  </a:lnTo>
                  <a:lnTo>
                    <a:pt x="1577" y="12421"/>
                  </a:lnTo>
                  <a:lnTo>
                    <a:pt x="1318" y="12821"/>
                  </a:lnTo>
                  <a:lnTo>
                    <a:pt x="800" y="13715"/>
                  </a:lnTo>
                  <a:lnTo>
                    <a:pt x="659" y="13997"/>
                  </a:lnTo>
                  <a:lnTo>
                    <a:pt x="518" y="14256"/>
                  </a:lnTo>
                  <a:lnTo>
                    <a:pt x="424" y="14562"/>
                  </a:lnTo>
                  <a:lnTo>
                    <a:pt x="306" y="14844"/>
                  </a:lnTo>
                  <a:lnTo>
                    <a:pt x="236" y="15127"/>
                  </a:lnTo>
                  <a:lnTo>
                    <a:pt x="165" y="15432"/>
                  </a:lnTo>
                  <a:lnTo>
                    <a:pt x="94" y="15738"/>
                  </a:lnTo>
                  <a:lnTo>
                    <a:pt x="47" y="16020"/>
                  </a:lnTo>
                  <a:lnTo>
                    <a:pt x="24" y="16326"/>
                  </a:lnTo>
                  <a:lnTo>
                    <a:pt x="0" y="16632"/>
                  </a:lnTo>
                  <a:lnTo>
                    <a:pt x="0" y="16938"/>
                  </a:lnTo>
                  <a:lnTo>
                    <a:pt x="24" y="17244"/>
                  </a:lnTo>
                  <a:lnTo>
                    <a:pt x="47" y="17550"/>
                  </a:lnTo>
                  <a:lnTo>
                    <a:pt x="94" y="17855"/>
                  </a:lnTo>
                  <a:lnTo>
                    <a:pt x="142" y="18161"/>
                  </a:lnTo>
                  <a:lnTo>
                    <a:pt x="212" y="18467"/>
                  </a:lnTo>
                  <a:lnTo>
                    <a:pt x="306" y="18749"/>
                  </a:lnTo>
                  <a:lnTo>
                    <a:pt x="400" y="19055"/>
                  </a:lnTo>
                  <a:lnTo>
                    <a:pt x="518" y="19337"/>
                  </a:lnTo>
                  <a:lnTo>
                    <a:pt x="636" y="19620"/>
                  </a:lnTo>
                  <a:lnTo>
                    <a:pt x="777" y="19878"/>
                  </a:lnTo>
                  <a:lnTo>
                    <a:pt x="918" y="20161"/>
                  </a:lnTo>
                  <a:lnTo>
                    <a:pt x="1247" y="20655"/>
                  </a:lnTo>
                  <a:lnTo>
                    <a:pt x="1624" y="21149"/>
                  </a:lnTo>
                  <a:lnTo>
                    <a:pt x="2047" y="21572"/>
                  </a:lnTo>
                  <a:lnTo>
                    <a:pt x="2282" y="21784"/>
                  </a:lnTo>
                  <a:lnTo>
                    <a:pt x="2518" y="21996"/>
                  </a:lnTo>
                  <a:lnTo>
                    <a:pt x="2753" y="22160"/>
                  </a:lnTo>
                  <a:lnTo>
                    <a:pt x="3012" y="22348"/>
                  </a:lnTo>
                  <a:lnTo>
                    <a:pt x="3717" y="22772"/>
                  </a:lnTo>
                  <a:lnTo>
                    <a:pt x="4446" y="23172"/>
                  </a:lnTo>
                  <a:lnTo>
                    <a:pt x="5176" y="23525"/>
                  </a:lnTo>
                  <a:lnTo>
                    <a:pt x="5905" y="23854"/>
                  </a:lnTo>
                  <a:lnTo>
                    <a:pt x="6611" y="24113"/>
                  </a:lnTo>
                  <a:lnTo>
                    <a:pt x="7316" y="24372"/>
                  </a:lnTo>
                  <a:lnTo>
                    <a:pt x="7999" y="24583"/>
                  </a:lnTo>
                  <a:lnTo>
                    <a:pt x="8634" y="24771"/>
                  </a:lnTo>
                  <a:lnTo>
                    <a:pt x="9222" y="24913"/>
                  </a:lnTo>
                  <a:lnTo>
                    <a:pt x="9787" y="25030"/>
                  </a:lnTo>
                  <a:lnTo>
                    <a:pt x="10704" y="25218"/>
                  </a:lnTo>
                  <a:lnTo>
                    <a:pt x="11316" y="25336"/>
                  </a:lnTo>
                  <a:lnTo>
                    <a:pt x="11598" y="25360"/>
                  </a:lnTo>
                  <a:lnTo>
                    <a:pt x="12068" y="25407"/>
                  </a:lnTo>
                  <a:lnTo>
                    <a:pt x="12868" y="25407"/>
                  </a:lnTo>
                  <a:lnTo>
                    <a:pt x="13198" y="25383"/>
                  </a:lnTo>
                  <a:lnTo>
                    <a:pt x="13550" y="25336"/>
                  </a:lnTo>
                  <a:lnTo>
                    <a:pt x="13880" y="25289"/>
                  </a:lnTo>
                  <a:lnTo>
                    <a:pt x="14186" y="25218"/>
                  </a:lnTo>
                  <a:lnTo>
                    <a:pt x="14491" y="25124"/>
                  </a:lnTo>
                  <a:lnTo>
                    <a:pt x="14797" y="25030"/>
                  </a:lnTo>
                  <a:lnTo>
                    <a:pt x="15079" y="24913"/>
                  </a:lnTo>
                  <a:lnTo>
                    <a:pt x="15362" y="24795"/>
                  </a:lnTo>
                  <a:lnTo>
                    <a:pt x="15621" y="24630"/>
                  </a:lnTo>
                  <a:lnTo>
                    <a:pt x="15879" y="24489"/>
                  </a:lnTo>
                  <a:lnTo>
                    <a:pt x="16138" y="24301"/>
                  </a:lnTo>
                  <a:lnTo>
                    <a:pt x="16373" y="24113"/>
                  </a:lnTo>
                  <a:lnTo>
                    <a:pt x="16609" y="23901"/>
                  </a:lnTo>
                  <a:lnTo>
                    <a:pt x="16820" y="23689"/>
                  </a:lnTo>
                  <a:lnTo>
                    <a:pt x="17032" y="23454"/>
                  </a:lnTo>
                  <a:lnTo>
                    <a:pt x="17361" y="23007"/>
                  </a:lnTo>
                  <a:lnTo>
                    <a:pt x="17644" y="22537"/>
                  </a:lnTo>
                  <a:lnTo>
                    <a:pt x="17855" y="22043"/>
                  </a:lnTo>
                  <a:lnTo>
                    <a:pt x="18044" y="21525"/>
                  </a:lnTo>
                  <a:lnTo>
                    <a:pt x="18185" y="21008"/>
                  </a:lnTo>
                  <a:lnTo>
                    <a:pt x="18255" y="20467"/>
                  </a:lnTo>
                  <a:lnTo>
                    <a:pt x="18302" y="19902"/>
                  </a:lnTo>
                  <a:lnTo>
                    <a:pt x="18279" y="19337"/>
                  </a:lnTo>
                  <a:lnTo>
                    <a:pt x="18255" y="18914"/>
                  </a:lnTo>
                  <a:lnTo>
                    <a:pt x="18232" y="18467"/>
                  </a:lnTo>
                  <a:lnTo>
                    <a:pt x="18232" y="18020"/>
                  </a:lnTo>
                  <a:lnTo>
                    <a:pt x="18255" y="17597"/>
                  </a:lnTo>
                  <a:lnTo>
                    <a:pt x="18326" y="16820"/>
                  </a:lnTo>
                  <a:lnTo>
                    <a:pt x="18396" y="16209"/>
                  </a:lnTo>
                  <a:lnTo>
                    <a:pt x="18467" y="15903"/>
                  </a:lnTo>
                  <a:lnTo>
                    <a:pt x="18561" y="15597"/>
                  </a:lnTo>
                  <a:lnTo>
                    <a:pt x="18679" y="15315"/>
                  </a:lnTo>
                  <a:lnTo>
                    <a:pt x="18820" y="15056"/>
                  </a:lnTo>
                  <a:lnTo>
                    <a:pt x="19173" y="14491"/>
                  </a:lnTo>
                  <a:lnTo>
                    <a:pt x="19620" y="13809"/>
                  </a:lnTo>
                  <a:lnTo>
                    <a:pt x="20161" y="13033"/>
                  </a:lnTo>
                  <a:lnTo>
                    <a:pt x="20796" y="12162"/>
                  </a:lnTo>
                  <a:lnTo>
                    <a:pt x="20961" y="11927"/>
                  </a:lnTo>
                  <a:lnTo>
                    <a:pt x="21313" y="11410"/>
                  </a:lnTo>
                  <a:lnTo>
                    <a:pt x="21502" y="11033"/>
                  </a:lnTo>
                  <a:lnTo>
                    <a:pt x="21713" y="10633"/>
                  </a:lnTo>
                  <a:lnTo>
                    <a:pt x="21949" y="10186"/>
                  </a:lnTo>
                  <a:lnTo>
                    <a:pt x="22137" y="9692"/>
                  </a:lnTo>
                  <a:lnTo>
                    <a:pt x="22325" y="9175"/>
                  </a:lnTo>
                  <a:lnTo>
                    <a:pt x="22466" y="8634"/>
                  </a:lnTo>
                  <a:lnTo>
                    <a:pt x="22560" y="8069"/>
                  </a:lnTo>
                  <a:lnTo>
                    <a:pt x="22584" y="7787"/>
                  </a:lnTo>
                  <a:lnTo>
                    <a:pt x="22584" y="7505"/>
                  </a:lnTo>
                  <a:lnTo>
                    <a:pt x="22584" y="7222"/>
                  </a:lnTo>
                  <a:lnTo>
                    <a:pt x="22560" y="6940"/>
                  </a:lnTo>
                  <a:lnTo>
                    <a:pt x="22513" y="6658"/>
                  </a:lnTo>
                  <a:lnTo>
                    <a:pt x="22466" y="6399"/>
                  </a:lnTo>
                  <a:lnTo>
                    <a:pt x="22372" y="6117"/>
                  </a:lnTo>
                  <a:lnTo>
                    <a:pt x="22254" y="5858"/>
                  </a:lnTo>
                  <a:lnTo>
                    <a:pt x="22113" y="5576"/>
                  </a:lnTo>
                  <a:lnTo>
                    <a:pt x="21949" y="5317"/>
                  </a:lnTo>
                  <a:lnTo>
                    <a:pt x="21713" y="5011"/>
                  </a:lnTo>
                  <a:lnTo>
                    <a:pt x="21431" y="4729"/>
                  </a:lnTo>
                  <a:lnTo>
                    <a:pt x="21125" y="4494"/>
                  </a:lnTo>
                  <a:lnTo>
                    <a:pt x="20772" y="4305"/>
                  </a:lnTo>
                  <a:lnTo>
                    <a:pt x="20420" y="4141"/>
                  </a:lnTo>
                  <a:lnTo>
                    <a:pt x="20043" y="4023"/>
                  </a:lnTo>
                  <a:lnTo>
                    <a:pt x="19643" y="3952"/>
                  </a:lnTo>
                  <a:lnTo>
                    <a:pt x="19243" y="3929"/>
                  </a:lnTo>
                  <a:lnTo>
                    <a:pt x="18843" y="3952"/>
                  </a:lnTo>
                  <a:lnTo>
                    <a:pt x="18443" y="4023"/>
                  </a:lnTo>
                  <a:lnTo>
                    <a:pt x="18067" y="4141"/>
                  </a:lnTo>
                  <a:lnTo>
                    <a:pt x="17714" y="4282"/>
                  </a:lnTo>
                  <a:lnTo>
                    <a:pt x="17385" y="4470"/>
                  </a:lnTo>
                  <a:lnTo>
                    <a:pt x="17056" y="4705"/>
                  </a:lnTo>
                  <a:lnTo>
                    <a:pt x="16750" y="4964"/>
                  </a:lnTo>
                  <a:lnTo>
                    <a:pt x="16491" y="5270"/>
                  </a:lnTo>
                  <a:lnTo>
                    <a:pt x="16279" y="5552"/>
                  </a:lnTo>
                  <a:lnTo>
                    <a:pt x="16091" y="5834"/>
                  </a:lnTo>
                  <a:lnTo>
                    <a:pt x="15926" y="6117"/>
                  </a:lnTo>
                  <a:lnTo>
                    <a:pt x="15762" y="6423"/>
                  </a:lnTo>
                  <a:lnTo>
                    <a:pt x="15621" y="6728"/>
                  </a:lnTo>
                  <a:lnTo>
                    <a:pt x="15479" y="7081"/>
                  </a:lnTo>
                  <a:lnTo>
                    <a:pt x="15338" y="7411"/>
                  </a:lnTo>
                  <a:lnTo>
                    <a:pt x="15221" y="7787"/>
                  </a:lnTo>
                  <a:lnTo>
                    <a:pt x="15079" y="8234"/>
                  </a:lnTo>
                  <a:lnTo>
                    <a:pt x="14985" y="8704"/>
                  </a:lnTo>
                  <a:lnTo>
                    <a:pt x="14868" y="9222"/>
                  </a:lnTo>
                  <a:lnTo>
                    <a:pt x="14774" y="9763"/>
                  </a:lnTo>
                  <a:lnTo>
                    <a:pt x="14680" y="10328"/>
                  </a:lnTo>
                  <a:lnTo>
                    <a:pt x="14609" y="10963"/>
                  </a:lnTo>
                  <a:lnTo>
                    <a:pt x="14468" y="12304"/>
                  </a:lnTo>
                  <a:lnTo>
                    <a:pt x="14444" y="12374"/>
                  </a:lnTo>
                  <a:lnTo>
                    <a:pt x="14421" y="12468"/>
                  </a:lnTo>
                  <a:lnTo>
                    <a:pt x="14374" y="12539"/>
                  </a:lnTo>
                  <a:lnTo>
                    <a:pt x="14327" y="12609"/>
                  </a:lnTo>
                  <a:lnTo>
                    <a:pt x="14256" y="12656"/>
                  </a:lnTo>
                  <a:lnTo>
                    <a:pt x="14186" y="12704"/>
                  </a:lnTo>
                  <a:lnTo>
                    <a:pt x="14091" y="12727"/>
                  </a:lnTo>
                  <a:lnTo>
                    <a:pt x="13903" y="12727"/>
                  </a:lnTo>
                  <a:lnTo>
                    <a:pt x="13103" y="12539"/>
                  </a:lnTo>
                  <a:lnTo>
                    <a:pt x="12351" y="12327"/>
                  </a:lnTo>
                  <a:lnTo>
                    <a:pt x="11645" y="12115"/>
                  </a:lnTo>
                  <a:lnTo>
                    <a:pt x="10986" y="11857"/>
                  </a:lnTo>
                  <a:lnTo>
                    <a:pt x="10398" y="11621"/>
                  </a:lnTo>
                  <a:lnTo>
                    <a:pt x="9857" y="11363"/>
                  </a:lnTo>
                  <a:lnTo>
                    <a:pt x="9387" y="11104"/>
                  </a:lnTo>
                  <a:lnTo>
                    <a:pt x="8963" y="10892"/>
                  </a:lnTo>
                  <a:lnTo>
                    <a:pt x="8893" y="10822"/>
                  </a:lnTo>
                  <a:lnTo>
                    <a:pt x="8822" y="10751"/>
                  </a:lnTo>
                  <a:lnTo>
                    <a:pt x="8775" y="10657"/>
                  </a:lnTo>
                  <a:lnTo>
                    <a:pt x="8751" y="10563"/>
                  </a:lnTo>
                  <a:lnTo>
                    <a:pt x="8728" y="10469"/>
                  </a:lnTo>
                  <a:lnTo>
                    <a:pt x="8751" y="10375"/>
                  </a:lnTo>
                  <a:lnTo>
                    <a:pt x="8775" y="10280"/>
                  </a:lnTo>
                  <a:lnTo>
                    <a:pt x="8822" y="10210"/>
                  </a:lnTo>
                  <a:lnTo>
                    <a:pt x="9504" y="9269"/>
                  </a:lnTo>
                  <a:lnTo>
                    <a:pt x="10304" y="8234"/>
                  </a:lnTo>
                  <a:lnTo>
                    <a:pt x="10469" y="7999"/>
                  </a:lnTo>
                  <a:lnTo>
                    <a:pt x="10798" y="7458"/>
                  </a:lnTo>
                  <a:lnTo>
                    <a:pt x="11010" y="7105"/>
                  </a:lnTo>
                  <a:lnTo>
                    <a:pt x="11222" y="6705"/>
                  </a:lnTo>
                  <a:lnTo>
                    <a:pt x="11457" y="6234"/>
                  </a:lnTo>
                  <a:lnTo>
                    <a:pt x="11645" y="5740"/>
                  </a:lnTo>
                  <a:lnTo>
                    <a:pt x="11833" y="5223"/>
                  </a:lnTo>
                  <a:lnTo>
                    <a:pt x="11974" y="4682"/>
                  </a:lnTo>
                  <a:lnTo>
                    <a:pt x="12068" y="4117"/>
                  </a:lnTo>
                  <a:lnTo>
                    <a:pt x="12092" y="3835"/>
                  </a:lnTo>
                  <a:lnTo>
                    <a:pt x="12092" y="3553"/>
                  </a:lnTo>
                  <a:lnTo>
                    <a:pt x="12092" y="3270"/>
                  </a:lnTo>
                  <a:lnTo>
                    <a:pt x="12068" y="2988"/>
                  </a:lnTo>
                  <a:lnTo>
                    <a:pt x="12021" y="2706"/>
                  </a:lnTo>
                  <a:lnTo>
                    <a:pt x="11951" y="2423"/>
                  </a:lnTo>
                  <a:lnTo>
                    <a:pt x="11857" y="2165"/>
                  </a:lnTo>
                  <a:lnTo>
                    <a:pt x="11739" y="1882"/>
                  </a:lnTo>
                  <a:lnTo>
                    <a:pt x="11598" y="1624"/>
                  </a:lnTo>
                  <a:lnTo>
                    <a:pt x="11433" y="1365"/>
                  </a:lnTo>
                  <a:lnTo>
                    <a:pt x="11174" y="1059"/>
                  </a:lnTo>
                  <a:lnTo>
                    <a:pt x="10916" y="800"/>
                  </a:lnTo>
                  <a:lnTo>
                    <a:pt x="10586" y="565"/>
                  </a:lnTo>
                  <a:lnTo>
                    <a:pt x="10257" y="353"/>
                  </a:lnTo>
                  <a:lnTo>
                    <a:pt x="9904" y="212"/>
                  </a:lnTo>
                  <a:lnTo>
                    <a:pt x="9528" y="94"/>
                  </a:lnTo>
                  <a:lnTo>
                    <a:pt x="9151" y="24"/>
                  </a:lnTo>
                  <a:lnTo>
                    <a:pt x="8751" y="0"/>
                  </a:lnTo>
                  <a:close/>
                </a:path>
              </a:pathLst>
            </a:custGeom>
            <a:solidFill>
              <a:srgbClr val="5D5D6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3" name="Google Shape;1503;p38"/>
            <p:cNvSpPr/>
            <p:nvPr/>
          </p:nvSpPr>
          <p:spPr>
            <a:xfrm>
              <a:off x="1430251" y="1692370"/>
              <a:ext cx="725954" cy="821893"/>
            </a:xfrm>
            <a:custGeom>
              <a:rect b="b" l="l" r="r" t="t"/>
              <a:pathLst>
                <a:path extrusionOk="0" fill="none" h="24184" w="21361">
                  <a:moveTo>
                    <a:pt x="8139" y="1"/>
                  </a:moveTo>
                  <a:lnTo>
                    <a:pt x="8139" y="1"/>
                  </a:lnTo>
                  <a:lnTo>
                    <a:pt x="8445" y="25"/>
                  </a:lnTo>
                  <a:lnTo>
                    <a:pt x="8751" y="72"/>
                  </a:lnTo>
                  <a:lnTo>
                    <a:pt x="9057" y="166"/>
                  </a:lnTo>
                  <a:lnTo>
                    <a:pt x="9339" y="283"/>
                  </a:lnTo>
                  <a:lnTo>
                    <a:pt x="9621" y="448"/>
                  </a:lnTo>
                  <a:lnTo>
                    <a:pt x="9880" y="636"/>
                  </a:lnTo>
                  <a:lnTo>
                    <a:pt x="10115" y="848"/>
                  </a:lnTo>
                  <a:lnTo>
                    <a:pt x="10327" y="1107"/>
                  </a:lnTo>
                  <a:lnTo>
                    <a:pt x="10327" y="1107"/>
                  </a:lnTo>
                  <a:lnTo>
                    <a:pt x="10468" y="1342"/>
                  </a:lnTo>
                  <a:lnTo>
                    <a:pt x="10586" y="1577"/>
                  </a:lnTo>
                  <a:lnTo>
                    <a:pt x="10704" y="1812"/>
                  </a:lnTo>
                  <a:lnTo>
                    <a:pt x="10774" y="2048"/>
                  </a:lnTo>
                  <a:lnTo>
                    <a:pt x="10821" y="2306"/>
                  </a:lnTo>
                  <a:lnTo>
                    <a:pt x="10845" y="2565"/>
                  </a:lnTo>
                  <a:lnTo>
                    <a:pt x="10868" y="2824"/>
                  </a:lnTo>
                  <a:lnTo>
                    <a:pt x="10868" y="3083"/>
                  </a:lnTo>
                  <a:lnTo>
                    <a:pt x="10845" y="3341"/>
                  </a:lnTo>
                  <a:lnTo>
                    <a:pt x="10821" y="3577"/>
                  </a:lnTo>
                  <a:lnTo>
                    <a:pt x="10727" y="4094"/>
                  </a:lnTo>
                  <a:lnTo>
                    <a:pt x="10586" y="4588"/>
                  </a:lnTo>
                  <a:lnTo>
                    <a:pt x="10398" y="5059"/>
                  </a:lnTo>
                  <a:lnTo>
                    <a:pt x="10210" y="5529"/>
                  </a:lnTo>
                  <a:lnTo>
                    <a:pt x="9998" y="5929"/>
                  </a:lnTo>
                  <a:lnTo>
                    <a:pt x="9810" y="6306"/>
                  </a:lnTo>
                  <a:lnTo>
                    <a:pt x="9621" y="6635"/>
                  </a:lnTo>
                  <a:lnTo>
                    <a:pt x="9316" y="7082"/>
                  </a:lnTo>
                  <a:lnTo>
                    <a:pt x="9198" y="7246"/>
                  </a:lnTo>
                  <a:lnTo>
                    <a:pt x="9198" y="7246"/>
                  </a:lnTo>
                  <a:lnTo>
                    <a:pt x="8351" y="8376"/>
                  </a:lnTo>
                  <a:lnTo>
                    <a:pt x="7716" y="9223"/>
                  </a:lnTo>
                  <a:lnTo>
                    <a:pt x="7716" y="9223"/>
                  </a:lnTo>
                  <a:lnTo>
                    <a:pt x="7598" y="9434"/>
                  </a:lnTo>
                  <a:lnTo>
                    <a:pt x="7528" y="9646"/>
                  </a:lnTo>
                  <a:lnTo>
                    <a:pt x="7504" y="9881"/>
                  </a:lnTo>
                  <a:lnTo>
                    <a:pt x="7528" y="10093"/>
                  </a:lnTo>
                  <a:lnTo>
                    <a:pt x="7598" y="10305"/>
                  </a:lnTo>
                  <a:lnTo>
                    <a:pt x="7716" y="10493"/>
                  </a:lnTo>
                  <a:lnTo>
                    <a:pt x="7857" y="10658"/>
                  </a:lnTo>
                  <a:lnTo>
                    <a:pt x="8045" y="10799"/>
                  </a:lnTo>
                  <a:lnTo>
                    <a:pt x="8045" y="10799"/>
                  </a:lnTo>
                  <a:lnTo>
                    <a:pt x="8469" y="11034"/>
                  </a:lnTo>
                  <a:lnTo>
                    <a:pt x="8963" y="11293"/>
                  </a:lnTo>
                  <a:lnTo>
                    <a:pt x="9504" y="11551"/>
                  </a:lnTo>
                  <a:lnTo>
                    <a:pt x="10115" y="11810"/>
                  </a:lnTo>
                  <a:lnTo>
                    <a:pt x="10798" y="12069"/>
                  </a:lnTo>
                  <a:lnTo>
                    <a:pt x="11550" y="12304"/>
                  </a:lnTo>
                  <a:lnTo>
                    <a:pt x="12327" y="12516"/>
                  </a:lnTo>
                  <a:lnTo>
                    <a:pt x="13174" y="12704"/>
                  </a:lnTo>
                  <a:lnTo>
                    <a:pt x="13174" y="12704"/>
                  </a:lnTo>
                  <a:lnTo>
                    <a:pt x="13385" y="12728"/>
                  </a:lnTo>
                  <a:lnTo>
                    <a:pt x="13385" y="12728"/>
                  </a:lnTo>
                  <a:lnTo>
                    <a:pt x="13597" y="12704"/>
                  </a:lnTo>
                  <a:lnTo>
                    <a:pt x="13785" y="12657"/>
                  </a:lnTo>
                  <a:lnTo>
                    <a:pt x="13973" y="12563"/>
                  </a:lnTo>
                  <a:lnTo>
                    <a:pt x="14115" y="12445"/>
                  </a:lnTo>
                  <a:lnTo>
                    <a:pt x="14256" y="12304"/>
                  </a:lnTo>
                  <a:lnTo>
                    <a:pt x="14350" y="12140"/>
                  </a:lnTo>
                  <a:lnTo>
                    <a:pt x="14444" y="11951"/>
                  </a:lnTo>
                  <a:lnTo>
                    <a:pt x="14467" y="11740"/>
                  </a:lnTo>
                  <a:lnTo>
                    <a:pt x="14467" y="11740"/>
                  </a:lnTo>
                  <a:lnTo>
                    <a:pt x="14609" y="10375"/>
                  </a:lnTo>
                  <a:lnTo>
                    <a:pt x="14679" y="9764"/>
                  </a:lnTo>
                  <a:lnTo>
                    <a:pt x="14773" y="9199"/>
                  </a:lnTo>
                  <a:lnTo>
                    <a:pt x="14867" y="8681"/>
                  </a:lnTo>
                  <a:lnTo>
                    <a:pt x="14962" y="8211"/>
                  </a:lnTo>
                  <a:lnTo>
                    <a:pt x="15079" y="7764"/>
                  </a:lnTo>
                  <a:lnTo>
                    <a:pt x="15197" y="7364"/>
                  </a:lnTo>
                  <a:lnTo>
                    <a:pt x="15314" y="6988"/>
                  </a:lnTo>
                  <a:lnTo>
                    <a:pt x="15456" y="6635"/>
                  </a:lnTo>
                  <a:lnTo>
                    <a:pt x="15597" y="6306"/>
                  </a:lnTo>
                  <a:lnTo>
                    <a:pt x="15738" y="6023"/>
                  </a:lnTo>
                  <a:lnTo>
                    <a:pt x="15879" y="5741"/>
                  </a:lnTo>
                  <a:lnTo>
                    <a:pt x="16044" y="5506"/>
                  </a:lnTo>
                  <a:lnTo>
                    <a:pt x="16373" y="5035"/>
                  </a:lnTo>
                  <a:lnTo>
                    <a:pt x="16373" y="5035"/>
                  </a:lnTo>
                  <a:lnTo>
                    <a:pt x="16585" y="4776"/>
                  </a:lnTo>
                  <a:lnTo>
                    <a:pt x="16843" y="4565"/>
                  </a:lnTo>
                  <a:lnTo>
                    <a:pt x="17102" y="4377"/>
                  </a:lnTo>
                  <a:lnTo>
                    <a:pt x="17408" y="4212"/>
                  </a:lnTo>
                  <a:lnTo>
                    <a:pt x="17690" y="4094"/>
                  </a:lnTo>
                  <a:lnTo>
                    <a:pt x="17996" y="4000"/>
                  </a:lnTo>
                  <a:lnTo>
                    <a:pt x="18325" y="3953"/>
                  </a:lnTo>
                  <a:lnTo>
                    <a:pt x="18631" y="3930"/>
                  </a:lnTo>
                  <a:lnTo>
                    <a:pt x="18631" y="3930"/>
                  </a:lnTo>
                  <a:lnTo>
                    <a:pt x="18937" y="3953"/>
                  </a:lnTo>
                  <a:lnTo>
                    <a:pt x="19266" y="4000"/>
                  </a:lnTo>
                  <a:lnTo>
                    <a:pt x="19572" y="4094"/>
                  </a:lnTo>
                  <a:lnTo>
                    <a:pt x="19855" y="4212"/>
                  </a:lnTo>
                  <a:lnTo>
                    <a:pt x="20137" y="4377"/>
                  </a:lnTo>
                  <a:lnTo>
                    <a:pt x="20396" y="4565"/>
                  </a:lnTo>
                  <a:lnTo>
                    <a:pt x="20631" y="4800"/>
                  </a:lnTo>
                  <a:lnTo>
                    <a:pt x="20843" y="5059"/>
                  </a:lnTo>
                  <a:lnTo>
                    <a:pt x="20843" y="5059"/>
                  </a:lnTo>
                  <a:lnTo>
                    <a:pt x="20984" y="5294"/>
                  </a:lnTo>
                  <a:lnTo>
                    <a:pt x="21101" y="5529"/>
                  </a:lnTo>
                  <a:lnTo>
                    <a:pt x="21195" y="5764"/>
                  </a:lnTo>
                  <a:lnTo>
                    <a:pt x="21266" y="6000"/>
                  </a:lnTo>
                  <a:lnTo>
                    <a:pt x="21313" y="6258"/>
                  </a:lnTo>
                  <a:lnTo>
                    <a:pt x="21360" y="6517"/>
                  </a:lnTo>
                  <a:lnTo>
                    <a:pt x="21360" y="6776"/>
                  </a:lnTo>
                  <a:lnTo>
                    <a:pt x="21360" y="7011"/>
                  </a:lnTo>
                  <a:lnTo>
                    <a:pt x="21337" y="7270"/>
                  </a:lnTo>
                  <a:lnTo>
                    <a:pt x="21313" y="7529"/>
                  </a:lnTo>
                  <a:lnTo>
                    <a:pt x="21219" y="8046"/>
                  </a:lnTo>
                  <a:lnTo>
                    <a:pt x="21078" y="8540"/>
                  </a:lnTo>
                  <a:lnTo>
                    <a:pt x="20890" y="9011"/>
                  </a:lnTo>
                  <a:lnTo>
                    <a:pt x="20701" y="9458"/>
                  </a:lnTo>
                  <a:lnTo>
                    <a:pt x="20490" y="9858"/>
                  </a:lnTo>
                  <a:lnTo>
                    <a:pt x="20302" y="10234"/>
                  </a:lnTo>
                  <a:lnTo>
                    <a:pt x="20113" y="10563"/>
                  </a:lnTo>
                  <a:lnTo>
                    <a:pt x="19808" y="11010"/>
                  </a:lnTo>
                  <a:lnTo>
                    <a:pt x="19690" y="11175"/>
                  </a:lnTo>
                  <a:lnTo>
                    <a:pt x="19690" y="11175"/>
                  </a:lnTo>
                  <a:lnTo>
                    <a:pt x="19031" y="12069"/>
                  </a:lnTo>
                  <a:lnTo>
                    <a:pt x="18490" y="12869"/>
                  </a:lnTo>
                  <a:lnTo>
                    <a:pt x="18020" y="13551"/>
                  </a:lnTo>
                  <a:lnTo>
                    <a:pt x="17667" y="14116"/>
                  </a:lnTo>
                  <a:lnTo>
                    <a:pt x="17667" y="14116"/>
                  </a:lnTo>
                  <a:lnTo>
                    <a:pt x="17502" y="14445"/>
                  </a:lnTo>
                  <a:lnTo>
                    <a:pt x="17361" y="14798"/>
                  </a:lnTo>
                  <a:lnTo>
                    <a:pt x="17267" y="15151"/>
                  </a:lnTo>
                  <a:lnTo>
                    <a:pt x="17196" y="15504"/>
                  </a:lnTo>
                  <a:lnTo>
                    <a:pt x="17196" y="15504"/>
                  </a:lnTo>
                  <a:lnTo>
                    <a:pt x="17102" y="16186"/>
                  </a:lnTo>
                  <a:lnTo>
                    <a:pt x="17032" y="17009"/>
                  </a:lnTo>
                  <a:lnTo>
                    <a:pt x="17008" y="17433"/>
                  </a:lnTo>
                  <a:lnTo>
                    <a:pt x="17008" y="17879"/>
                  </a:lnTo>
                  <a:lnTo>
                    <a:pt x="17008" y="18350"/>
                  </a:lnTo>
                  <a:lnTo>
                    <a:pt x="17055" y="18797"/>
                  </a:lnTo>
                  <a:lnTo>
                    <a:pt x="17055" y="18797"/>
                  </a:lnTo>
                  <a:lnTo>
                    <a:pt x="17079" y="19291"/>
                  </a:lnTo>
                  <a:lnTo>
                    <a:pt x="17055" y="19785"/>
                  </a:lnTo>
                  <a:lnTo>
                    <a:pt x="16985" y="20255"/>
                  </a:lnTo>
                  <a:lnTo>
                    <a:pt x="16867" y="20726"/>
                  </a:lnTo>
                  <a:lnTo>
                    <a:pt x="16702" y="21196"/>
                  </a:lnTo>
                  <a:lnTo>
                    <a:pt x="16491" y="21620"/>
                  </a:lnTo>
                  <a:lnTo>
                    <a:pt x="16232" y="22043"/>
                  </a:lnTo>
                  <a:lnTo>
                    <a:pt x="15950" y="22443"/>
                  </a:lnTo>
                  <a:lnTo>
                    <a:pt x="15950" y="22443"/>
                  </a:lnTo>
                  <a:lnTo>
                    <a:pt x="15620" y="22796"/>
                  </a:lnTo>
                  <a:lnTo>
                    <a:pt x="15267" y="23102"/>
                  </a:lnTo>
                  <a:lnTo>
                    <a:pt x="15079" y="23267"/>
                  </a:lnTo>
                  <a:lnTo>
                    <a:pt x="14844" y="23408"/>
                  </a:lnTo>
                  <a:lnTo>
                    <a:pt x="14632" y="23549"/>
                  </a:lnTo>
                  <a:lnTo>
                    <a:pt x="14397" y="23666"/>
                  </a:lnTo>
                  <a:lnTo>
                    <a:pt x="14138" y="23784"/>
                  </a:lnTo>
                  <a:lnTo>
                    <a:pt x="13856" y="23878"/>
                  </a:lnTo>
                  <a:lnTo>
                    <a:pt x="13574" y="23972"/>
                  </a:lnTo>
                  <a:lnTo>
                    <a:pt x="13268" y="24043"/>
                  </a:lnTo>
                  <a:lnTo>
                    <a:pt x="12962" y="24113"/>
                  </a:lnTo>
                  <a:lnTo>
                    <a:pt x="12609" y="24160"/>
                  </a:lnTo>
                  <a:lnTo>
                    <a:pt x="12256" y="24184"/>
                  </a:lnTo>
                  <a:lnTo>
                    <a:pt x="11903" y="24184"/>
                  </a:lnTo>
                  <a:lnTo>
                    <a:pt x="11903" y="24184"/>
                  </a:lnTo>
                  <a:lnTo>
                    <a:pt x="11480" y="24184"/>
                  </a:lnTo>
                  <a:lnTo>
                    <a:pt x="11056" y="24137"/>
                  </a:lnTo>
                  <a:lnTo>
                    <a:pt x="11056" y="24137"/>
                  </a:lnTo>
                  <a:lnTo>
                    <a:pt x="10845" y="24113"/>
                  </a:lnTo>
                  <a:lnTo>
                    <a:pt x="10257" y="24019"/>
                  </a:lnTo>
                  <a:lnTo>
                    <a:pt x="9386" y="23855"/>
                  </a:lnTo>
                  <a:lnTo>
                    <a:pt x="8845" y="23737"/>
                  </a:lnTo>
                  <a:lnTo>
                    <a:pt x="8257" y="23572"/>
                  </a:lnTo>
                  <a:lnTo>
                    <a:pt x="7645" y="23408"/>
                  </a:lnTo>
                  <a:lnTo>
                    <a:pt x="6987" y="23196"/>
                  </a:lnTo>
                  <a:lnTo>
                    <a:pt x="6281" y="22961"/>
                  </a:lnTo>
                  <a:lnTo>
                    <a:pt x="5575" y="22678"/>
                  </a:lnTo>
                  <a:lnTo>
                    <a:pt x="4870" y="22373"/>
                  </a:lnTo>
                  <a:lnTo>
                    <a:pt x="4140" y="22043"/>
                  </a:lnTo>
                  <a:lnTo>
                    <a:pt x="3435" y="21643"/>
                  </a:lnTo>
                  <a:lnTo>
                    <a:pt x="2729" y="21220"/>
                  </a:lnTo>
                  <a:lnTo>
                    <a:pt x="2729" y="21220"/>
                  </a:lnTo>
                  <a:lnTo>
                    <a:pt x="2258" y="20891"/>
                  </a:lnTo>
                  <a:lnTo>
                    <a:pt x="1835" y="20514"/>
                  </a:lnTo>
                  <a:lnTo>
                    <a:pt x="1459" y="20091"/>
                  </a:lnTo>
                  <a:lnTo>
                    <a:pt x="1106" y="19667"/>
                  </a:lnTo>
                  <a:lnTo>
                    <a:pt x="823" y="19197"/>
                  </a:lnTo>
                  <a:lnTo>
                    <a:pt x="565" y="18726"/>
                  </a:lnTo>
                  <a:lnTo>
                    <a:pt x="353" y="18209"/>
                  </a:lnTo>
                  <a:lnTo>
                    <a:pt x="188" y="17691"/>
                  </a:lnTo>
                  <a:lnTo>
                    <a:pt x="94" y="17174"/>
                  </a:lnTo>
                  <a:lnTo>
                    <a:pt x="24" y="16633"/>
                  </a:lnTo>
                  <a:lnTo>
                    <a:pt x="0" y="16068"/>
                  </a:lnTo>
                  <a:lnTo>
                    <a:pt x="47" y="15527"/>
                  </a:lnTo>
                  <a:lnTo>
                    <a:pt x="141" y="14986"/>
                  </a:lnTo>
                  <a:lnTo>
                    <a:pt x="282" y="14445"/>
                  </a:lnTo>
                  <a:lnTo>
                    <a:pt x="471" y="13904"/>
                  </a:lnTo>
                  <a:lnTo>
                    <a:pt x="729" y="13386"/>
                  </a:lnTo>
                  <a:lnTo>
                    <a:pt x="729" y="13386"/>
                  </a:lnTo>
                  <a:lnTo>
                    <a:pt x="1153" y="12634"/>
                  </a:lnTo>
                  <a:lnTo>
                    <a:pt x="1647" y="11857"/>
                  </a:lnTo>
                  <a:lnTo>
                    <a:pt x="1906" y="11504"/>
                  </a:lnTo>
                  <a:lnTo>
                    <a:pt x="2188" y="11128"/>
                  </a:lnTo>
                  <a:lnTo>
                    <a:pt x="2470" y="10775"/>
                  </a:lnTo>
                  <a:lnTo>
                    <a:pt x="2776" y="10446"/>
                  </a:lnTo>
                  <a:lnTo>
                    <a:pt x="2776" y="10446"/>
                  </a:lnTo>
                  <a:lnTo>
                    <a:pt x="2988" y="10211"/>
                  </a:lnTo>
                  <a:lnTo>
                    <a:pt x="3152" y="9975"/>
                  </a:lnTo>
                  <a:lnTo>
                    <a:pt x="3317" y="9717"/>
                  </a:lnTo>
                  <a:lnTo>
                    <a:pt x="3435" y="9434"/>
                  </a:lnTo>
                  <a:lnTo>
                    <a:pt x="3552" y="9152"/>
                  </a:lnTo>
                  <a:lnTo>
                    <a:pt x="3646" y="8870"/>
                  </a:lnTo>
                  <a:lnTo>
                    <a:pt x="3717" y="8564"/>
                  </a:lnTo>
                  <a:lnTo>
                    <a:pt x="3740" y="8258"/>
                  </a:lnTo>
                  <a:lnTo>
                    <a:pt x="3740" y="8258"/>
                  </a:lnTo>
                  <a:lnTo>
                    <a:pt x="3811" y="7552"/>
                  </a:lnTo>
                  <a:lnTo>
                    <a:pt x="3905" y="6870"/>
                  </a:lnTo>
                  <a:lnTo>
                    <a:pt x="3999" y="6258"/>
                  </a:lnTo>
                  <a:lnTo>
                    <a:pt x="4117" y="5647"/>
                  </a:lnTo>
                  <a:lnTo>
                    <a:pt x="4211" y="5106"/>
                  </a:lnTo>
                  <a:lnTo>
                    <a:pt x="4352" y="4588"/>
                  </a:lnTo>
                  <a:lnTo>
                    <a:pt x="4470" y="4094"/>
                  </a:lnTo>
                  <a:lnTo>
                    <a:pt x="4611" y="3647"/>
                  </a:lnTo>
                  <a:lnTo>
                    <a:pt x="4752" y="3224"/>
                  </a:lnTo>
                  <a:lnTo>
                    <a:pt x="4893" y="2847"/>
                  </a:lnTo>
                  <a:lnTo>
                    <a:pt x="5058" y="2471"/>
                  </a:lnTo>
                  <a:lnTo>
                    <a:pt x="5222" y="2142"/>
                  </a:lnTo>
                  <a:lnTo>
                    <a:pt x="5387" y="1859"/>
                  </a:lnTo>
                  <a:lnTo>
                    <a:pt x="5552" y="1577"/>
                  </a:lnTo>
                  <a:lnTo>
                    <a:pt x="5716" y="1318"/>
                  </a:lnTo>
                  <a:lnTo>
                    <a:pt x="5881" y="1107"/>
                  </a:lnTo>
                  <a:lnTo>
                    <a:pt x="5881" y="1107"/>
                  </a:lnTo>
                  <a:lnTo>
                    <a:pt x="6093" y="848"/>
                  </a:lnTo>
                  <a:lnTo>
                    <a:pt x="6352" y="636"/>
                  </a:lnTo>
                  <a:lnTo>
                    <a:pt x="6610" y="448"/>
                  </a:lnTo>
                  <a:lnTo>
                    <a:pt x="6893" y="283"/>
                  </a:lnTo>
                  <a:lnTo>
                    <a:pt x="7198" y="166"/>
                  </a:lnTo>
                  <a:lnTo>
                    <a:pt x="7504" y="72"/>
                  </a:lnTo>
                  <a:lnTo>
                    <a:pt x="7810" y="25"/>
                  </a:lnTo>
                  <a:lnTo>
                    <a:pt x="8139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4" name="Google Shape;1504;p38"/>
            <p:cNvSpPr/>
            <p:nvPr/>
          </p:nvSpPr>
          <p:spPr>
            <a:xfrm>
              <a:off x="1608496" y="1774746"/>
              <a:ext cx="125575" cy="266238"/>
            </a:xfrm>
            <a:custGeom>
              <a:rect b="b" l="l" r="r" t="t"/>
              <a:pathLst>
                <a:path extrusionOk="0" fill="none" h="7834" w="3695">
                  <a:moveTo>
                    <a:pt x="48" y="7834"/>
                  </a:moveTo>
                  <a:lnTo>
                    <a:pt x="48" y="7834"/>
                  </a:lnTo>
                  <a:lnTo>
                    <a:pt x="283" y="7410"/>
                  </a:lnTo>
                  <a:lnTo>
                    <a:pt x="871" y="6352"/>
                  </a:lnTo>
                  <a:lnTo>
                    <a:pt x="1295" y="5669"/>
                  </a:lnTo>
                  <a:lnTo>
                    <a:pt x="1742" y="4940"/>
                  </a:lnTo>
                  <a:lnTo>
                    <a:pt x="2259" y="4211"/>
                  </a:lnTo>
                  <a:lnTo>
                    <a:pt x="2777" y="3482"/>
                  </a:lnTo>
                  <a:lnTo>
                    <a:pt x="2777" y="3482"/>
                  </a:lnTo>
                  <a:lnTo>
                    <a:pt x="3012" y="3152"/>
                  </a:lnTo>
                  <a:lnTo>
                    <a:pt x="3224" y="2823"/>
                  </a:lnTo>
                  <a:lnTo>
                    <a:pt x="3388" y="2470"/>
                  </a:lnTo>
                  <a:lnTo>
                    <a:pt x="3530" y="2094"/>
                  </a:lnTo>
                  <a:lnTo>
                    <a:pt x="3530" y="2094"/>
                  </a:lnTo>
                  <a:lnTo>
                    <a:pt x="3624" y="1741"/>
                  </a:lnTo>
                  <a:lnTo>
                    <a:pt x="3671" y="1388"/>
                  </a:lnTo>
                  <a:lnTo>
                    <a:pt x="3671" y="1388"/>
                  </a:lnTo>
                  <a:lnTo>
                    <a:pt x="3694" y="1223"/>
                  </a:lnTo>
                  <a:lnTo>
                    <a:pt x="3671" y="1082"/>
                  </a:lnTo>
                  <a:lnTo>
                    <a:pt x="3647" y="941"/>
                  </a:lnTo>
                  <a:lnTo>
                    <a:pt x="3624" y="823"/>
                  </a:lnTo>
                  <a:lnTo>
                    <a:pt x="3577" y="706"/>
                  </a:lnTo>
                  <a:lnTo>
                    <a:pt x="3506" y="588"/>
                  </a:lnTo>
                  <a:lnTo>
                    <a:pt x="3341" y="376"/>
                  </a:lnTo>
                  <a:lnTo>
                    <a:pt x="3153" y="212"/>
                  </a:lnTo>
                  <a:lnTo>
                    <a:pt x="2918" y="94"/>
                  </a:lnTo>
                  <a:lnTo>
                    <a:pt x="2683" y="24"/>
                  </a:lnTo>
                  <a:lnTo>
                    <a:pt x="2424" y="0"/>
                  </a:lnTo>
                  <a:lnTo>
                    <a:pt x="2424" y="0"/>
                  </a:lnTo>
                  <a:lnTo>
                    <a:pt x="2165" y="24"/>
                  </a:lnTo>
                  <a:lnTo>
                    <a:pt x="2048" y="47"/>
                  </a:lnTo>
                  <a:lnTo>
                    <a:pt x="1930" y="94"/>
                  </a:lnTo>
                  <a:lnTo>
                    <a:pt x="1812" y="165"/>
                  </a:lnTo>
                  <a:lnTo>
                    <a:pt x="1695" y="259"/>
                  </a:lnTo>
                  <a:lnTo>
                    <a:pt x="1601" y="353"/>
                  </a:lnTo>
                  <a:lnTo>
                    <a:pt x="1483" y="447"/>
                  </a:lnTo>
                  <a:lnTo>
                    <a:pt x="1483" y="447"/>
                  </a:lnTo>
                  <a:lnTo>
                    <a:pt x="1342" y="659"/>
                  </a:lnTo>
                  <a:lnTo>
                    <a:pt x="1177" y="894"/>
                  </a:lnTo>
                  <a:lnTo>
                    <a:pt x="1036" y="1153"/>
                  </a:lnTo>
                  <a:lnTo>
                    <a:pt x="871" y="1435"/>
                  </a:lnTo>
                  <a:lnTo>
                    <a:pt x="730" y="1741"/>
                  </a:lnTo>
                  <a:lnTo>
                    <a:pt x="613" y="2094"/>
                  </a:lnTo>
                  <a:lnTo>
                    <a:pt x="471" y="2494"/>
                  </a:lnTo>
                  <a:lnTo>
                    <a:pt x="354" y="2917"/>
                  </a:lnTo>
                  <a:lnTo>
                    <a:pt x="260" y="3388"/>
                  </a:lnTo>
                  <a:lnTo>
                    <a:pt x="166" y="3882"/>
                  </a:lnTo>
                  <a:lnTo>
                    <a:pt x="95" y="4423"/>
                  </a:lnTo>
                  <a:lnTo>
                    <a:pt x="48" y="5011"/>
                  </a:lnTo>
                  <a:lnTo>
                    <a:pt x="24" y="5646"/>
                  </a:lnTo>
                  <a:lnTo>
                    <a:pt x="1" y="6328"/>
                  </a:lnTo>
                  <a:lnTo>
                    <a:pt x="24" y="7057"/>
                  </a:lnTo>
                  <a:lnTo>
                    <a:pt x="48" y="7834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5" name="Google Shape;1505;p38"/>
            <p:cNvSpPr/>
            <p:nvPr/>
          </p:nvSpPr>
          <p:spPr>
            <a:xfrm>
              <a:off x="1965054" y="1908235"/>
              <a:ext cx="125575" cy="266272"/>
            </a:xfrm>
            <a:custGeom>
              <a:rect b="b" l="l" r="r" t="t"/>
              <a:pathLst>
                <a:path extrusionOk="0" fill="none" h="7835" w="3695">
                  <a:moveTo>
                    <a:pt x="48" y="7834"/>
                  </a:moveTo>
                  <a:lnTo>
                    <a:pt x="48" y="7834"/>
                  </a:lnTo>
                  <a:lnTo>
                    <a:pt x="283" y="7411"/>
                  </a:lnTo>
                  <a:lnTo>
                    <a:pt x="871" y="6352"/>
                  </a:lnTo>
                  <a:lnTo>
                    <a:pt x="1295" y="5670"/>
                  </a:lnTo>
                  <a:lnTo>
                    <a:pt x="1742" y="4941"/>
                  </a:lnTo>
                  <a:lnTo>
                    <a:pt x="2259" y="4211"/>
                  </a:lnTo>
                  <a:lnTo>
                    <a:pt x="2777" y="3482"/>
                  </a:lnTo>
                  <a:lnTo>
                    <a:pt x="2777" y="3482"/>
                  </a:lnTo>
                  <a:lnTo>
                    <a:pt x="3012" y="3153"/>
                  </a:lnTo>
                  <a:lnTo>
                    <a:pt x="3224" y="2823"/>
                  </a:lnTo>
                  <a:lnTo>
                    <a:pt x="3388" y="2447"/>
                  </a:lnTo>
                  <a:lnTo>
                    <a:pt x="3529" y="2094"/>
                  </a:lnTo>
                  <a:lnTo>
                    <a:pt x="3529" y="2094"/>
                  </a:lnTo>
                  <a:lnTo>
                    <a:pt x="3624" y="1741"/>
                  </a:lnTo>
                  <a:lnTo>
                    <a:pt x="3694" y="1365"/>
                  </a:lnTo>
                  <a:lnTo>
                    <a:pt x="3694" y="1365"/>
                  </a:lnTo>
                  <a:lnTo>
                    <a:pt x="3694" y="1224"/>
                  </a:lnTo>
                  <a:lnTo>
                    <a:pt x="3694" y="1083"/>
                  </a:lnTo>
                  <a:lnTo>
                    <a:pt x="3671" y="942"/>
                  </a:lnTo>
                  <a:lnTo>
                    <a:pt x="3624" y="824"/>
                  </a:lnTo>
                  <a:lnTo>
                    <a:pt x="3577" y="683"/>
                  </a:lnTo>
                  <a:lnTo>
                    <a:pt x="3506" y="589"/>
                  </a:lnTo>
                  <a:lnTo>
                    <a:pt x="3341" y="377"/>
                  </a:lnTo>
                  <a:lnTo>
                    <a:pt x="3153" y="212"/>
                  </a:lnTo>
                  <a:lnTo>
                    <a:pt x="2918" y="95"/>
                  </a:lnTo>
                  <a:lnTo>
                    <a:pt x="2683" y="24"/>
                  </a:lnTo>
                  <a:lnTo>
                    <a:pt x="2424" y="1"/>
                  </a:lnTo>
                  <a:lnTo>
                    <a:pt x="2424" y="1"/>
                  </a:lnTo>
                  <a:lnTo>
                    <a:pt x="2189" y="24"/>
                  </a:lnTo>
                  <a:lnTo>
                    <a:pt x="2047" y="48"/>
                  </a:lnTo>
                  <a:lnTo>
                    <a:pt x="1930" y="95"/>
                  </a:lnTo>
                  <a:lnTo>
                    <a:pt x="1812" y="165"/>
                  </a:lnTo>
                  <a:lnTo>
                    <a:pt x="1695" y="236"/>
                  </a:lnTo>
                  <a:lnTo>
                    <a:pt x="1600" y="330"/>
                  </a:lnTo>
                  <a:lnTo>
                    <a:pt x="1506" y="448"/>
                  </a:lnTo>
                  <a:lnTo>
                    <a:pt x="1506" y="448"/>
                  </a:lnTo>
                  <a:lnTo>
                    <a:pt x="1342" y="659"/>
                  </a:lnTo>
                  <a:lnTo>
                    <a:pt x="1177" y="894"/>
                  </a:lnTo>
                  <a:lnTo>
                    <a:pt x="1036" y="1153"/>
                  </a:lnTo>
                  <a:lnTo>
                    <a:pt x="895" y="1436"/>
                  </a:lnTo>
                  <a:lnTo>
                    <a:pt x="754" y="1741"/>
                  </a:lnTo>
                  <a:lnTo>
                    <a:pt x="612" y="2094"/>
                  </a:lnTo>
                  <a:lnTo>
                    <a:pt x="495" y="2494"/>
                  </a:lnTo>
                  <a:lnTo>
                    <a:pt x="377" y="2918"/>
                  </a:lnTo>
                  <a:lnTo>
                    <a:pt x="260" y="3388"/>
                  </a:lnTo>
                  <a:lnTo>
                    <a:pt x="189" y="3882"/>
                  </a:lnTo>
                  <a:lnTo>
                    <a:pt x="118" y="4423"/>
                  </a:lnTo>
                  <a:lnTo>
                    <a:pt x="48" y="5011"/>
                  </a:lnTo>
                  <a:lnTo>
                    <a:pt x="24" y="5646"/>
                  </a:lnTo>
                  <a:lnTo>
                    <a:pt x="1" y="6329"/>
                  </a:lnTo>
                  <a:lnTo>
                    <a:pt x="24" y="7058"/>
                  </a:lnTo>
                  <a:lnTo>
                    <a:pt x="48" y="7834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6" name="Google Shape;1506;p38"/>
            <p:cNvSpPr/>
            <p:nvPr/>
          </p:nvSpPr>
          <p:spPr>
            <a:xfrm>
              <a:off x="1409453" y="1671606"/>
              <a:ext cx="767517" cy="863457"/>
            </a:xfrm>
            <a:custGeom>
              <a:rect b="b" l="l" r="r" t="t"/>
              <a:pathLst>
                <a:path extrusionOk="0" fill="none" h="25407" w="22584">
                  <a:moveTo>
                    <a:pt x="8751" y="0"/>
                  </a:moveTo>
                  <a:lnTo>
                    <a:pt x="8751" y="0"/>
                  </a:lnTo>
                  <a:lnTo>
                    <a:pt x="8352" y="24"/>
                  </a:lnTo>
                  <a:lnTo>
                    <a:pt x="7952" y="94"/>
                  </a:lnTo>
                  <a:lnTo>
                    <a:pt x="7575" y="212"/>
                  </a:lnTo>
                  <a:lnTo>
                    <a:pt x="7222" y="353"/>
                  </a:lnTo>
                  <a:lnTo>
                    <a:pt x="6870" y="541"/>
                  </a:lnTo>
                  <a:lnTo>
                    <a:pt x="6564" y="777"/>
                  </a:lnTo>
                  <a:lnTo>
                    <a:pt x="6281" y="1035"/>
                  </a:lnTo>
                  <a:lnTo>
                    <a:pt x="5999" y="1341"/>
                  </a:lnTo>
                  <a:lnTo>
                    <a:pt x="5999" y="1341"/>
                  </a:lnTo>
                  <a:lnTo>
                    <a:pt x="5787" y="1624"/>
                  </a:lnTo>
                  <a:lnTo>
                    <a:pt x="5576" y="1929"/>
                  </a:lnTo>
                  <a:lnTo>
                    <a:pt x="5387" y="2282"/>
                  </a:lnTo>
                  <a:lnTo>
                    <a:pt x="5199" y="2635"/>
                  </a:lnTo>
                  <a:lnTo>
                    <a:pt x="5035" y="3035"/>
                  </a:lnTo>
                  <a:lnTo>
                    <a:pt x="4870" y="3435"/>
                  </a:lnTo>
                  <a:lnTo>
                    <a:pt x="4705" y="3882"/>
                  </a:lnTo>
                  <a:lnTo>
                    <a:pt x="4564" y="4329"/>
                  </a:lnTo>
                  <a:lnTo>
                    <a:pt x="4423" y="4823"/>
                  </a:lnTo>
                  <a:lnTo>
                    <a:pt x="4282" y="5317"/>
                  </a:lnTo>
                  <a:lnTo>
                    <a:pt x="4188" y="5834"/>
                  </a:lnTo>
                  <a:lnTo>
                    <a:pt x="4070" y="6399"/>
                  </a:lnTo>
                  <a:lnTo>
                    <a:pt x="3882" y="7552"/>
                  </a:lnTo>
                  <a:lnTo>
                    <a:pt x="3741" y="8822"/>
                  </a:lnTo>
                  <a:lnTo>
                    <a:pt x="3741" y="8822"/>
                  </a:lnTo>
                  <a:lnTo>
                    <a:pt x="3717" y="9081"/>
                  </a:lnTo>
                  <a:lnTo>
                    <a:pt x="3670" y="9316"/>
                  </a:lnTo>
                  <a:lnTo>
                    <a:pt x="3576" y="9575"/>
                  </a:lnTo>
                  <a:lnTo>
                    <a:pt x="3482" y="9810"/>
                  </a:lnTo>
                  <a:lnTo>
                    <a:pt x="3388" y="10022"/>
                  </a:lnTo>
                  <a:lnTo>
                    <a:pt x="3247" y="10257"/>
                  </a:lnTo>
                  <a:lnTo>
                    <a:pt x="3106" y="10445"/>
                  </a:lnTo>
                  <a:lnTo>
                    <a:pt x="2941" y="10633"/>
                  </a:lnTo>
                  <a:lnTo>
                    <a:pt x="2941" y="10633"/>
                  </a:lnTo>
                  <a:lnTo>
                    <a:pt x="2659" y="10963"/>
                  </a:lnTo>
                  <a:lnTo>
                    <a:pt x="2376" y="11292"/>
                  </a:lnTo>
                  <a:lnTo>
                    <a:pt x="2118" y="11645"/>
                  </a:lnTo>
                  <a:lnTo>
                    <a:pt x="1835" y="12021"/>
                  </a:lnTo>
                  <a:lnTo>
                    <a:pt x="1577" y="12421"/>
                  </a:lnTo>
                  <a:lnTo>
                    <a:pt x="1318" y="12821"/>
                  </a:lnTo>
                  <a:lnTo>
                    <a:pt x="800" y="13715"/>
                  </a:lnTo>
                  <a:lnTo>
                    <a:pt x="800" y="13715"/>
                  </a:lnTo>
                  <a:lnTo>
                    <a:pt x="659" y="13997"/>
                  </a:lnTo>
                  <a:lnTo>
                    <a:pt x="518" y="14256"/>
                  </a:lnTo>
                  <a:lnTo>
                    <a:pt x="424" y="14562"/>
                  </a:lnTo>
                  <a:lnTo>
                    <a:pt x="306" y="14844"/>
                  </a:lnTo>
                  <a:lnTo>
                    <a:pt x="236" y="15127"/>
                  </a:lnTo>
                  <a:lnTo>
                    <a:pt x="165" y="15432"/>
                  </a:lnTo>
                  <a:lnTo>
                    <a:pt x="94" y="15738"/>
                  </a:lnTo>
                  <a:lnTo>
                    <a:pt x="47" y="16020"/>
                  </a:lnTo>
                  <a:lnTo>
                    <a:pt x="24" y="16326"/>
                  </a:lnTo>
                  <a:lnTo>
                    <a:pt x="0" y="16632"/>
                  </a:lnTo>
                  <a:lnTo>
                    <a:pt x="0" y="16938"/>
                  </a:lnTo>
                  <a:lnTo>
                    <a:pt x="24" y="17244"/>
                  </a:lnTo>
                  <a:lnTo>
                    <a:pt x="47" y="17550"/>
                  </a:lnTo>
                  <a:lnTo>
                    <a:pt x="94" y="17855"/>
                  </a:lnTo>
                  <a:lnTo>
                    <a:pt x="142" y="18161"/>
                  </a:lnTo>
                  <a:lnTo>
                    <a:pt x="212" y="18467"/>
                  </a:lnTo>
                  <a:lnTo>
                    <a:pt x="212" y="18467"/>
                  </a:lnTo>
                  <a:lnTo>
                    <a:pt x="306" y="18749"/>
                  </a:lnTo>
                  <a:lnTo>
                    <a:pt x="400" y="19055"/>
                  </a:lnTo>
                  <a:lnTo>
                    <a:pt x="518" y="19337"/>
                  </a:lnTo>
                  <a:lnTo>
                    <a:pt x="636" y="19620"/>
                  </a:lnTo>
                  <a:lnTo>
                    <a:pt x="777" y="19878"/>
                  </a:lnTo>
                  <a:lnTo>
                    <a:pt x="918" y="20161"/>
                  </a:lnTo>
                  <a:lnTo>
                    <a:pt x="1247" y="20655"/>
                  </a:lnTo>
                  <a:lnTo>
                    <a:pt x="1624" y="21149"/>
                  </a:lnTo>
                  <a:lnTo>
                    <a:pt x="2047" y="21572"/>
                  </a:lnTo>
                  <a:lnTo>
                    <a:pt x="2282" y="21784"/>
                  </a:lnTo>
                  <a:lnTo>
                    <a:pt x="2518" y="21996"/>
                  </a:lnTo>
                  <a:lnTo>
                    <a:pt x="2753" y="22160"/>
                  </a:lnTo>
                  <a:lnTo>
                    <a:pt x="3012" y="22348"/>
                  </a:lnTo>
                  <a:lnTo>
                    <a:pt x="3012" y="22348"/>
                  </a:lnTo>
                  <a:lnTo>
                    <a:pt x="3717" y="22772"/>
                  </a:lnTo>
                  <a:lnTo>
                    <a:pt x="4446" y="23172"/>
                  </a:lnTo>
                  <a:lnTo>
                    <a:pt x="5176" y="23525"/>
                  </a:lnTo>
                  <a:lnTo>
                    <a:pt x="5905" y="23854"/>
                  </a:lnTo>
                  <a:lnTo>
                    <a:pt x="6611" y="24113"/>
                  </a:lnTo>
                  <a:lnTo>
                    <a:pt x="7316" y="24372"/>
                  </a:lnTo>
                  <a:lnTo>
                    <a:pt x="7999" y="24583"/>
                  </a:lnTo>
                  <a:lnTo>
                    <a:pt x="8634" y="24771"/>
                  </a:lnTo>
                  <a:lnTo>
                    <a:pt x="9222" y="24913"/>
                  </a:lnTo>
                  <a:lnTo>
                    <a:pt x="9787" y="25030"/>
                  </a:lnTo>
                  <a:lnTo>
                    <a:pt x="10704" y="25218"/>
                  </a:lnTo>
                  <a:lnTo>
                    <a:pt x="11316" y="25336"/>
                  </a:lnTo>
                  <a:lnTo>
                    <a:pt x="11598" y="25360"/>
                  </a:lnTo>
                  <a:lnTo>
                    <a:pt x="11598" y="25360"/>
                  </a:lnTo>
                  <a:lnTo>
                    <a:pt x="11598" y="25360"/>
                  </a:lnTo>
                  <a:lnTo>
                    <a:pt x="11598" y="25360"/>
                  </a:lnTo>
                  <a:lnTo>
                    <a:pt x="12068" y="25407"/>
                  </a:lnTo>
                  <a:lnTo>
                    <a:pt x="12515" y="25407"/>
                  </a:lnTo>
                  <a:lnTo>
                    <a:pt x="12515" y="25407"/>
                  </a:lnTo>
                  <a:lnTo>
                    <a:pt x="12868" y="25407"/>
                  </a:lnTo>
                  <a:lnTo>
                    <a:pt x="13198" y="25383"/>
                  </a:lnTo>
                  <a:lnTo>
                    <a:pt x="13550" y="25336"/>
                  </a:lnTo>
                  <a:lnTo>
                    <a:pt x="13880" y="25289"/>
                  </a:lnTo>
                  <a:lnTo>
                    <a:pt x="14186" y="25218"/>
                  </a:lnTo>
                  <a:lnTo>
                    <a:pt x="14491" y="25124"/>
                  </a:lnTo>
                  <a:lnTo>
                    <a:pt x="14797" y="25030"/>
                  </a:lnTo>
                  <a:lnTo>
                    <a:pt x="15079" y="24913"/>
                  </a:lnTo>
                  <a:lnTo>
                    <a:pt x="15362" y="24795"/>
                  </a:lnTo>
                  <a:lnTo>
                    <a:pt x="15621" y="24630"/>
                  </a:lnTo>
                  <a:lnTo>
                    <a:pt x="15879" y="24489"/>
                  </a:lnTo>
                  <a:lnTo>
                    <a:pt x="16138" y="24301"/>
                  </a:lnTo>
                  <a:lnTo>
                    <a:pt x="16373" y="24113"/>
                  </a:lnTo>
                  <a:lnTo>
                    <a:pt x="16609" y="23901"/>
                  </a:lnTo>
                  <a:lnTo>
                    <a:pt x="16820" y="23689"/>
                  </a:lnTo>
                  <a:lnTo>
                    <a:pt x="17032" y="23454"/>
                  </a:lnTo>
                  <a:lnTo>
                    <a:pt x="17032" y="23454"/>
                  </a:lnTo>
                  <a:lnTo>
                    <a:pt x="17361" y="23007"/>
                  </a:lnTo>
                  <a:lnTo>
                    <a:pt x="17644" y="22537"/>
                  </a:lnTo>
                  <a:lnTo>
                    <a:pt x="17855" y="22043"/>
                  </a:lnTo>
                  <a:lnTo>
                    <a:pt x="18044" y="21525"/>
                  </a:lnTo>
                  <a:lnTo>
                    <a:pt x="18185" y="21008"/>
                  </a:lnTo>
                  <a:lnTo>
                    <a:pt x="18255" y="20467"/>
                  </a:lnTo>
                  <a:lnTo>
                    <a:pt x="18302" y="19902"/>
                  </a:lnTo>
                  <a:lnTo>
                    <a:pt x="18279" y="19337"/>
                  </a:lnTo>
                  <a:lnTo>
                    <a:pt x="18279" y="19337"/>
                  </a:lnTo>
                  <a:lnTo>
                    <a:pt x="18255" y="18914"/>
                  </a:lnTo>
                  <a:lnTo>
                    <a:pt x="18232" y="18467"/>
                  </a:lnTo>
                  <a:lnTo>
                    <a:pt x="18232" y="18020"/>
                  </a:lnTo>
                  <a:lnTo>
                    <a:pt x="18255" y="17597"/>
                  </a:lnTo>
                  <a:lnTo>
                    <a:pt x="18326" y="16820"/>
                  </a:lnTo>
                  <a:lnTo>
                    <a:pt x="18396" y="16209"/>
                  </a:lnTo>
                  <a:lnTo>
                    <a:pt x="18396" y="16209"/>
                  </a:lnTo>
                  <a:lnTo>
                    <a:pt x="18467" y="15903"/>
                  </a:lnTo>
                  <a:lnTo>
                    <a:pt x="18561" y="15597"/>
                  </a:lnTo>
                  <a:lnTo>
                    <a:pt x="18679" y="15315"/>
                  </a:lnTo>
                  <a:lnTo>
                    <a:pt x="18820" y="15056"/>
                  </a:lnTo>
                  <a:lnTo>
                    <a:pt x="18820" y="15056"/>
                  </a:lnTo>
                  <a:lnTo>
                    <a:pt x="19173" y="14491"/>
                  </a:lnTo>
                  <a:lnTo>
                    <a:pt x="19620" y="13809"/>
                  </a:lnTo>
                  <a:lnTo>
                    <a:pt x="20161" y="13033"/>
                  </a:lnTo>
                  <a:lnTo>
                    <a:pt x="20796" y="12162"/>
                  </a:lnTo>
                  <a:lnTo>
                    <a:pt x="20796" y="12162"/>
                  </a:lnTo>
                  <a:lnTo>
                    <a:pt x="20796" y="12162"/>
                  </a:lnTo>
                  <a:lnTo>
                    <a:pt x="20796" y="12162"/>
                  </a:lnTo>
                  <a:lnTo>
                    <a:pt x="20961" y="11927"/>
                  </a:lnTo>
                  <a:lnTo>
                    <a:pt x="21313" y="11410"/>
                  </a:lnTo>
                  <a:lnTo>
                    <a:pt x="21502" y="11033"/>
                  </a:lnTo>
                  <a:lnTo>
                    <a:pt x="21713" y="10633"/>
                  </a:lnTo>
                  <a:lnTo>
                    <a:pt x="21949" y="10186"/>
                  </a:lnTo>
                  <a:lnTo>
                    <a:pt x="22137" y="9692"/>
                  </a:lnTo>
                  <a:lnTo>
                    <a:pt x="22325" y="9175"/>
                  </a:lnTo>
                  <a:lnTo>
                    <a:pt x="22466" y="8634"/>
                  </a:lnTo>
                  <a:lnTo>
                    <a:pt x="22560" y="8069"/>
                  </a:lnTo>
                  <a:lnTo>
                    <a:pt x="22584" y="7787"/>
                  </a:lnTo>
                  <a:lnTo>
                    <a:pt x="22584" y="7505"/>
                  </a:lnTo>
                  <a:lnTo>
                    <a:pt x="22584" y="7222"/>
                  </a:lnTo>
                  <a:lnTo>
                    <a:pt x="22560" y="6940"/>
                  </a:lnTo>
                  <a:lnTo>
                    <a:pt x="22513" y="6658"/>
                  </a:lnTo>
                  <a:lnTo>
                    <a:pt x="22466" y="6399"/>
                  </a:lnTo>
                  <a:lnTo>
                    <a:pt x="22372" y="6117"/>
                  </a:lnTo>
                  <a:lnTo>
                    <a:pt x="22254" y="5858"/>
                  </a:lnTo>
                  <a:lnTo>
                    <a:pt x="22113" y="5576"/>
                  </a:lnTo>
                  <a:lnTo>
                    <a:pt x="21949" y="5317"/>
                  </a:lnTo>
                  <a:lnTo>
                    <a:pt x="21949" y="5317"/>
                  </a:lnTo>
                  <a:lnTo>
                    <a:pt x="21713" y="5011"/>
                  </a:lnTo>
                  <a:lnTo>
                    <a:pt x="21431" y="4729"/>
                  </a:lnTo>
                  <a:lnTo>
                    <a:pt x="21125" y="4494"/>
                  </a:lnTo>
                  <a:lnTo>
                    <a:pt x="20772" y="4305"/>
                  </a:lnTo>
                  <a:lnTo>
                    <a:pt x="20420" y="4141"/>
                  </a:lnTo>
                  <a:lnTo>
                    <a:pt x="20043" y="4023"/>
                  </a:lnTo>
                  <a:lnTo>
                    <a:pt x="19643" y="3952"/>
                  </a:lnTo>
                  <a:lnTo>
                    <a:pt x="19243" y="3929"/>
                  </a:lnTo>
                  <a:lnTo>
                    <a:pt x="19243" y="3929"/>
                  </a:lnTo>
                  <a:lnTo>
                    <a:pt x="18843" y="3952"/>
                  </a:lnTo>
                  <a:lnTo>
                    <a:pt x="18443" y="4023"/>
                  </a:lnTo>
                  <a:lnTo>
                    <a:pt x="18067" y="4141"/>
                  </a:lnTo>
                  <a:lnTo>
                    <a:pt x="17714" y="4282"/>
                  </a:lnTo>
                  <a:lnTo>
                    <a:pt x="17385" y="4470"/>
                  </a:lnTo>
                  <a:lnTo>
                    <a:pt x="17056" y="4705"/>
                  </a:lnTo>
                  <a:lnTo>
                    <a:pt x="16750" y="4964"/>
                  </a:lnTo>
                  <a:lnTo>
                    <a:pt x="16491" y="5270"/>
                  </a:lnTo>
                  <a:lnTo>
                    <a:pt x="16491" y="5270"/>
                  </a:lnTo>
                  <a:lnTo>
                    <a:pt x="16279" y="5552"/>
                  </a:lnTo>
                  <a:lnTo>
                    <a:pt x="16091" y="5834"/>
                  </a:lnTo>
                  <a:lnTo>
                    <a:pt x="15926" y="6117"/>
                  </a:lnTo>
                  <a:lnTo>
                    <a:pt x="15762" y="6423"/>
                  </a:lnTo>
                  <a:lnTo>
                    <a:pt x="15621" y="6728"/>
                  </a:lnTo>
                  <a:lnTo>
                    <a:pt x="15479" y="7081"/>
                  </a:lnTo>
                  <a:lnTo>
                    <a:pt x="15338" y="7411"/>
                  </a:lnTo>
                  <a:lnTo>
                    <a:pt x="15221" y="7787"/>
                  </a:lnTo>
                  <a:lnTo>
                    <a:pt x="15221" y="7787"/>
                  </a:lnTo>
                  <a:lnTo>
                    <a:pt x="15079" y="8234"/>
                  </a:lnTo>
                  <a:lnTo>
                    <a:pt x="14985" y="8704"/>
                  </a:lnTo>
                  <a:lnTo>
                    <a:pt x="14868" y="9222"/>
                  </a:lnTo>
                  <a:lnTo>
                    <a:pt x="14774" y="9763"/>
                  </a:lnTo>
                  <a:lnTo>
                    <a:pt x="14680" y="10328"/>
                  </a:lnTo>
                  <a:lnTo>
                    <a:pt x="14609" y="10963"/>
                  </a:lnTo>
                  <a:lnTo>
                    <a:pt x="14468" y="12304"/>
                  </a:lnTo>
                  <a:lnTo>
                    <a:pt x="14468" y="12304"/>
                  </a:lnTo>
                  <a:lnTo>
                    <a:pt x="14444" y="12374"/>
                  </a:lnTo>
                  <a:lnTo>
                    <a:pt x="14421" y="12468"/>
                  </a:lnTo>
                  <a:lnTo>
                    <a:pt x="14374" y="12539"/>
                  </a:lnTo>
                  <a:lnTo>
                    <a:pt x="14327" y="12609"/>
                  </a:lnTo>
                  <a:lnTo>
                    <a:pt x="14256" y="12656"/>
                  </a:lnTo>
                  <a:lnTo>
                    <a:pt x="14186" y="12704"/>
                  </a:lnTo>
                  <a:lnTo>
                    <a:pt x="14091" y="12727"/>
                  </a:lnTo>
                  <a:lnTo>
                    <a:pt x="13997" y="12727"/>
                  </a:lnTo>
                  <a:lnTo>
                    <a:pt x="13997" y="12727"/>
                  </a:lnTo>
                  <a:lnTo>
                    <a:pt x="13903" y="12727"/>
                  </a:lnTo>
                  <a:lnTo>
                    <a:pt x="13903" y="12727"/>
                  </a:lnTo>
                  <a:lnTo>
                    <a:pt x="13103" y="12539"/>
                  </a:lnTo>
                  <a:lnTo>
                    <a:pt x="12351" y="12327"/>
                  </a:lnTo>
                  <a:lnTo>
                    <a:pt x="11645" y="12115"/>
                  </a:lnTo>
                  <a:lnTo>
                    <a:pt x="10986" y="11857"/>
                  </a:lnTo>
                  <a:lnTo>
                    <a:pt x="10398" y="11621"/>
                  </a:lnTo>
                  <a:lnTo>
                    <a:pt x="9857" y="11363"/>
                  </a:lnTo>
                  <a:lnTo>
                    <a:pt x="9387" y="11104"/>
                  </a:lnTo>
                  <a:lnTo>
                    <a:pt x="8963" y="10892"/>
                  </a:lnTo>
                  <a:lnTo>
                    <a:pt x="8963" y="10892"/>
                  </a:lnTo>
                  <a:lnTo>
                    <a:pt x="8893" y="10822"/>
                  </a:lnTo>
                  <a:lnTo>
                    <a:pt x="8822" y="10751"/>
                  </a:lnTo>
                  <a:lnTo>
                    <a:pt x="8775" y="10657"/>
                  </a:lnTo>
                  <a:lnTo>
                    <a:pt x="8751" y="10563"/>
                  </a:lnTo>
                  <a:lnTo>
                    <a:pt x="8751" y="10563"/>
                  </a:lnTo>
                  <a:lnTo>
                    <a:pt x="8728" y="10469"/>
                  </a:lnTo>
                  <a:lnTo>
                    <a:pt x="8751" y="10375"/>
                  </a:lnTo>
                  <a:lnTo>
                    <a:pt x="8775" y="10280"/>
                  </a:lnTo>
                  <a:lnTo>
                    <a:pt x="8822" y="10210"/>
                  </a:lnTo>
                  <a:lnTo>
                    <a:pt x="8822" y="10210"/>
                  </a:lnTo>
                  <a:lnTo>
                    <a:pt x="9504" y="9269"/>
                  </a:lnTo>
                  <a:lnTo>
                    <a:pt x="10304" y="8234"/>
                  </a:lnTo>
                  <a:lnTo>
                    <a:pt x="10304" y="8234"/>
                  </a:lnTo>
                  <a:lnTo>
                    <a:pt x="10304" y="8234"/>
                  </a:lnTo>
                  <a:lnTo>
                    <a:pt x="10304" y="8234"/>
                  </a:lnTo>
                  <a:lnTo>
                    <a:pt x="10469" y="7999"/>
                  </a:lnTo>
                  <a:lnTo>
                    <a:pt x="10798" y="7458"/>
                  </a:lnTo>
                  <a:lnTo>
                    <a:pt x="11010" y="7105"/>
                  </a:lnTo>
                  <a:lnTo>
                    <a:pt x="11222" y="6705"/>
                  </a:lnTo>
                  <a:lnTo>
                    <a:pt x="11457" y="6234"/>
                  </a:lnTo>
                  <a:lnTo>
                    <a:pt x="11645" y="5740"/>
                  </a:lnTo>
                  <a:lnTo>
                    <a:pt x="11833" y="5223"/>
                  </a:lnTo>
                  <a:lnTo>
                    <a:pt x="11974" y="4682"/>
                  </a:lnTo>
                  <a:lnTo>
                    <a:pt x="12068" y="4117"/>
                  </a:lnTo>
                  <a:lnTo>
                    <a:pt x="12092" y="3835"/>
                  </a:lnTo>
                  <a:lnTo>
                    <a:pt x="12092" y="3553"/>
                  </a:lnTo>
                  <a:lnTo>
                    <a:pt x="12092" y="3270"/>
                  </a:lnTo>
                  <a:lnTo>
                    <a:pt x="12068" y="2988"/>
                  </a:lnTo>
                  <a:lnTo>
                    <a:pt x="12021" y="2706"/>
                  </a:lnTo>
                  <a:lnTo>
                    <a:pt x="11951" y="2423"/>
                  </a:lnTo>
                  <a:lnTo>
                    <a:pt x="11857" y="2165"/>
                  </a:lnTo>
                  <a:lnTo>
                    <a:pt x="11739" y="1882"/>
                  </a:lnTo>
                  <a:lnTo>
                    <a:pt x="11598" y="1624"/>
                  </a:lnTo>
                  <a:lnTo>
                    <a:pt x="11433" y="1365"/>
                  </a:lnTo>
                  <a:lnTo>
                    <a:pt x="11433" y="1365"/>
                  </a:lnTo>
                  <a:lnTo>
                    <a:pt x="11174" y="1059"/>
                  </a:lnTo>
                  <a:lnTo>
                    <a:pt x="10916" y="800"/>
                  </a:lnTo>
                  <a:lnTo>
                    <a:pt x="10586" y="565"/>
                  </a:lnTo>
                  <a:lnTo>
                    <a:pt x="10257" y="353"/>
                  </a:lnTo>
                  <a:lnTo>
                    <a:pt x="9904" y="212"/>
                  </a:lnTo>
                  <a:lnTo>
                    <a:pt x="9528" y="94"/>
                  </a:lnTo>
                  <a:lnTo>
                    <a:pt x="9151" y="24"/>
                  </a:lnTo>
                  <a:lnTo>
                    <a:pt x="8751" y="0"/>
                  </a:lnTo>
                  <a:lnTo>
                    <a:pt x="8751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7" name="Google Shape;1507;p38"/>
            <p:cNvSpPr/>
            <p:nvPr/>
          </p:nvSpPr>
          <p:spPr>
            <a:xfrm>
              <a:off x="1630110" y="1795511"/>
              <a:ext cx="83161" cy="167920"/>
            </a:xfrm>
            <a:custGeom>
              <a:rect b="b" l="l" r="r" t="t"/>
              <a:pathLst>
                <a:path extrusionOk="0" fill="none" h="4941" w="2447">
                  <a:moveTo>
                    <a:pt x="0" y="4941"/>
                  </a:moveTo>
                  <a:lnTo>
                    <a:pt x="0" y="4941"/>
                  </a:lnTo>
                  <a:lnTo>
                    <a:pt x="47" y="4282"/>
                  </a:lnTo>
                  <a:lnTo>
                    <a:pt x="118" y="3623"/>
                  </a:lnTo>
                  <a:lnTo>
                    <a:pt x="212" y="2988"/>
                  </a:lnTo>
                  <a:lnTo>
                    <a:pt x="353" y="2353"/>
                  </a:lnTo>
                  <a:lnTo>
                    <a:pt x="518" y="1765"/>
                  </a:lnTo>
                  <a:lnTo>
                    <a:pt x="635" y="1459"/>
                  </a:lnTo>
                  <a:lnTo>
                    <a:pt x="753" y="1200"/>
                  </a:lnTo>
                  <a:lnTo>
                    <a:pt x="871" y="942"/>
                  </a:lnTo>
                  <a:lnTo>
                    <a:pt x="1012" y="683"/>
                  </a:lnTo>
                  <a:lnTo>
                    <a:pt x="1176" y="448"/>
                  </a:lnTo>
                  <a:lnTo>
                    <a:pt x="1341" y="236"/>
                  </a:lnTo>
                  <a:lnTo>
                    <a:pt x="1341" y="236"/>
                  </a:lnTo>
                  <a:lnTo>
                    <a:pt x="1435" y="118"/>
                  </a:lnTo>
                  <a:lnTo>
                    <a:pt x="1529" y="48"/>
                  </a:lnTo>
                  <a:lnTo>
                    <a:pt x="1670" y="24"/>
                  </a:lnTo>
                  <a:lnTo>
                    <a:pt x="1788" y="1"/>
                  </a:lnTo>
                  <a:lnTo>
                    <a:pt x="1788" y="1"/>
                  </a:lnTo>
                  <a:lnTo>
                    <a:pt x="1929" y="24"/>
                  </a:lnTo>
                  <a:lnTo>
                    <a:pt x="2070" y="48"/>
                  </a:lnTo>
                  <a:lnTo>
                    <a:pt x="2188" y="118"/>
                  </a:lnTo>
                  <a:lnTo>
                    <a:pt x="2282" y="212"/>
                  </a:lnTo>
                  <a:lnTo>
                    <a:pt x="2282" y="212"/>
                  </a:lnTo>
                  <a:lnTo>
                    <a:pt x="2353" y="330"/>
                  </a:lnTo>
                  <a:lnTo>
                    <a:pt x="2423" y="448"/>
                  </a:lnTo>
                  <a:lnTo>
                    <a:pt x="2447" y="565"/>
                  </a:lnTo>
                  <a:lnTo>
                    <a:pt x="2423" y="706"/>
                  </a:lnTo>
                  <a:lnTo>
                    <a:pt x="2423" y="706"/>
                  </a:lnTo>
                  <a:lnTo>
                    <a:pt x="2376" y="989"/>
                  </a:lnTo>
                  <a:lnTo>
                    <a:pt x="2305" y="1294"/>
                  </a:lnTo>
                  <a:lnTo>
                    <a:pt x="2305" y="1294"/>
                  </a:lnTo>
                  <a:lnTo>
                    <a:pt x="2188" y="1600"/>
                  </a:lnTo>
                  <a:lnTo>
                    <a:pt x="2047" y="1906"/>
                  </a:lnTo>
                  <a:lnTo>
                    <a:pt x="1859" y="2212"/>
                  </a:lnTo>
                  <a:lnTo>
                    <a:pt x="1670" y="2494"/>
                  </a:lnTo>
                  <a:lnTo>
                    <a:pt x="1670" y="2494"/>
                  </a:lnTo>
                  <a:lnTo>
                    <a:pt x="1200" y="3106"/>
                  </a:lnTo>
                  <a:lnTo>
                    <a:pt x="776" y="3717"/>
                  </a:lnTo>
                  <a:lnTo>
                    <a:pt x="377" y="4353"/>
                  </a:lnTo>
                  <a:lnTo>
                    <a:pt x="0" y="4941"/>
                  </a:lnTo>
                  <a:lnTo>
                    <a:pt x="0" y="494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8" name="Google Shape;1508;p38"/>
            <p:cNvSpPr/>
            <p:nvPr/>
          </p:nvSpPr>
          <p:spPr>
            <a:xfrm>
              <a:off x="1986634" y="1929033"/>
              <a:ext cx="83195" cy="167920"/>
            </a:xfrm>
            <a:custGeom>
              <a:rect b="b" l="l" r="r" t="t"/>
              <a:pathLst>
                <a:path extrusionOk="0" fill="none" h="4941" w="2448">
                  <a:moveTo>
                    <a:pt x="1" y="4940"/>
                  </a:moveTo>
                  <a:lnTo>
                    <a:pt x="1" y="4940"/>
                  </a:lnTo>
                  <a:lnTo>
                    <a:pt x="48" y="4282"/>
                  </a:lnTo>
                  <a:lnTo>
                    <a:pt x="119" y="3623"/>
                  </a:lnTo>
                  <a:lnTo>
                    <a:pt x="213" y="2964"/>
                  </a:lnTo>
                  <a:lnTo>
                    <a:pt x="354" y="2353"/>
                  </a:lnTo>
                  <a:lnTo>
                    <a:pt x="542" y="1741"/>
                  </a:lnTo>
                  <a:lnTo>
                    <a:pt x="636" y="1459"/>
                  </a:lnTo>
                  <a:lnTo>
                    <a:pt x="754" y="1200"/>
                  </a:lnTo>
                  <a:lnTo>
                    <a:pt x="871" y="941"/>
                  </a:lnTo>
                  <a:lnTo>
                    <a:pt x="1013" y="682"/>
                  </a:lnTo>
                  <a:lnTo>
                    <a:pt x="1177" y="447"/>
                  </a:lnTo>
                  <a:lnTo>
                    <a:pt x="1342" y="235"/>
                  </a:lnTo>
                  <a:lnTo>
                    <a:pt x="1342" y="235"/>
                  </a:lnTo>
                  <a:lnTo>
                    <a:pt x="1436" y="118"/>
                  </a:lnTo>
                  <a:lnTo>
                    <a:pt x="1554" y="47"/>
                  </a:lnTo>
                  <a:lnTo>
                    <a:pt x="1671" y="0"/>
                  </a:lnTo>
                  <a:lnTo>
                    <a:pt x="1789" y="0"/>
                  </a:lnTo>
                  <a:lnTo>
                    <a:pt x="1789" y="0"/>
                  </a:lnTo>
                  <a:lnTo>
                    <a:pt x="1930" y="0"/>
                  </a:lnTo>
                  <a:lnTo>
                    <a:pt x="2071" y="47"/>
                  </a:lnTo>
                  <a:lnTo>
                    <a:pt x="2189" y="118"/>
                  </a:lnTo>
                  <a:lnTo>
                    <a:pt x="2283" y="212"/>
                  </a:lnTo>
                  <a:lnTo>
                    <a:pt x="2283" y="212"/>
                  </a:lnTo>
                  <a:lnTo>
                    <a:pt x="2377" y="330"/>
                  </a:lnTo>
                  <a:lnTo>
                    <a:pt x="2424" y="447"/>
                  </a:lnTo>
                  <a:lnTo>
                    <a:pt x="2447" y="565"/>
                  </a:lnTo>
                  <a:lnTo>
                    <a:pt x="2447" y="706"/>
                  </a:lnTo>
                  <a:lnTo>
                    <a:pt x="2447" y="706"/>
                  </a:lnTo>
                  <a:lnTo>
                    <a:pt x="2400" y="988"/>
                  </a:lnTo>
                  <a:lnTo>
                    <a:pt x="2306" y="1271"/>
                  </a:lnTo>
                  <a:lnTo>
                    <a:pt x="2306" y="1271"/>
                  </a:lnTo>
                  <a:lnTo>
                    <a:pt x="2306" y="1294"/>
                  </a:lnTo>
                  <a:lnTo>
                    <a:pt x="2306" y="1294"/>
                  </a:lnTo>
                  <a:lnTo>
                    <a:pt x="2189" y="1600"/>
                  </a:lnTo>
                  <a:lnTo>
                    <a:pt x="2048" y="1906"/>
                  </a:lnTo>
                  <a:lnTo>
                    <a:pt x="1859" y="2211"/>
                  </a:lnTo>
                  <a:lnTo>
                    <a:pt x="1671" y="2494"/>
                  </a:lnTo>
                  <a:lnTo>
                    <a:pt x="1671" y="2494"/>
                  </a:lnTo>
                  <a:lnTo>
                    <a:pt x="1224" y="3105"/>
                  </a:lnTo>
                  <a:lnTo>
                    <a:pt x="777" y="3717"/>
                  </a:lnTo>
                  <a:lnTo>
                    <a:pt x="377" y="4352"/>
                  </a:lnTo>
                  <a:lnTo>
                    <a:pt x="1" y="4940"/>
                  </a:lnTo>
                  <a:lnTo>
                    <a:pt x="1" y="494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9" name="Google Shape;1509;p38"/>
            <p:cNvSpPr/>
            <p:nvPr/>
          </p:nvSpPr>
          <p:spPr>
            <a:xfrm>
              <a:off x="2304043" y="2084916"/>
              <a:ext cx="460531" cy="893839"/>
            </a:xfrm>
            <a:custGeom>
              <a:rect b="b" l="l" r="r" t="t"/>
              <a:pathLst>
                <a:path extrusionOk="0" h="26301" w="13551">
                  <a:moveTo>
                    <a:pt x="6728" y="0"/>
                  </a:moveTo>
                  <a:lnTo>
                    <a:pt x="3341" y="377"/>
                  </a:lnTo>
                  <a:lnTo>
                    <a:pt x="3764" y="4399"/>
                  </a:lnTo>
                  <a:lnTo>
                    <a:pt x="3411" y="4564"/>
                  </a:lnTo>
                  <a:lnTo>
                    <a:pt x="3082" y="4729"/>
                  </a:lnTo>
                  <a:lnTo>
                    <a:pt x="2776" y="4917"/>
                  </a:lnTo>
                  <a:lnTo>
                    <a:pt x="2494" y="5105"/>
                  </a:lnTo>
                  <a:lnTo>
                    <a:pt x="2211" y="5293"/>
                  </a:lnTo>
                  <a:lnTo>
                    <a:pt x="1953" y="5505"/>
                  </a:lnTo>
                  <a:lnTo>
                    <a:pt x="1741" y="5717"/>
                  </a:lnTo>
                  <a:lnTo>
                    <a:pt x="1529" y="5929"/>
                  </a:lnTo>
                  <a:lnTo>
                    <a:pt x="1247" y="6234"/>
                  </a:lnTo>
                  <a:lnTo>
                    <a:pt x="988" y="6587"/>
                  </a:lnTo>
                  <a:lnTo>
                    <a:pt x="776" y="6917"/>
                  </a:lnTo>
                  <a:lnTo>
                    <a:pt x="588" y="7293"/>
                  </a:lnTo>
                  <a:lnTo>
                    <a:pt x="424" y="7669"/>
                  </a:lnTo>
                  <a:lnTo>
                    <a:pt x="282" y="8046"/>
                  </a:lnTo>
                  <a:lnTo>
                    <a:pt x="165" y="8446"/>
                  </a:lnTo>
                  <a:lnTo>
                    <a:pt x="94" y="8846"/>
                  </a:lnTo>
                  <a:lnTo>
                    <a:pt x="47" y="9198"/>
                  </a:lnTo>
                  <a:lnTo>
                    <a:pt x="24" y="9575"/>
                  </a:lnTo>
                  <a:lnTo>
                    <a:pt x="0" y="9928"/>
                  </a:lnTo>
                  <a:lnTo>
                    <a:pt x="24" y="10281"/>
                  </a:lnTo>
                  <a:lnTo>
                    <a:pt x="47" y="10492"/>
                  </a:lnTo>
                  <a:lnTo>
                    <a:pt x="1482" y="24042"/>
                  </a:lnTo>
                  <a:lnTo>
                    <a:pt x="1529" y="24325"/>
                  </a:lnTo>
                  <a:lnTo>
                    <a:pt x="1600" y="24607"/>
                  </a:lnTo>
                  <a:lnTo>
                    <a:pt x="1717" y="24842"/>
                  </a:lnTo>
                  <a:lnTo>
                    <a:pt x="1835" y="25054"/>
                  </a:lnTo>
                  <a:lnTo>
                    <a:pt x="1953" y="25219"/>
                  </a:lnTo>
                  <a:lnTo>
                    <a:pt x="2070" y="25360"/>
                  </a:lnTo>
                  <a:lnTo>
                    <a:pt x="2211" y="25501"/>
                  </a:lnTo>
                  <a:lnTo>
                    <a:pt x="2353" y="25618"/>
                  </a:lnTo>
                  <a:lnTo>
                    <a:pt x="2517" y="25736"/>
                  </a:lnTo>
                  <a:lnTo>
                    <a:pt x="2682" y="25830"/>
                  </a:lnTo>
                  <a:lnTo>
                    <a:pt x="2847" y="25901"/>
                  </a:lnTo>
                  <a:lnTo>
                    <a:pt x="3011" y="25971"/>
                  </a:lnTo>
                  <a:lnTo>
                    <a:pt x="3199" y="26018"/>
                  </a:lnTo>
                  <a:lnTo>
                    <a:pt x="3388" y="26065"/>
                  </a:lnTo>
                  <a:lnTo>
                    <a:pt x="3576" y="26089"/>
                  </a:lnTo>
                  <a:lnTo>
                    <a:pt x="3952" y="26089"/>
                  </a:lnTo>
                  <a:lnTo>
                    <a:pt x="4140" y="26065"/>
                  </a:lnTo>
                  <a:lnTo>
                    <a:pt x="4329" y="26018"/>
                  </a:lnTo>
                  <a:lnTo>
                    <a:pt x="4517" y="25971"/>
                  </a:lnTo>
                  <a:lnTo>
                    <a:pt x="4846" y="25877"/>
                  </a:lnTo>
                  <a:lnTo>
                    <a:pt x="5105" y="25760"/>
                  </a:lnTo>
                  <a:lnTo>
                    <a:pt x="5317" y="25642"/>
                  </a:lnTo>
                  <a:lnTo>
                    <a:pt x="5481" y="25548"/>
                  </a:lnTo>
                  <a:lnTo>
                    <a:pt x="5669" y="25383"/>
                  </a:lnTo>
                  <a:lnTo>
                    <a:pt x="5740" y="25313"/>
                  </a:lnTo>
                  <a:lnTo>
                    <a:pt x="5881" y="25501"/>
                  </a:lnTo>
                  <a:lnTo>
                    <a:pt x="6022" y="25665"/>
                  </a:lnTo>
                  <a:lnTo>
                    <a:pt x="6187" y="25807"/>
                  </a:lnTo>
                  <a:lnTo>
                    <a:pt x="6352" y="25924"/>
                  </a:lnTo>
                  <a:lnTo>
                    <a:pt x="6540" y="26018"/>
                  </a:lnTo>
                  <a:lnTo>
                    <a:pt x="6705" y="26089"/>
                  </a:lnTo>
                  <a:lnTo>
                    <a:pt x="7034" y="26207"/>
                  </a:lnTo>
                  <a:lnTo>
                    <a:pt x="7340" y="26277"/>
                  </a:lnTo>
                  <a:lnTo>
                    <a:pt x="7598" y="26301"/>
                  </a:lnTo>
                  <a:lnTo>
                    <a:pt x="7810" y="26301"/>
                  </a:lnTo>
                  <a:lnTo>
                    <a:pt x="8045" y="26277"/>
                  </a:lnTo>
                  <a:lnTo>
                    <a:pt x="8304" y="26207"/>
                  </a:lnTo>
                  <a:lnTo>
                    <a:pt x="8587" y="26112"/>
                  </a:lnTo>
                  <a:lnTo>
                    <a:pt x="8751" y="26018"/>
                  </a:lnTo>
                  <a:lnTo>
                    <a:pt x="8916" y="25924"/>
                  </a:lnTo>
                  <a:lnTo>
                    <a:pt x="9057" y="25807"/>
                  </a:lnTo>
                  <a:lnTo>
                    <a:pt x="9198" y="25689"/>
                  </a:lnTo>
                  <a:lnTo>
                    <a:pt x="9339" y="25524"/>
                  </a:lnTo>
                  <a:lnTo>
                    <a:pt x="9457" y="25336"/>
                  </a:lnTo>
                  <a:lnTo>
                    <a:pt x="9551" y="25124"/>
                  </a:lnTo>
                  <a:lnTo>
                    <a:pt x="9645" y="24889"/>
                  </a:lnTo>
                  <a:lnTo>
                    <a:pt x="9716" y="24960"/>
                  </a:lnTo>
                  <a:lnTo>
                    <a:pt x="9951" y="25077"/>
                  </a:lnTo>
                  <a:lnTo>
                    <a:pt x="10116" y="25124"/>
                  </a:lnTo>
                  <a:lnTo>
                    <a:pt x="10351" y="25195"/>
                  </a:lnTo>
                  <a:lnTo>
                    <a:pt x="10633" y="25242"/>
                  </a:lnTo>
                  <a:lnTo>
                    <a:pt x="10962" y="25289"/>
                  </a:lnTo>
                  <a:lnTo>
                    <a:pt x="11174" y="25313"/>
                  </a:lnTo>
                  <a:lnTo>
                    <a:pt x="11362" y="25289"/>
                  </a:lnTo>
                  <a:lnTo>
                    <a:pt x="11551" y="25266"/>
                  </a:lnTo>
                  <a:lnTo>
                    <a:pt x="11739" y="25242"/>
                  </a:lnTo>
                  <a:lnTo>
                    <a:pt x="11927" y="25195"/>
                  </a:lnTo>
                  <a:lnTo>
                    <a:pt x="12092" y="25124"/>
                  </a:lnTo>
                  <a:lnTo>
                    <a:pt x="12280" y="25054"/>
                  </a:lnTo>
                  <a:lnTo>
                    <a:pt x="12444" y="24960"/>
                  </a:lnTo>
                  <a:lnTo>
                    <a:pt x="12586" y="24866"/>
                  </a:lnTo>
                  <a:lnTo>
                    <a:pt x="12750" y="24748"/>
                  </a:lnTo>
                  <a:lnTo>
                    <a:pt x="12868" y="24630"/>
                  </a:lnTo>
                  <a:lnTo>
                    <a:pt x="13009" y="24489"/>
                  </a:lnTo>
                  <a:lnTo>
                    <a:pt x="13127" y="24348"/>
                  </a:lnTo>
                  <a:lnTo>
                    <a:pt x="13221" y="24183"/>
                  </a:lnTo>
                  <a:lnTo>
                    <a:pt x="13315" y="24019"/>
                  </a:lnTo>
                  <a:lnTo>
                    <a:pt x="13385" y="23831"/>
                  </a:lnTo>
                  <a:lnTo>
                    <a:pt x="13480" y="23595"/>
                  </a:lnTo>
                  <a:lnTo>
                    <a:pt x="13527" y="23337"/>
                  </a:lnTo>
                  <a:lnTo>
                    <a:pt x="13550" y="23054"/>
                  </a:lnTo>
                  <a:lnTo>
                    <a:pt x="13527" y="22748"/>
                  </a:lnTo>
                  <a:lnTo>
                    <a:pt x="12092" y="9222"/>
                  </a:lnTo>
                  <a:lnTo>
                    <a:pt x="12068" y="9010"/>
                  </a:lnTo>
                  <a:lnTo>
                    <a:pt x="11998" y="8634"/>
                  </a:lnTo>
                  <a:lnTo>
                    <a:pt x="11927" y="8281"/>
                  </a:lnTo>
                  <a:lnTo>
                    <a:pt x="11809" y="7928"/>
                  </a:lnTo>
                  <a:lnTo>
                    <a:pt x="11668" y="7575"/>
                  </a:lnTo>
                  <a:lnTo>
                    <a:pt x="11504" y="7199"/>
                  </a:lnTo>
                  <a:lnTo>
                    <a:pt x="11315" y="6846"/>
                  </a:lnTo>
                  <a:lnTo>
                    <a:pt x="11104" y="6493"/>
                  </a:lnTo>
                  <a:lnTo>
                    <a:pt x="10868" y="6187"/>
                  </a:lnTo>
                  <a:lnTo>
                    <a:pt x="10610" y="5858"/>
                  </a:lnTo>
                  <a:lnTo>
                    <a:pt x="10304" y="5576"/>
                  </a:lnTo>
                  <a:lnTo>
                    <a:pt x="9998" y="5317"/>
                  </a:lnTo>
                  <a:lnTo>
                    <a:pt x="9669" y="5058"/>
                  </a:lnTo>
                  <a:lnTo>
                    <a:pt x="9433" y="4894"/>
                  </a:lnTo>
                  <a:lnTo>
                    <a:pt x="9151" y="4729"/>
                  </a:lnTo>
                  <a:lnTo>
                    <a:pt x="8869" y="4588"/>
                  </a:lnTo>
                  <a:lnTo>
                    <a:pt x="8563" y="4447"/>
                  </a:lnTo>
                  <a:lnTo>
                    <a:pt x="8234" y="4329"/>
                  </a:lnTo>
                  <a:lnTo>
                    <a:pt x="7904" y="4211"/>
                  </a:lnTo>
                  <a:lnTo>
                    <a:pt x="7528" y="4117"/>
                  </a:lnTo>
                  <a:lnTo>
                    <a:pt x="7152" y="4023"/>
                  </a:lnTo>
                  <a:lnTo>
                    <a:pt x="672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0" name="Google Shape;1510;p38"/>
            <p:cNvSpPr/>
            <p:nvPr/>
          </p:nvSpPr>
          <p:spPr>
            <a:xfrm>
              <a:off x="2304043" y="2342343"/>
              <a:ext cx="410165" cy="91963"/>
            </a:xfrm>
            <a:custGeom>
              <a:rect b="b" l="l" r="r" t="t"/>
              <a:pathLst>
                <a:path extrusionOk="0" h="2706" w="12069">
                  <a:moveTo>
                    <a:pt x="11668" y="0"/>
                  </a:moveTo>
                  <a:lnTo>
                    <a:pt x="94" y="1271"/>
                  </a:lnTo>
                  <a:lnTo>
                    <a:pt x="47" y="1623"/>
                  </a:lnTo>
                  <a:lnTo>
                    <a:pt x="24" y="2000"/>
                  </a:lnTo>
                  <a:lnTo>
                    <a:pt x="0" y="2353"/>
                  </a:lnTo>
                  <a:lnTo>
                    <a:pt x="24" y="2706"/>
                  </a:lnTo>
                  <a:lnTo>
                    <a:pt x="12068" y="1435"/>
                  </a:lnTo>
                  <a:lnTo>
                    <a:pt x="11998" y="1059"/>
                  </a:lnTo>
                  <a:lnTo>
                    <a:pt x="11927" y="706"/>
                  </a:lnTo>
                  <a:lnTo>
                    <a:pt x="11809" y="353"/>
                  </a:lnTo>
                  <a:lnTo>
                    <a:pt x="11668" y="0"/>
                  </a:lnTo>
                  <a:close/>
                </a:path>
              </a:pathLst>
            </a:custGeom>
            <a:solidFill>
              <a:srgbClr val="E4EC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1" name="Google Shape;1511;p38"/>
            <p:cNvSpPr/>
            <p:nvPr/>
          </p:nvSpPr>
          <p:spPr>
            <a:xfrm>
              <a:off x="2351213" y="2808397"/>
              <a:ext cx="413360" cy="170333"/>
            </a:xfrm>
            <a:custGeom>
              <a:rect b="b" l="l" r="r" t="t"/>
              <a:pathLst>
                <a:path extrusionOk="0" h="5012" w="12163">
                  <a:moveTo>
                    <a:pt x="11997" y="1"/>
                  </a:moveTo>
                  <a:lnTo>
                    <a:pt x="11997" y="307"/>
                  </a:lnTo>
                  <a:lnTo>
                    <a:pt x="11974" y="589"/>
                  </a:lnTo>
                  <a:lnTo>
                    <a:pt x="11927" y="848"/>
                  </a:lnTo>
                  <a:lnTo>
                    <a:pt x="11856" y="1083"/>
                  </a:lnTo>
                  <a:lnTo>
                    <a:pt x="11762" y="1271"/>
                  </a:lnTo>
                  <a:lnTo>
                    <a:pt x="11692" y="1436"/>
                  </a:lnTo>
                  <a:lnTo>
                    <a:pt x="11574" y="1601"/>
                  </a:lnTo>
                  <a:lnTo>
                    <a:pt x="11456" y="1742"/>
                  </a:lnTo>
                  <a:lnTo>
                    <a:pt x="11339" y="1883"/>
                  </a:lnTo>
                  <a:lnTo>
                    <a:pt x="11198" y="2001"/>
                  </a:lnTo>
                  <a:lnTo>
                    <a:pt x="11033" y="2118"/>
                  </a:lnTo>
                  <a:lnTo>
                    <a:pt x="10892" y="2212"/>
                  </a:lnTo>
                  <a:lnTo>
                    <a:pt x="10727" y="2306"/>
                  </a:lnTo>
                  <a:lnTo>
                    <a:pt x="10539" y="2377"/>
                  </a:lnTo>
                  <a:lnTo>
                    <a:pt x="10374" y="2447"/>
                  </a:lnTo>
                  <a:lnTo>
                    <a:pt x="10186" y="2495"/>
                  </a:lnTo>
                  <a:lnTo>
                    <a:pt x="9998" y="2542"/>
                  </a:lnTo>
                  <a:lnTo>
                    <a:pt x="9810" y="2565"/>
                  </a:lnTo>
                  <a:lnTo>
                    <a:pt x="9410" y="2565"/>
                  </a:lnTo>
                  <a:lnTo>
                    <a:pt x="9080" y="2518"/>
                  </a:lnTo>
                  <a:lnTo>
                    <a:pt x="8798" y="2447"/>
                  </a:lnTo>
                  <a:lnTo>
                    <a:pt x="8563" y="2400"/>
                  </a:lnTo>
                  <a:lnTo>
                    <a:pt x="8375" y="2330"/>
                  </a:lnTo>
                  <a:lnTo>
                    <a:pt x="8139" y="2212"/>
                  </a:lnTo>
                  <a:lnTo>
                    <a:pt x="8069" y="2165"/>
                  </a:lnTo>
                  <a:lnTo>
                    <a:pt x="7998" y="2400"/>
                  </a:lnTo>
                  <a:lnTo>
                    <a:pt x="7881" y="2612"/>
                  </a:lnTo>
                  <a:lnTo>
                    <a:pt x="7763" y="2800"/>
                  </a:lnTo>
                  <a:lnTo>
                    <a:pt x="7645" y="2941"/>
                  </a:lnTo>
                  <a:lnTo>
                    <a:pt x="7481" y="3083"/>
                  </a:lnTo>
                  <a:lnTo>
                    <a:pt x="7340" y="3200"/>
                  </a:lnTo>
                  <a:lnTo>
                    <a:pt x="7175" y="3294"/>
                  </a:lnTo>
                  <a:lnTo>
                    <a:pt x="7034" y="3365"/>
                  </a:lnTo>
                  <a:lnTo>
                    <a:pt x="6728" y="3483"/>
                  </a:lnTo>
                  <a:lnTo>
                    <a:pt x="6469" y="3530"/>
                  </a:lnTo>
                  <a:lnTo>
                    <a:pt x="6234" y="3577"/>
                  </a:lnTo>
                  <a:lnTo>
                    <a:pt x="6022" y="3577"/>
                  </a:lnTo>
                  <a:lnTo>
                    <a:pt x="5764" y="3530"/>
                  </a:lnTo>
                  <a:lnTo>
                    <a:pt x="5458" y="3483"/>
                  </a:lnTo>
                  <a:lnTo>
                    <a:pt x="5128" y="3365"/>
                  </a:lnTo>
                  <a:lnTo>
                    <a:pt x="4940" y="3294"/>
                  </a:lnTo>
                  <a:lnTo>
                    <a:pt x="4775" y="3177"/>
                  </a:lnTo>
                  <a:lnTo>
                    <a:pt x="4611" y="3059"/>
                  </a:lnTo>
                  <a:lnTo>
                    <a:pt x="4446" y="2918"/>
                  </a:lnTo>
                  <a:lnTo>
                    <a:pt x="4281" y="2777"/>
                  </a:lnTo>
                  <a:lnTo>
                    <a:pt x="4140" y="2565"/>
                  </a:lnTo>
                  <a:lnTo>
                    <a:pt x="4093" y="2636"/>
                  </a:lnTo>
                  <a:lnTo>
                    <a:pt x="3882" y="2800"/>
                  </a:lnTo>
                  <a:lnTo>
                    <a:pt x="3717" y="2918"/>
                  </a:lnTo>
                  <a:lnTo>
                    <a:pt x="3505" y="3012"/>
                  </a:lnTo>
                  <a:lnTo>
                    <a:pt x="3246" y="3130"/>
                  </a:lnTo>
                  <a:lnTo>
                    <a:pt x="2917" y="3247"/>
                  </a:lnTo>
                  <a:lnTo>
                    <a:pt x="2729" y="3294"/>
                  </a:lnTo>
                  <a:lnTo>
                    <a:pt x="2541" y="3341"/>
                  </a:lnTo>
                  <a:lnTo>
                    <a:pt x="2352" y="3341"/>
                  </a:lnTo>
                  <a:lnTo>
                    <a:pt x="2164" y="3365"/>
                  </a:lnTo>
                  <a:lnTo>
                    <a:pt x="1976" y="3341"/>
                  </a:lnTo>
                  <a:lnTo>
                    <a:pt x="1788" y="3318"/>
                  </a:lnTo>
                  <a:lnTo>
                    <a:pt x="1600" y="3294"/>
                  </a:lnTo>
                  <a:lnTo>
                    <a:pt x="1412" y="3224"/>
                  </a:lnTo>
                  <a:lnTo>
                    <a:pt x="1247" y="3177"/>
                  </a:lnTo>
                  <a:lnTo>
                    <a:pt x="1059" y="3083"/>
                  </a:lnTo>
                  <a:lnTo>
                    <a:pt x="894" y="2989"/>
                  </a:lnTo>
                  <a:lnTo>
                    <a:pt x="753" y="2894"/>
                  </a:lnTo>
                  <a:lnTo>
                    <a:pt x="612" y="2753"/>
                  </a:lnTo>
                  <a:lnTo>
                    <a:pt x="471" y="2636"/>
                  </a:lnTo>
                  <a:lnTo>
                    <a:pt x="353" y="2495"/>
                  </a:lnTo>
                  <a:lnTo>
                    <a:pt x="235" y="2330"/>
                  </a:lnTo>
                  <a:lnTo>
                    <a:pt x="94" y="2095"/>
                  </a:lnTo>
                  <a:lnTo>
                    <a:pt x="0" y="1859"/>
                  </a:lnTo>
                  <a:lnTo>
                    <a:pt x="94" y="2753"/>
                  </a:lnTo>
                  <a:lnTo>
                    <a:pt x="141" y="3036"/>
                  </a:lnTo>
                  <a:lnTo>
                    <a:pt x="212" y="3318"/>
                  </a:lnTo>
                  <a:lnTo>
                    <a:pt x="329" y="3553"/>
                  </a:lnTo>
                  <a:lnTo>
                    <a:pt x="447" y="3765"/>
                  </a:lnTo>
                  <a:lnTo>
                    <a:pt x="565" y="3930"/>
                  </a:lnTo>
                  <a:lnTo>
                    <a:pt x="682" y="4071"/>
                  </a:lnTo>
                  <a:lnTo>
                    <a:pt x="823" y="4212"/>
                  </a:lnTo>
                  <a:lnTo>
                    <a:pt x="965" y="4329"/>
                  </a:lnTo>
                  <a:lnTo>
                    <a:pt x="1129" y="4447"/>
                  </a:lnTo>
                  <a:lnTo>
                    <a:pt x="1294" y="4541"/>
                  </a:lnTo>
                  <a:lnTo>
                    <a:pt x="1459" y="4612"/>
                  </a:lnTo>
                  <a:lnTo>
                    <a:pt x="1623" y="4682"/>
                  </a:lnTo>
                  <a:lnTo>
                    <a:pt x="1811" y="4729"/>
                  </a:lnTo>
                  <a:lnTo>
                    <a:pt x="2000" y="4776"/>
                  </a:lnTo>
                  <a:lnTo>
                    <a:pt x="2188" y="4800"/>
                  </a:lnTo>
                  <a:lnTo>
                    <a:pt x="2564" y="4800"/>
                  </a:lnTo>
                  <a:lnTo>
                    <a:pt x="2752" y="4776"/>
                  </a:lnTo>
                  <a:lnTo>
                    <a:pt x="2941" y="4729"/>
                  </a:lnTo>
                  <a:lnTo>
                    <a:pt x="3129" y="4682"/>
                  </a:lnTo>
                  <a:lnTo>
                    <a:pt x="3458" y="4588"/>
                  </a:lnTo>
                  <a:lnTo>
                    <a:pt x="3717" y="4471"/>
                  </a:lnTo>
                  <a:lnTo>
                    <a:pt x="3929" y="4353"/>
                  </a:lnTo>
                  <a:lnTo>
                    <a:pt x="4093" y="4259"/>
                  </a:lnTo>
                  <a:lnTo>
                    <a:pt x="4281" y="4094"/>
                  </a:lnTo>
                  <a:lnTo>
                    <a:pt x="4352" y="4024"/>
                  </a:lnTo>
                  <a:lnTo>
                    <a:pt x="4493" y="4212"/>
                  </a:lnTo>
                  <a:lnTo>
                    <a:pt x="4634" y="4376"/>
                  </a:lnTo>
                  <a:lnTo>
                    <a:pt x="4799" y="4518"/>
                  </a:lnTo>
                  <a:lnTo>
                    <a:pt x="4964" y="4635"/>
                  </a:lnTo>
                  <a:lnTo>
                    <a:pt x="5152" y="4729"/>
                  </a:lnTo>
                  <a:lnTo>
                    <a:pt x="5317" y="4800"/>
                  </a:lnTo>
                  <a:lnTo>
                    <a:pt x="5646" y="4918"/>
                  </a:lnTo>
                  <a:lnTo>
                    <a:pt x="5952" y="4988"/>
                  </a:lnTo>
                  <a:lnTo>
                    <a:pt x="6210" y="5012"/>
                  </a:lnTo>
                  <a:lnTo>
                    <a:pt x="6422" y="5012"/>
                  </a:lnTo>
                  <a:lnTo>
                    <a:pt x="6657" y="4988"/>
                  </a:lnTo>
                  <a:lnTo>
                    <a:pt x="6916" y="4918"/>
                  </a:lnTo>
                  <a:lnTo>
                    <a:pt x="7199" y="4823"/>
                  </a:lnTo>
                  <a:lnTo>
                    <a:pt x="7363" y="4729"/>
                  </a:lnTo>
                  <a:lnTo>
                    <a:pt x="7528" y="4635"/>
                  </a:lnTo>
                  <a:lnTo>
                    <a:pt x="7669" y="4518"/>
                  </a:lnTo>
                  <a:lnTo>
                    <a:pt x="7810" y="4400"/>
                  </a:lnTo>
                  <a:lnTo>
                    <a:pt x="7951" y="4235"/>
                  </a:lnTo>
                  <a:lnTo>
                    <a:pt x="8069" y="4047"/>
                  </a:lnTo>
                  <a:lnTo>
                    <a:pt x="8163" y="3835"/>
                  </a:lnTo>
                  <a:lnTo>
                    <a:pt x="8257" y="3600"/>
                  </a:lnTo>
                  <a:lnTo>
                    <a:pt x="8328" y="3671"/>
                  </a:lnTo>
                  <a:lnTo>
                    <a:pt x="8563" y="3788"/>
                  </a:lnTo>
                  <a:lnTo>
                    <a:pt x="8728" y="3835"/>
                  </a:lnTo>
                  <a:lnTo>
                    <a:pt x="8963" y="3906"/>
                  </a:lnTo>
                  <a:lnTo>
                    <a:pt x="9245" y="3953"/>
                  </a:lnTo>
                  <a:lnTo>
                    <a:pt x="9574" y="4000"/>
                  </a:lnTo>
                  <a:lnTo>
                    <a:pt x="9786" y="4024"/>
                  </a:lnTo>
                  <a:lnTo>
                    <a:pt x="9974" y="4000"/>
                  </a:lnTo>
                  <a:lnTo>
                    <a:pt x="10163" y="3977"/>
                  </a:lnTo>
                  <a:lnTo>
                    <a:pt x="10351" y="3953"/>
                  </a:lnTo>
                  <a:lnTo>
                    <a:pt x="10539" y="3906"/>
                  </a:lnTo>
                  <a:lnTo>
                    <a:pt x="10704" y="3835"/>
                  </a:lnTo>
                  <a:lnTo>
                    <a:pt x="10892" y="3765"/>
                  </a:lnTo>
                  <a:lnTo>
                    <a:pt x="11056" y="3671"/>
                  </a:lnTo>
                  <a:lnTo>
                    <a:pt x="11198" y="3577"/>
                  </a:lnTo>
                  <a:lnTo>
                    <a:pt x="11362" y="3459"/>
                  </a:lnTo>
                  <a:lnTo>
                    <a:pt x="11480" y="3341"/>
                  </a:lnTo>
                  <a:lnTo>
                    <a:pt x="11621" y="3200"/>
                  </a:lnTo>
                  <a:lnTo>
                    <a:pt x="11739" y="3059"/>
                  </a:lnTo>
                  <a:lnTo>
                    <a:pt x="11833" y="2894"/>
                  </a:lnTo>
                  <a:lnTo>
                    <a:pt x="11927" y="2730"/>
                  </a:lnTo>
                  <a:lnTo>
                    <a:pt x="11997" y="2542"/>
                  </a:lnTo>
                  <a:lnTo>
                    <a:pt x="12092" y="2306"/>
                  </a:lnTo>
                  <a:lnTo>
                    <a:pt x="12139" y="2048"/>
                  </a:lnTo>
                  <a:lnTo>
                    <a:pt x="12162" y="1765"/>
                  </a:lnTo>
                  <a:lnTo>
                    <a:pt x="12139" y="1459"/>
                  </a:lnTo>
                  <a:lnTo>
                    <a:pt x="11997" y="1"/>
                  </a:lnTo>
                  <a:close/>
                </a:path>
              </a:pathLst>
            </a:custGeom>
            <a:solidFill>
              <a:srgbClr val="E4EC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2" name="Google Shape;1512;p38"/>
            <p:cNvSpPr/>
            <p:nvPr/>
          </p:nvSpPr>
          <p:spPr>
            <a:xfrm>
              <a:off x="2304825" y="2391110"/>
              <a:ext cx="443742" cy="369383"/>
            </a:xfrm>
            <a:custGeom>
              <a:rect b="b" l="l" r="r" t="t"/>
              <a:pathLst>
                <a:path extrusionOk="0" h="10869" w="13057">
                  <a:moveTo>
                    <a:pt x="12045" y="0"/>
                  </a:moveTo>
                  <a:lnTo>
                    <a:pt x="1" y="1271"/>
                  </a:lnTo>
                  <a:lnTo>
                    <a:pt x="24" y="1482"/>
                  </a:lnTo>
                  <a:lnTo>
                    <a:pt x="895" y="9669"/>
                  </a:lnTo>
                  <a:lnTo>
                    <a:pt x="1012" y="10868"/>
                  </a:lnTo>
                  <a:lnTo>
                    <a:pt x="13057" y="9575"/>
                  </a:lnTo>
                  <a:lnTo>
                    <a:pt x="12939" y="8375"/>
                  </a:lnTo>
                  <a:lnTo>
                    <a:pt x="12069" y="212"/>
                  </a:lnTo>
                  <a:lnTo>
                    <a:pt x="12045" y="0"/>
                  </a:lnTo>
                  <a:close/>
                </a:path>
              </a:pathLst>
            </a:custGeom>
            <a:solidFill>
              <a:srgbClr val="7E92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3" name="Google Shape;1513;p38"/>
            <p:cNvSpPr/>
            <p:nvPr/>
          </p:nvSpPr>
          <p:spPr>
            <a:xfrm>
              <a:off x="2335206" y="2675690"/>
              <a:ext cx="413360" cy="84793"/>
            </a:xfrm>
            <a:custGeom>
              <a:rect b="b" l="l" r="r" t="t"/>
              <a:pathLst>
                <a:path extrusionOk="0" h="2495" w="12163">
                  <a:moveTo>
                    <a:pt x="12045" y="1"/>
                  </a:moveTo>
                  <a:lnTo>
                    <a:pt x="1" y="1295"/>
                  </a:lnTo>
                  <a:lnTo>
                    <a:pt x="118" y="2494"/>
                  </a:lnTo>
                  <a:lnTo>
                    <a:pt x="12163" y="1201"/>
                  </a:lnTo>
                  <a:lnTo>
                    <a:pt x="12045" y="1"/>
                  </a:lnTo>
                  <a:close/>
                </a:path>
              </a:pathLst>
            </a:custGeom>
            <a:solidFill>
              <a:srgbClr val="6880E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4" name="Google Shape;1514;p38"/>
            <p:cNvSpPr/>
            <p:nvPr/>
          </p:nvSpPr>
          <p:spPr>
            <a:xfrm>
              <a:off x="2283245" y="2062521"/>
              <a:ext cx="502094" cy="937034"/>
            </a:xfrm>
            <a:custGeom>
              <a:rect b="b" l="l" r="r" t="t"/>
              <a:pathLst>
                <a:path extrusionOk="0" h="27572" w="14774">
                  <a:moveTo>
                    <a:pt x="7340" y="659"/>
                  </a:moveTo>
                  <a:lnTo>
                    <a:pt x="7764" y="4682"/>
                  </a:lnTo>
                  <a:lnTo>
                    <a:pt x="8140" y="4776"/>
                  </a:lnTo>
                  <a:lnTo>
                    <a:pt x="8516" y="4870"/>
                  </a:lnTo>
                  <a:lnTo>
                    <a:pt x="8846" y="4988"/>
                  </a:lnTo>
                  <a:lnTo>
                    <a:pt x="9175" y="5106"/>
                  </a:lnTo>
                  <a:lnTo>
                    <a:pt x="9481" y="5247"/>
                  </a:lnTo>
                  <a:lnTo>
                    <a:pt x="9763" y="5388"/>
                  </a:lnTo>
                  <a:lnTo>
                    <a:pt x="10045" y="5553"/>
                  </a:lnTo>
                  <a:lnTo>
                    <a:pt x="10281" y="5717"/>
                  </a:lnTo>
                  <a:lnTo>
                    <a:pt x="10610" y="5976"/>
                  </a:lnTo>
                  <a:lnTo>
                    <a:pt x="10916" y="6235"/>
                  </a:lnTo>
                  <a:lnTo>
                    <a:pt x="11222" y="6517"/>
                  </a:lnTo>
                  <a:lnTo>
                    <a:pt x="11480" y="6846"/>
                  </a:lnTo>
                  <a:lnTo>
                    <a:pt x="11716" y="7152"/>
                  </a:lnTo>
                  <a:lnTo>
                    <a:pt x="11927" y="7505"/>
                  </a:lnTo>
                  <a:lnTo>
                    <a:pt x="12116" y="7858"/>
                  </a:lnTo>
                  <a:lnTo>
                    <a:pt x="12280" y="8234"/>
                  </a:lnTo>
                  <a:lnTo>
                    <a:pt x="12421" y="8587"/>
                  </a:lnTo>
                  <a:lnTo>
                    <a:pt x="12539" y="8940"/>
                  </a:lnTo>
                  <a:lnTo>
                    <a:pt x="12610" y="9293"/>
                  </a:lnTo>
                  <a:lnTo>
                    <a:pt x="12680" y="9669"/>
                  </a:lnTo>
                  <a:lnTo>
                    <a:pt x="12704" y="9881"/>
                  </a:lnTo>
                  <a:lnTo>
                    <a:pt x="14139" y="23407"/>
                  </a:lnTo>
                  <a:lnTo>
                    <a:pt x="14162" y="23713"/>
                  </a:lnTo>
                  <a:lnTo>
                    <a:pt x="14139" y="23996"/>
                  </a:lnTo>
                  <a:lnTo>
                    <a:pt x="14092" y="24254"/>
                  </a:lnTo>
                  <a:lnTo>
                    <a:pt x="13997" y="24490"/>
                  </a:lnTo>
                  <a:lnTo>
                    <a:pt x="13927" y="24654"/>
                  </a:lnTo>
                  <a:lnTo>
                    <a:pt x="13856" y="24819"/>
                  </a:lnTo>
                  <a:lnTo>
                    <a:pt x="13762" y="24960"/>
                  </a:lnTo>
                  <a:lnTo>
                    <a:pt x="13645" y="25101"/>
                  </a:lnTo>
                  <a:lnTo>
                    <a:pt x="13409" y="25360"/>
                  </a:lnTo>
                  <a:lnTo>
                    <a:pt x="13127" y="25572"/>
                  </a:lnTo>
                  <a:lnTo>
                    <a:pt x="12821" y="25736"/>
                  </a:lnTo>
                  <a:lnTo>
                    <a:pt x="12492" y="25854"/>
                  </a:lnTo>
                  <a:lnTo>
                    <a:pt x="12139" y="25925"/>
                  </a:lnTo>
                  <a:lnTo>
                    <a:pt x="11786" y="25972"/>
                  </a:lnTo>
                  <a:lnTo>
                    <a:pt x="11574" y="25948"/>
                  </a:lnTo>
                  <a:lnTo>
                    <a:pt x="11245" y="25901"/>
                  </a:lnTo>
                  <a:lnTo>
                    <a:pt x="10963" y="25854"/>
                  </a:lnTo>
                  <a:lnTo>
                    <a:pt x="10728" y="25783"/>
                  </a:lnTo>
                  <a:lnTo>
                    <a:pt x="10563" y="25736"/>
                  </a:lnTo>
                  <a:lnTo>
                    <a:pt x="10328" y="25619"/>
                  </a:lnTo>
                  <a:lnTo>
                    <a:pt x="10257" y="25548"/>
                  </a:lnTo>
                  <a:lnTo>
                    <a:pt x="10163" y="25783"/>
                  </a:lnTo>
                  <a:lnTo>
                    <a:pt x="10069" y="25995"/>
                  </a:lnTo>
                  <a:lnTo>
                    <a:pt x="9951" y="26183"/>
                  </a:lnTo>
                  <a:lnTo>
                    <a:pt x="9810" y="26348"/>
                  </a:lnTo>
                  <a:lnTo>
                    <a:pt x="9669" y="26466"/>
                  </a:lnTo>
                  <a:lnTo>
                    <a:pt x="9528" y="26583"/>
                  </a:lnTo>
                  <a:lnTo>
                    <a:pt x="9363" y="26677"/>
                  </a:lnTo>
                  <a:lnTo>
                    <a:pt x="9199" y="26771"/>
                  </a:lnTo>
                  <a:lnTo>
                    <a:pt x="8916" y="26866"/>
                  </a:lnTo>
                  <a:lnTo>
                    <a:pt x="8657" y="26936"/>
                  </a:lnTo>
                  <a:lnTo>
                    <a:pt x="8422" y="26960"/>
                  </a:lnTo>
                  <a:lnTo>
                    <a:pt x="8210" y="26960"/>
                  </a:lnTo>
                  <a:lnTo>
                    <a:pt x="7999" y="26936"/>
                  </a:lnTo>
                  <a:lnTo>
                    <a:pt x="7764" y="26889"/>
                  </a:lnTo>
                  <a:lnTo>
                    <a:pt x="7481" y="26818"/>
                  </a:lnTo>
                  <a:lnTo>
                    <a:pt x="7175" y="26701"/>
                  </a:lnTo>
                  <a:lnTo>
                    <a:pt x="6870" y="26513"/>
                  </a:lnTo>
                  <a:lnTo>
                    <a:pt x="6728" y="26419"/>
                  </a:lnTo>
                  <a:lnTo>
                    <a:pt x="6587" y="26277"/>
                  </a:lnTo>
                  <a:lnTo>
                    <a:pt x="6470" y="26136"/>
                  </a:lnTo>
                  <a:lnTo>
                    <a:pt x="6352" y="25972"/>
                  </a:lnTo>
                  <a:lnTo>
                    <a:pt x="6281" y="26042"/>
                  </a:lnTo>
                  <a:lnTo>
                    <a:pt x="6093" y="26207"/>
                  </a:lnTo>
                  <a:lnTo>
                    <a:pt x="5929" y="26301"/>
                  </a:lnTo>
                  <a:lnTo>
                    <a:pt x="5717" y="26419"/>
                  </a:lnTo>
                  <a:lnTo>
                    <a:pt x="5458" y="26536"/>
                  </a:lnTo>
                  <a:lnTo>
                    <a:pt x="5129" y="26630"/>
                  </a:lnTo>
                  <a:lnTo>
                    <a:pt x="4776" y="26724"/>
                  </a:lnTo>
                  <a:lnTo>
                    <a:pt x="4400" y="26748"/>
                  </a:lnTo>
                  <a:lnTo>
                    <a:pt x="4117" y="26724"/>
                  </a:lnTo>
                  <a:lnTo>
                    <a:pt x="3835" y="26677"/>
                  </a:lnTo>
                  <a:lnTo>
                    <a:pt x="3553" y="26607"/>
                  </a:lnTo>
                  <a:lnTo>
                    <a:pt x="3294" y="26489"/>
                  </a:lnTo>
                  <a:lnTo>
                    <a:pt x="3059" y="26348"/>
                  </a:lnTo>
                  <a:lnTo>
                    <a:pt x="2823" y="26160"/>
                  </a:lnTo>
                  <a:lnTo>
                    <a:pt x="2635" y="25948"/>
                  </a:lnTo>
                  <a:lnTo>
                    <a:pt x="2447" y="25713"/>
                  </a:lnTo>
                  <a:lnTo>
                    <a:pt x="2329" y="25501"/>
                  </a:lnTo>
                  <a:lnTo>
                    <a:pt x="2212" y="25266"/>
                  </a:lnTo>
                  <a:lnTo>
                    <a:pt x="2141" y="24984"/>
                  </a:lnTo>
                  <a:lnTo>
                    <a:pt x="2094" y="24701"/>
                  </a:lnTo>
                  <a:lnTo>
                    <a:pt x="659" y="11151"/>
                  </a:lnTo>
                  <a:lnTo>
                    <a:pt x="636" y="10940"/>
                  </a:lnTo>
                  <a:lnTo>
                    <a:pt x="612" y="10587"/>
                  </a:lnTo>
                  <a:lnTo>
                    <a:pt x="636" y="10234"/>
                  </a:lnTo>
                  <a:lnTo>
                    <a:pt x="659" y="9857"/>
                  </a:lnTo>
                  <a:lnTo>
                    <a:pt x="706" y="9505"/>
                  </a:lnTo>
                  <a:lnTo>
                    <a:pt x="777" y="9105"/>
                  </a:lnTo>
                  <a:lnTo>
                    <a:pt x="894" y="8705"/>
                  </a:lnTo>
                  <a:lnTo>
                    <a:pt x="1036" y="8328"/>
                  </a:lnTo>
                  <a:lnTo>
                    <a:pt x="1200" y="7952"/>
                  </a:lnTo>
                  <a:lnTo>
                    <a:pt x="1388" y="7576"/>
                  </a:lnTo>
                  <a:lnTo>
                    <a:pt x="1600" y="7246"/>
                  </a:lnTo>
                  <a:lnTo>
                    <a:pt x="1859" y="6893"/>
                  </a:lnTo>
                  <a:lnTo>
                    <a:pt x="2141" y="6588"/>
                  </a:lnTo>
                  <a:lnTo>
                    <a:pt x="2353" y="6376"/>
                  </a:lnTo>
                  <a:lnTo>
                    <a:pt x="2565" y="6164"/>
                  </a:lnTo>
                  <a:lnTo>
                    <a:pt x="2823" y="5952"/>
                  </a:lnTo>
                  <a:lnTo>
                    <a:pt x="3106" y="5764"/>
                  </a:lnTo>
                  <a:lnTo>
                    <a:pt x="3388" y="5576"/>
                  </a:lnTo>
                  <a:lnTo>
                    <a:pt x="3694" y="5388"/>
                  </a:lnTo>
                  <a:lnTo>
                    <a:pt x="4023" y="5223"/>
                  </a:lnTo>
                  <a:lnTo>
                    <a:pt x="4376" y="5058"/>
                  </a:lnTo>
                  <a:lnTo>
                    <a:pt x="3953" y="1036"/>
                  </a:lnTo>
                  <a:lnTo>
                    <a:pt x="7340" y="659"/>
                  </a:lnTo>
                  <a:close/>
                  <a:moveTo>
                    <a:pt x="7881" y="1"/>
                  </a:moveTo>
                  <a:lnTo>
                    <a:pt x="7270" y="48"/>
                  </a:lnTo>
                  <a:lnTo>
                    <a:pt x="3882" y="424"/>
                  </a:lnTo>
                  <a:lnTo>
                    <a:pt x="3270" y="495"/>
                  </a:lnTo>
                  <a:lnTo>
                    <a:pt x="3341" y="1106"/>
                  </a:lnTo>
                  <a:lnTo>
                    <a:pt x="3717" y="4682"/>
                  </a:lnTo>
                  <a:lnTo>
                    <a:pt x="3153" y="4988"/>
                  </a:lnTo>
                  <a:lnTo>
                    <a:pt x="2612" y="5341"/>
                  </a:lnTo>
                  <a:lnTo>
                    <a:pt x="2376" y="5529"/>
                  </a:lnTo>
                  <a:lnTo>
                    <a:pt x="2118" y="5741"/>
                  </a:lnTo>
                  <a:lnTo>
                    <a:pt x="1906" y="5952"/>
                  </a:lnTo>
                  <a:lnTo>
                    <a:pt x="1694" y="6164"/>
                  </a:lnTo>
                  <a:lnTo>
                    <a:pt x="1388" y="6517"/>
                  </a:lnTo>
                  <a:lnTo>
                    <a:pt x="1106" y="6870"/>
                  </a:lnTo>
                  <a:lnTo>
                    <a:pt x="871" y="7246"/>
                  </a:lnTo>
                  <a:lnTo>
                    <a:pt x="659" y="7646"/>
                  </a:lnTo>
                  <a:lnTo>
                    <a:pt x="471" y="8070"/>
                  </a:lnTo>
                  <a:lnTo>
                    <a:pt x="306" y="8517"/>
                  </a:lnTo>
                  <a:lnTo>
                    <a:pt x="189" y="8964"/>
                  </a:lnTo>
                  <a:lnTo>
                    <a:pt x="95" y="9410"/>
                  </a:lnTo>
                  <a:lnTo>
                    <a:pt x="48" y="9787"/>
                  </a:lnTo>
                  <a:lnTo>
                    <a:pt x="24" y="10187"/>
                  </a:lnTo>
                  <a:lnTo>
                    <a:pt x="0" y="10587"/>
                  </a:lnTo>
                  <a:lnTo>
                    <a:pt x="24" y="10987"/>
                  </a:lnTo>
                  <a:lnTo>
                    <a:pt x="48" y="11222"/>
                  </a:lnTo>
                  <a:lnTo>
                    <a:pt x="1483" y="24748"/>
                  </a:lnTo>
                  <a:lnTo>
                    <a:pt x="1530" y="25101"/>
                  </a:lnTo>
                  <a:lnTo>
                    <a:pt x="1624" y="25431"/>
                  </a:lnTo>
                  <a:lnTo>
                    <a:pt x="1765" y="25760"/>
                  </a:lnTo>
                  <a:lnTo>
                    <a:pt x="1929" y="26042"/>
                  </a:lnTo>
                  <a:lnTo>
                    <a:pt x="2141" y="26348"/>
                  </a:lnTo>
                  <a:lnTo>
                    <a:pt x="2400" y="26607"/>
                  </a:lnTo>
                  <a:lnTo>
                    <a:pt x="2682" y="26818"/>
                  </a:lnTo>
                  <a:lnTo>
                    <a:pt x="2988" y="27007"/>
                  </a:lnTo>
                  <a:lnTo>
                    <a:pt x="3317" y="27171"/>
                  </a:lnTo>
                  <a:lnTo>
                    <a:pt x="3647" y="27265"/>
                  </a:lnTo>
                  <a:lnTo>
                    <a:pt x="4023" y="27336"/>
                  </a:lnTo>
                  <a:lnTo>
                    <a:pt x="4400" y="27360"/>
                  </a:lnTo>
                  <a:lnTo>
                    <a:pt x="4635" y="27360"/>
                  </a:lnTo>
                  <a:lnTo>
                    <a:pt x="4847" y="27336"/>
                  </a:lnTo>
                  <a:lnTo>
                    <a:pt x="5082" y="27289"/>
                  </a:lnTo>
                  <a:lnTo>
                    <a:pt x="5317" y="27218"/>
                  </a:lnTo>
                  <a:lnTo>
                    <a:pt x="5599" y="27124"/>
                  </a:lnTo>
                  <a:lnTo>
                    <a:pt x="5858" y="27030"/>
                  </a:lnTo>
                  <a:lnTo>
                    <a:pt x="6070" y="26913"/>
                  </a:lnTo>
                  <a:lnTo>
                    <a:pt x="6258" y="26818"/>
                  </a:lnTo>
                  <a:lnTo>
                    <a:pt x="6564" y="27054"/>
                  </a:lnTo>
                  <a:lnTo>
                    <a:pt x="6870" y="27218"/>
                  </a:lnTo>
                  <a:lnTo>
                    <a:pt x="7175" y="27360"/>
                  </a:lnTo>
                  <a:lnTo>
                    <a:pt x="7481" y="27454"/>
                  </a:lnTo>
                  <a:lnTo>
                    <a:pt x="7764" y="27524"/>
                  </a:lnTo>
                  <a:lnTo>
                    <a:pt x="7999" y="27548"/>
                  </a:lnTo>
                  <a:lnTo>
                    <a:pt x="8352" y="27571"/>
                  </a:lnTo>
                  <a:lnTo>
                    <a:pt x="8469" y="27571"/>
                  </a:lnTo>
                  <a:lnTo>
                    <a:pt x="8681" y="27548"/>
                  </a:lnTo>
                  <a:lnTo>
                    <a:pt x="8940" y="27501"/>
                  </a:lnTo>
                  <a:lnTo>
                    <a:pt x="9222" y="27407"/>
                  </a:lnTo>
                  <a:lnTo>
                    <a:pt x="9504" y="27289"/>
                  </a:lnTo>
                  <a:lnTo>
                    <a:pt x="9810" y="27148"/>
                  </a:lnTo>
                  <a:lnTo>
                    <a:pt x="10069" y="26936"/>
                  </a:lnTo>
                  <a:lnTo>
                    <a:pt x="10328" y="26677"/>
                  </a:lnTo>
                  <a:lnTo>
                    <a:pt x="10445" y="26536"/>
                  </a:lnTo>
                  <a:lnTo>
                    <a:pt x="10563" y="26372"/>
                  </a:lnTo>
                  <a:lnTo>
                    <a:pt x="10986" y="26489"/>
                  </a:lnTo>
                  <a:lnTo>
                    <a:pt x="11245" y="26536"/>
                  </a:lnTo>
                  <a:lnTo>
                    <a:pt x="11527" y="26560"/>
                  </a:lnTo>
                  <a:lnTo>
                    <a:pt x="11786" y="26583"/>
                  </a:lnTo>
                  <a:lnTo>
                    <a:pt x="12021" y="26560"/>
                  </a:lnTo>
                  <a:lnTo>
                    <a:pt x="12257" y="26536"/>
                  </a:lnTo>
                  <a:lnTo>
                    <a:pt x="12468" y="26489"/>
                  </a:lnTo>
                  <a:lnTo>
                    <a:pt x="12704" y="26442"/>
                  </a:lnTo>
                  <a:lnTo>
                    <a:pt x="12915" y="26372"/>
                  </a:lnTo>
                  <a:lnTo>
                    <a:pt x="13104" y="26277"/>
                  </a:lnTo>
                  <a:lnTo>
                    <a:pt x="13315" y="26183"/>
                  </a:lnTo>
                  <a:lnTo>
                    <a:pt x="13503" y="26066"/>
                  </a:lnTo>
                  <a:lnTo>
                    <a:pt x="13668" y="25925"/>
                  </a:lnTo>
                  <a:lnTo>
                    <a:pt x="13833" y="25783"/>
                  </a:lnTo>
                  <a:lnTo>
                    <a:pt x="13997" y="25642"/>
                  </a:lnTo>
                  <a:lnTo>
                    <a:pt x="14139" y="25478"/>
                  </a:lnTo>
                  <a:lnTo>
                    <a:pt x="14280" y="25289"/>
                  </a:lnTo>
                  <a:lnTo>
                    <a:pt x="14397" y="25101"/>
                  </a:lnTo>
                  <a:lnTo>
                    <a:pt x="14491" y="24913"/>
                  </a:lnTo>
                  <a:lnTo>
                    <a:pt x="14586" y="24701"/>
                  </a:lnTo>
                  <a:lnTo>
                    <a:pt x="14680" y="24372"/>
                  </a:lnTo>
                  <a:lnTo>
                    <a:pt x="14750" y="24043"/>
                  </a:lnTo>
                  <a:lnTo>
                    <a:pt x="14774" y="23690"/>
                  </a:lnTo>
                  <a:lnTo>
                    <a:pt x="14750" y="23337"/>
                  </a:lnTo>
                  <a:lnTo>
                    <a:pt x="13315" y="9810"/>
                  </a:lnTo>
                  <a:lnTo>
                    <a:pt x="13292" y="9575"/>
                  </a:lnTo>
                  <a:lnTo>
                    <a:pt x="13221" y="9175"/>
                  </a:lnTo>
                  <a:lnTo>
                    <a:pt x="13127" y="8799"/>
                  </a:lnTo>
                  <a:lnTo>
                    <a:pt x="13009" y="8399"/>
                  </a:lnTo>
                  <a:lnTo>
                    <a:pt x="12868" y="7999"/>
                  </a:lnTo>
                  <a:lnTo>
                    <a:pt x="12680" y="7576"/>
                  </a:lnTo>
                  <a:lnTo>
                    <a:pt x="12445" y="7176"/>
                  </a:lnTo>
                  <a:lnTo>
                    <a:pt x="12210" y="6799"/>
                  </a:lnTo>
                  <a:lnTo>
                    <a:pt x="11951" y="6423"/>
                  </a:lnTo>
                  <a:lnTo>
                    <a:pt x="11645" y="6094"/>
                  </a:lnTo>
                  <a:lnTo>
                    <a:pt x="11339" y="5764"/>
                  </a:lnTo>
                  <a:lnTo>
                    <a:pt x="10986" y="5482"/>
                  </a:lnTo>
                  <a:lnTo>
                    <a:pt x="10633" y="5223"/>
                  </a:lnTo>
                  <a:lnTo>
                    <a:pt x="10375" y="5035"/>
                  </a:lnTo>
                  <a:lnTo>
                    <a:pt x="10116" y="4894"/>
                  </a:lnTo>
                  <a:lnTo>
                    <a:pt x="9834" y="4753"/>
                  </a:lnTo>
                  <a:lnTo>
                    <a:pt x="9551" y="4612"/>
                  </a:lnTo>
                  <a:lnTo>
                    <a:pt x="8963" y="4376"/>
                  </a:lnTo>
                  <a:lnTo>
                    <a:pt x="8328" y="4188"/>
                  </a:lnTo>
                  <a:lnTo>
                    <a:pt x="7952" y="612"/>
                  </a:lnTo>
                  <a:lnTo>
                    <a:pt x="7881" y="1"/>
                  </a:lnTo>
                  <a:close/>
                </a:path>
              </a:pathLst>
            </a:custGeom>
            <a:solidFill>
              <a:srgbClr val="5D5D6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5" name="Google Shape;1515;p38"/>
            <p:cNvSpPr/>
            <p:nvPr/>
          </p:nvSpPr>
          <p:spPr>
            <a:xfrm>
              <a:off x="2304043" y="2084916"/>
              <a:ext cx="460531" cy="893839"/>
            </a:xfrm>
            <a:custGeom>
              <a:rect b="b" l="l" r="r" t="t"/>
              <a:pathLst>
                <a:path extrusionOk="0" fill="none" h="26301" w="13551">
                  <a:moveTo>
                    <a:pt x="6728" y="0"/>
                  </a:moveTo>
                  <a:lnTo>
                    <a:pt x="7152" y="4023"/>
                  </a:lnTo>
                  <a:lnTo>
                    <a:pt x="7152" y="4023"/>
                  </a:lnTo>
                  <a:lnTo>
                    <a:pt x="7528" y="4117"/>
                  </a:lnTo>
                  <a:lnTo>
                    <a:pt x="7904" y="4211"/>
                  </a:lnTo>
                  <a:lnTo>
                    <a:pt x="8234" y="4329"/>
                  </a:lnTo>
                  <a:lnTo>
                    <a:pt x="8563" y="4447"/>
                  </a:lnTo>
                  <a:lnTo>
                    <a:pt x="8869" y="4588"/>
                  </a:lnTo>
                  <a:lnTo>
                    <a:pt x="9151" y="4729"/>
                  </a:lnTo>
                  <a:lnTo>
                    <a:pt x="9433" y="4894"/>
                  </a:lnTo>
                  <a:lnTo>
                    <a:pt x="9669" y="5058"/>
                  </a:lnTo>
                  <a:lnTo>
                    <a:pt x="9669" y="5058"/>
                  </a:lnTo>
                  <a:lnTo>
                    <a:pt x="9998" y="5317"/>
                  </a:lnTo>
                  <a:lnTo>
                    <a:pt x="10304" y="5576"/>
                  </a:lnTo>
                  <a:lnTo>
                    <a:pt x="10610" y="5858"/>
                  </a:lnTo>
                  <a:lnTo>
                    <a:pt x="10868" y="6187"/>
                  </a:lnTo>
                  <a:lnTo>
                    <a:pt x="11104" y="6493"/>
                  </a:lnTo>
                  <a:lnTo>
                    <a:pt x="11315" y="6846"/>
                  </a:lnTo>
                  <a:lnTo>
                    <a:pt x="11504" y="7199"/>
                  </a:lnTo>
                  <a:lnTo>
                    <a:pt x="11668" y="7575"/>
                  </a:lnTo>
                  <a:lnTo>
                    <a:pt x="11668" y="7575"/>
                  </a:lnTo>
                  <a:lnTo>
                    <a:pt x="11809" y="7928"/>
                  </a:lnTo>
                  <a:lnTo>
                    <a:pt x="11927" y="8281"/>
                  </a:lnTo>
                  <a:lnTo>
                    <a:pt x="11998" y="8634"/>
                  </a:lnTo>
                  <a:lnTo>
                    <a:pt x="12068" y="9010"/>
                  </a:lnTo>
                  <a:lnTo>
                    <a:pt x="12068" y="9010"/>
                  </a:lnTo>
                  <a:lnTo>
                    <a:pt x="12092" y="9222"/>
                  </a:lnTo>
                  <a:lnTo>
                    <a:pt x="13527" y="22748"/>
                  </a:lnTo>
                  <a:lnTo>
                    <a:pt x="13527" y="22748"/>
                  </a:lnTo>
                  <a:lnTo>
                    <a:pt x="13550" y="23054"/>
                  </a:lnTo>
                  <a:lnTo>
                    <a:pt x="13527" y="23337"/>
                  </a:lnTo>
                  <a:lnTo>
                    <a:pt x="13480" y="23595"/>
                  </a:lnTo>
                  <a:lnTo>
                    <a:pt x="13385" y="23831"/>
                  </a:lnTo>
                  <a:lnTo>
                    <a:pt x="13385" y="23831"/>
                  </a:lnTo>
                  <a:lnTo>
                    <a:pt x="13315" y="23995"/>
                  </a:lnTo>
                  <a:lnTo>
                    <a:pt x="13244" y="24160"/>
                  </a:lnTo>
                  <a:lnTo>
                    <a:pt x="13150" y="24301"/>
                  </a:lnTo>
                  <a:lnTo>
                    <a:pt x="13033" y="24442"/>
                  </a:lnTo>
                  <a:lnTo>
                    <a:pt x="12797" y="24701"/>
                  </a:lnTo>
                  <a:lnTo>
                    <a:pt x="12515" y="24913"/>
                  </a:lnTo>
                  <a:lnTo>
                    <a:pt x="12209" y="25077"/>
                  </a:lnTo>
                  <a:lnTo>
                    <a:pt x="11880" y="25195"/>
                  </a:lnTo>
                  <a:lnTo>
                    <a:pt x="11527" y="25266"/>
                  </a:lnTo>
                  <a:lnTo>
                    <a:pt x="11174" y="25313"/>
                  </a:lnTo>
                  <a:lnTo>
                    <a:pt x="11174" y="25313"/>
                  </a:lnTo>
                  <a:lnTo>
                    <a:pt x="10962" y="25289"/>
                  </a:lnTo>
                  <a:lnTo>
                    <a:pt x="10962" y="25289"/>
                  </a:lnTo>
                  <a:lnTo>
                    <a:pt x="10633" y="25242"/>
                  </a:lnTo>
                  <a:lnTo>
                    <a:pt x="10351" y="25195"/>
                  </a:lnTo>
                  <a:lnTo>
                    <a:pt x="10116" y="25124"/>
                  </a:lnTo>
                  <a:lnTo>
                    <a:pt x="9951" y="25077"/>
                  </a:lnTo>
                  <a:lnTo>
                    <a:pt x="9716" y="24960"/>
                  </a:lnTo>
                  <a:lnTo>
                    <a:pt x="9645" y="24889"/>
                  </a:lnTo>
                  <a:lnTo>
                    <a:pt x="9645" y="24889"/>
                  </a:lnTo>
                  <a:lnTo>
                    <a:pt x="9551" y="25124"/>
                  </a:lnTo>
                  <a:lnTo>
                    <a:pt x="9457" y="25336"/>
                  </a:lnTo>
                  <a:lnTo>
                    <a:pt x="9339" y="25524"/>
                  </a:lnTo>
                  <a:lnTo>
                    <a:pt x="9198" y="25689"/>
                  </a:lnTo>
                  <a:lnTo>
                    <a:pt x="9057" y="25807"/>
                  </a:lnTo>
                  <a:lnTo>
                    <a:pt x="8916" y="25924"/>
                  </a:lnTo>
                  <a:lnTo>
                    <a:pt x="8751" y="26018"/>
                  </a:lnTo>
                  <a:lnTo>
                    <a:pt x="8587" y="26112"/>
                  </a:lnTo>
                  <a:lnTo>
                    <a:pt x="8304" y="26207"/>
                  </a:lnTo>
                  <a:lnTo>
                    <a:pt x="8045" y="26277"/>
                  </a:lnTo>
                  <a:lnTo>
                    <a:pt x="7810" y="26301"/>
                  </a:lnTo>
                  <a:lnTo>
                    <a:pt x="7810" y="26301"/>
                  </a:lnTo>
                  <a:lnTo>
                    <a:pt x="7740" y="26301"/>
                  </a:lnTo>
                  <a:lnTo>
                    <a:pt x="7740" y="26301"/>
                  </a:lnTo>
                  <a:lnTo>
                    <a:pt x="7598" y="26301"/>
                  </a:lnTo>
                  <a:lnTo>
                    <a:pt x="7387" y="26277"/>
                  </a:lnTo>
                  <a:lnTo>
                    <a:pt x="7152" y="26230"/>
                  </a:lnTo>
                  <a:lnTo>
                    <a:pt x="6869" y="26159"/>
                  </a:lnTo>
                  <a:lnTo>
                    <a:pt x="6563" y="26042"/>
                  </a:lnTo>
                  <a:lnTo>
                    <a:pt x="6258" y="25854"/>
                  </a:lnTo>
                  <a:lnTo>
                    <a:pt x="6116" y="25760"/>
                  </a:lnTo>
                  <a:lnTo>
                    <a:pt x="5975" y="25618"/>
                  </a:lnTo>
                  <a:lnTo>
                    <a:pt x="5858" y="25477"/>
                  </a:lnTo>
                  <a:lnTo>
                    <a:pt x="5740" y="25313"/>
                  </a:lnTo>
                  <a:lnTo>
                    <a:pt x="5740" y="25313"/>
                  </a:lnTo>
                  <a:lnTo>
                    <a:pt x="5669" y="25383"/>
                  </a:lnTo>
                  <a:lnTo>
                    <a:pt x="5481" y="25548"/>
                  </a:lnTo>
                  <a:lnTo>
                    <a:pt x="5317" y="25642"/>
                  </a:lnTo>
                  <a:lnTo>
                    <a:pt x="5105" y="25760"/>
                  </a:lnTo>
                  <a:lnTo>
                    <a:pt x="4846" y="25877"/>
                  </a:lnTo>
                  <a:lnTo>
                    <a:pt x="4517" y="25971"/>
                  </a:lnTo>
                  <a:lnTo>
                    <a:pt x="4517" y="25971"/>
                  </a:lnTo>
                  <a:lnTo>
                    <a:pt x="4164" y="26065"/>
                  </a:lnTo>
                  <a:lnTo>
                    <a:pt x="3788" y="26089"/>
                  </a:lnTo>
                  <a:lnTo>
                    <a:pt x="3788" y="26089"/>
                  </a:lnTo>
                  <a:lnTo>
                    <a:pt x="3505" y="26065"/>
                  </a:lnTo>
                  <a:lnTo>
                    <a:pt x="3223" y="26018"/>
                  </a:lnTo>
                  <a:lnTo>
                    <a:pt x="2941" y="25948"/>
                  </a:lnTo>
                  <a:lnTo>
                    <a:pt x="2682" y="25830"/>
                  </a:lnTo>
                  <a:lnTo>
                    <a:pt x="2447" y="25689"/>
                  </a:lnTo>
                  <a:lnTo>
                    <a:pt x="2211" y="25501"/>
                  </a:lnTo>
                  <a:lnTo>
                    <a:pt x="2023" y="25289"/>
                  </a:lnTo>
                  <a:lnTo>
                    <a:pt x="1835" y="25054"/>
                  </a:lnTo>
                  <a:lnTo>
                    <a:pt x="1835" y="25054"/>
                  </a:lnTo>
                  <a:lnTo>
                    <a:pt x="1717" y="24842"/>
                  </a:lnTo>
                  <a:lnTo>
                    <a:pt x="1600" y="24607"/>
                  </a:lnTo>
                  <a:lnTo>
                    <a:pt x="1529" y="24325"/>
                  </a:lnTo>
                  <a:lnTo>
                    <a:pt x="1482" y="24042"/>
                  </a:lnTo>
                  <a:lnTo>
                    <a:pt x="47" y="10492"/>
                  </a:lnTo>
                  <a:lnTo>
                    <a:pt x="47" y="10492"/>
                  </a:lnTo>
                  <a:lnTo>
                    <a:pt x="24" y="10281"/>
                  </a:lnTo>
                  <a:lnTo>
                    <a:pt x="24" y="10281"/>
                  </a:lnTo>
                  <a:lnTo>
                    <a:pt x="0" y="9928"/>
                  </a:lnTo>
                  <a:lnTo>
                    <a:pt x="24" y="9575"/>
                  </a:lnTo>
                  <a:lnTo>
                    <a:pt x="47" y="9198"/>
                  </a:lnTo>
                  <a:lnTo>
                    <a:pt x="94" y="8846"/>
                  </a:lnTo>
                  <a:lnTo>
                    <a:pt x="94" y="8846"/>
                  </a:lnTo>
                  <a:lnTo>
                    <a:pt x="165" y="8446"/>
                  </a:lnTo>
                  <a:lnTo>
                    <a:pt x="282" y="8046"/>
                  </a:lnTo>
                  <a:lnTo>
                    <a:pt x="424" y="7669"/>
                  </a:lnTo>
                  <a:lnTo>
                    <a:pt x="588" y="7293"/>
                  </a:lnTo>
                  <a:lnTo>
                    <a:pt x="776" y="6917"/>
                  </a:lnTo>
                  <a:lnTo>
                    <a:pt x="988" y="6587"/>
                  </a:lnTo>
                  <a:lnTo>
                    <a:pt x="1247" y="6234"/>
                  </a:lnTo>
                  <a:lnTo>
                    <a:pt x="1529" y="5929"/>
                  </a:lnTo>
                  <a:lnTo>
                    <a:pt x="1529" y="5929"/>
                  </a:lnTo>
                  <a:lnTo>
                    <a:pt x="1741" y="5717"/>
                  </a:lnTo>
                  <a:lnTo>
                    <a:pt x="1953" y="5505"/>
                  </a:lnTo>
                  <a:lnTo>
                    <a:pt x="2211" y="5293"/>
                  </a:lnTo>
                  <a:lnTo>
                    <a:pt x="2494" y="5105"/>
                  </a:lnTo>
                  <a:lnTo>
                    <a:pt x="2776" y="4917"/>
                  </a:lnTo>
                  <a:lnTo>
                    <a:pt x="3082" y="4729"/>
                  </a:lnTo>
                  <a:lnTo>
                    <a:pt x="3411" y="4564"/>
                  </a:lnTo>
                  <a:lnTo>
                    <a:pt x="3764" y="4399"/>
                  </a:lnTo>
                  <a:lnTo>
                    <a:pt x="3341" y="377"/>
                  </a:lnTo>
                  <a:lnTo>
                    <a:pt x="6728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6" name="Google Shape;1516;p38"/>
            <p:cNvSpPr/>
            <p:nvPr/>
          </p:nvSpPr>
          <p:spPr>
            <a:xfrm>
              <a:off x="2283245" y="2062521"/>
              <a:ext cx="502094" cy="937034"/>
            </a:xfrm>
            <a:custGeom>
              <a:rect b="b" l="l" r="r" t="t"/>
              <a:pathLst>
                <a:path extrusionOk="0" fill="none" h="27572" w="14774">
                  <a:moveTo>
                    <a:pt x="7881" y="1"/>
                  </a:moveTo>
                  <a:lnTo>
                    <a:pt x="7270" y="48"/>
                  </a:lnTo>
                  <a:lnTo>
                    <a:pt x="3882" y="424"/>
                  </a:lnTo>
                  <a:lnTo>
                    <a:pt x="3270" y="495"/>
                  </a:lnTo>
                  <a:lnTo>
                    <a:pt x="3341" y="1106"/>
                  </a:lnTo>
                  <a:lnTo>
                    <a:pt x="3717" y="4682"/>
                  </a:lnTo>
                  <a:lnTo>
                    <a:pt x="3717" y="4682"/>
                  </a:lnTo>
                  <a:lnTo>
                    <a:pt x="3153" y="4988"/>
                  </a:lnTo>
                  <a:lnTo>
                    <a:pt x="2612" y="5341"/>
                  </a:lnTo>
                  <a:lnTo>
                    <a:pt x="2376" y="5529"/>
                  </a:lnTo>
                  <a:lnTo>
                    <a:pt x="2118" y="5741"/>
                  </a:lnTo>
                  <a:lnTo>
                    <a:pt x="1906" y="5952"/>
                  </a:lnTo>
                  <a:lnTo>
                    <a:pt x="1694" y="6164"/>
                  </a:lnTo>
                  <a:lnTo>
                    <a:pt x="1694" y="6164"/>
                  </a:lnTo>
                  <a:lnTo>
                    <a:pt x="1388" y="6517"/>
                  </a:lnTo>
                  <a:lnTo>
                    <a:pt x="1106" y="6870"/>
                  </a:lnTo>
                  <a:lnTo>
                    <a:pt x="871" y="7246"/>
                  </a:lnTo>
                  <a:lnTo>
                    <a:pt x="659" y="7646"/>
                  </a:lnTo>
                  <a:lnTo>
                    <a:pt x="471" y="8070"/>
                  </a:lnTo>
                  <a:lnTo>
                    <a:pt x="306" y="8517"/>
                  </a:lnTo>
                  <a:lnTo>
                    <a:pt x="189" y="8964"/>
                  </a:lnTo>
                  <a:lnTo>
                    <a:pt x="95" y="9410"/>
                  </a:lnTo>
                  <a:lnTo>
                    <a:pt x="95" y="9410"/>
                  </a:lnTo>
                  <a:lnTo>
                    <a:pt x="48" y="9787"/>
                  </a:lnTo>
                  <a:lnTo>
                    <a:pt x="24" y="10187"/>
                  </a:lnTo>
                  <a:lnTo>
                    <a:pt x="0" y="10587"/>
                  </a:lnTo>
                  <a:lnTo>
                    <a:pt x="24" y="10987"/>
                  </a:lnTo>
                  <a:lnTo>
                    <a:pt x="24" y="10987"/>
                  </a:lnTo>
                  <a:lnTo>
                    <a:pt x="48" y="11222"/>
                  </a:lnTo>
                  <a:lnTo>
                    <a:pt x="1483" y="24748"/>
                  </a:lnTo>
                  <a:lnTo>
                    <a:pt x="1483" y="24748"/>
                  </a:lnTo>
                  <a:lnTo>
                    <a:pt x="1530" y="25101"/>
                  </a:lnTo>
                  <a:lnTo>
                    <a:pt x="1624" y="25431"/>
                  </a:lnTo>
                  <a:lnTo>
                    <a:pt x="1765" y="25760"/>
                  </a:lnTo>
                  <a:lnTo>
                    <a:pt x="1929" y="26042"/>
                  </a:lnTo>
                  <a:lnTo>
                    <a:pt x="1929" y="26042"/>
                  </a:lnTo>
                  <a:lnTo>
                    <a:pt x="2141" y="26348"/>
                  </a:lnTo>
                  <a:lnTo>
                    <a:pt x="2400" y="26607"/>
                  </a:lnTo>
                  <a:lnTo>
                    <a:pt x="2682" y="26818"/>
                  </a:lnTo>
                  <a:lnTo>
                    <a:pt x="2988" y="27007"/>
                  </a:lnTo>
                  <a:lnTo>
                    <a:pt x="3317" y="27171"/>
                  </a:lnTo>
                  <a:lnTo>
                    <a:pt x="3647" y="27265"/>
                  </a:lnTo>
                  <a:lnTo>
                    <a:pt x="4023" y="27336"/>
                  </a:lnTo>
                  <a:lnTo>
                    <a:pt x="4400" y="27360"/>
                  </a:lnTo>
                  <a:lnTo>
                    <a:pt x="4400" y="27360"/>
                  </a:lnTo>
                  <a:lnTo>
                    <a:pt x="4635" y="27360"/>
                  </a:lnTo>
                  <a:lnTo>
                    <a:pt x="4847" y="27336"/>
                  </a:lnTo>
                  <a:lnTo>
                    <a:pt x="5082" y="27289"/>
                  </a:lnTo>
                  <a:lnTo>
                    <a:pt x="5317" y="27218"/>
                  </a:lnTo>
                  <a:lnTo>
                    <a:pt x="5317" y="27218"/>
                  </a:lnTo>
                  <a:lnTo>
                    <a:pt x="5599" y="27124"/>
                  </a:lnTo>
                  <a:lnTo>
                    <a:pt x="5858" y="27030"/>
                  </a:lnTo>
                  <a:lnTo>
                    <a:pt x="6070" y="26913"/>
                  </a:lnTo>
                  <a:lnTo>
                    <a:pt x="6258" y="26818"/>
                  </a:lnTo>
                  <a:lnTo>
                    <a:pt x="6258" y="26818"/>
                  </a:lnTo>
                  <a:lnTo>
                    <a:pt x="6564" y="27054"/>
                  </a:lnTo>
                  <a:lnTo>
                    <a:pt x="6870" y="27218"/>
                  </a:lnTo>
                  <a:lnTo>
                    <a:pt x="7175" y="27360"/>
                  </a:lnTo>
                  <a:lnTo>
                    <a:pt x="7481" y="27454"/>
                  </a:lnTo>
                  <a:lnTo>
                    <a:pt x="7764" y="27524"/>
                  </a:lnTo>
                  <a:lnTo>
                    <a:pt x="7999" y="27548"/>
                  </a:lnTo>
                  <a:lnTo>
                    <a:pt x="8352" y="27571"/>
                  </a:lnTo>
                  <a:lnTo>
                    <a:pt x="8352" y="27571"/>
                  </a:lnTo>
                  <a:lnTo>
                    <a:pt x="8469" y="27571"/>
                  </a:lnTo>
                  <a:lnTo>
                    <a:pt x="8469" y="27571"/>
                  </a:lnTo>
                  <a:lnTo>
                    <a:pt x="8681" y="27548"/>
                  </a:lnTo>
                  <a:lnTo>
                    <a:pt x="8940" y="27501"/>
                  </a:lnTo>
                  <a:lnTo>
                    <a:pt x="9222" y="27407"/>
                  </a:lnTo>
                  <a:lnTo>
                    <a:pt x="9504" y="27289"/>
                  </a:lnTo>
                  <a:lnTo>
                    <a:pt x="9810" y="27148"/>
                  </a:lnTo>
                  <a:lnTo>
                    <a:pt x="10069" y="26936"/>
                  </a:lnTo>
                  <a:lnTo>
                    <a:pt x="10328" y="26677"/>
                  </a:lnTo>
                  <a:lnTo>
                    <a:pt x="10445" y="26536"/>
                  </a:lnTo>
                  <a:lnTo>
                    <a:pt x="10563" y="26372"/>
                  </a:lnTo>
                  <a:lnTo>
                    <a:pt x="10563" y="26372"/>
                  </a:lnTo>
                  <a:lnTo>
                    <a:pt x="10986" y="26489"/>
                  </a:lnTo>
                  <a:lnTo>
                    <a:pt x="11245" y="26536"/>
                  </a:lnTo>
                  <a:lnTo>
                    <a:pt x="11527" y="26560"/>
                  </a:lnTo>
                  <a:lnTo>
                    <a:pt x="11527" y="26560"/>
                  </a:lnTo>
                  <a:lnTo>
                    <a:pt x="11786" y="26583"/>
                  </a:lnTo>
                  <a:lnTo>
                    <a:pt x="11786" y="26583"/>
                  </a:lnTo>
                  <a:lnTo>
                    <a:pt x="12021" y="26560"/>
                  </a:lnTo>
                  <a:lnTo>
                    <a:pt x="12257" y="26536"/>
                  </a:lnTo>
                  <a:lnTo>
                    <a:pt x="12468" y="26489"/>
                  </a:lnTo>
                  <a:lnTo>
                    <a:pt x="12704" y="26442"/>
                  </a:lnTo>
                  <a:lnTo>
                    <a:pt x="12915" y="26372"/>
                  </a:lnTo>
                  <a:lnTo>
                    <a:pt x="13104" y="26277"/>
                  </a:lnTo>
                  <a:lnTo>
                    <a:pt x="13315" y="26183"/>
                  </a:lnTo>
                  <a:lnTo>
                    <a:pt x="13503" y="26066"/>
                  </a:lnTo>
                  <a:lnTo>
                    <a:pt x="13668" y="25925"/>
                  </a:lnTo>
                  <a:lnTo>
                    <a:pt x="13833" y="25783"/>
                  </a:lnTo>
                  <a:lnTo>
                    <a:pt x="13997" y="25642"/>
                  </a:lnTo>
                  <a:lnTo>
                    <a:pt x="14139" y="25478"/>
                  </a:lnTo>
                  <a:lnTo>
                    <a:pt x="14280" y="25289"/>
                  </a:lnTo>
                  <a:lnTo>
                    <a:pt x="14397" y="25101"/>
                  </a:lnTo>
                  <a:lnTo>
                    <a:pt x="14491" y="24913"/>
                  </a:lnTo>
                  <a:lnTo>
                    <a:pt x="14586" y="24701"/>
                  </a:lnTo>
                  <a:lnTo>
                    <a:pt x="14586" y="24701"/>
                  </a:lnTo>
                  <a:lnTo>
                    <a:pt x="14680" y="24372"/>
                  </a:lnTo>
                  <a:lnTo>
                    <a:pt x="14750" y="24043"/>
                  </a:lnTo>
                  <a:lnTo>
                    <a:pt x="14774" y="23690"/>
                  </a:lnTo>
                  <a:lnTo>
                    <a:pt x="14750" y="23337"/>
                  </a:lnTo>
                  <a:lnTo>
                    <a:pt x="13315" y="9810"/>
                  </a:lnTo>
                  <a:lnTo>
                    <a:pt x="13315" y="9810"/>
                  </a:lnTo>
                  <a:lnTo>
                    <a:pt x="13292" y="9575"/>
                  </a:lnTo>
                  <a:lnTo>
                    <a:pt x="13292" y="9575"/>
                  </a:lnTo>
                  <a:lnTo>
                    <a:pt x="13221" y="9175"/>
                  </a:lnTo>
                  <a:lnTo>
                    <a:pt x="13127" y="8799"/>
                  </a:lnTo>
                  <a:lnTo>
                    <a:pt x="13009" y="8399"/>
                  </a:lnTo>
                  <a:lnTo>
                    <a:pt x="12868" y="7999"/>
                  </a:lnTo>
                  <a:lnTo>
                    <a:pt x="12868" y="7999"/>
                  </a:lnTo>
                  <a:lnTo>
                    <a:pt x="12680" y="7576"/>
                  </a:lnTo>
                  <a:lnTo>
                    <a:pt x="12445" y="7176"/>
                  </a:lnTo>
                  <a:lnTo>
                    <a:pt x="12210" y="6799"/>
                  </a:lnTo>
                  <a:lnTo>
                    <a:pt x="11951" y="6423"/>
                  </a:lnTo>
                  <a:lnTo>
                    <a:pt x="11645" y="6094"/>
                  </a:lnTo>
                  <a:lnTo>
                    <a:pt x="11339" y="5764"/>
                  </a:lnTo>
                  <a:lnTo>
                    <a:pt x="10986" y="5482"/>
                  </a:lnTo>
                  <a:lnTo>
                    <a:pt x="10633" y="5223"/>
                  </a:lnTo>
                  <a:lnTo>
                    <a:pt x="10633" y="5223"/>
                  </a:lnTo>
                  <a:lnTo>
                    <a:pt x="10375" y="5035"/>
                  </a:lnTo>
                  <a:lnTo>
                    <a:pt x="10116" y="4894"/>
                  </a:lnTo>
                  <a:lnTo>
                    <a:pt x="9834" y="4753"/>
                  </a:lnTo>
                  <a:lnTo>
                    <a:pt x="9551" y="4612"/>
                  </a:lnTo>
                  <a:lnTo>
                    <a:pt x="8963" y="4376"/>
                  </a:lnTo>
                  <a:lnTo>
                    <a:pt x="8328" y="4188"/>
                  </a:lnTo>
                  <a:lnTo>
                    <a:pt x="7952" y="612"/>
                  </a:lnTo>
                  <a:lnTo>
                    <a:pt x="7881" y="1"/>
                  </a:lnTo>
                  <a:lnTo>
                    <a:pt x="7881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7" name="Google Shape;1517;p38"/>
            <p:cNvSpPr/>
            <p:nvPr/>
          </p:nvSpPr>
          <p:spPr>
            <a:xfrm>
              <a:off x="2334425" y="2008963"/>
              <a:ext cx="267054" cy="125541"/>
            </a:xfrm>
            <a:custGeom>
              <a:rect b="b" l="l" r="r" t="t"/>
              <a:pathLst>
                <a:path extrusionOk="0" h="3694" w="7858">
                  <a:moveTo>
                    <a:pt x="6281" y="1"/>
                  </a:moveTo>
                  <a:lnTo>
                    <a:pt x="6116" y="24"/>
                  </a:lnTo>
                  <a:lnTo>
                    <a:pt x="1412" y="518"/>
                  </a:lnTo>
                  <a:lnTo>
                    <a:pt x="1247" y="542"/>
                  </a:lnTo>
                  <a:lnTo>
                    <a:pt x="1106" y="589"/>
                  </a:lnTo>
                  <a:lnTo>
                    <a:pt x="965" y="636"/>
                  </a:lnTo>
                  <a:lnTo>
                    <a:pt x="823" y="706"/>
                  </a:lnTo>
                  <a:lnTo>
                    <a:pt x="682" y="800"/>
                  </a:lnTo>
                  <a:lnTo>
                    <a:pt x="565" y="895"/>
                  </a:lnTo>
                  <a:lnTo>
                    <a:pt x="447" y="989"/>
                  </a:lnTo>
                  <a:lnTo>
                    <a:pt x="353" y="1106"/>
                  </a:lnTo>
                  <a:lnTo>
                    <a:pt x="259" y="1224"/>
                  </a:lnTo>
                  <a:lnTo>
                    <a:pt x="188" y="1365"/>
                  </a:lnTo>
                  <a:lnTo>
                    <a:pt x="118" y="1506"/>
                  </a:lnTo>
                  <a:lnTo>
                    <a:pt x="71" y="1647"/>
                  </a:lnTo>
                  <a:lnTo>
                    <a:pt x="24" y="1788"/>
                  </a:lnTo>
                  <a:lnTo>
                    <a:pt x="0" y="1953"/>
                  </a:lnTo>
                  <a:lnTo>
                    <a:pt x="0" y="2118"/>
                  </a:lnTo>
                  <a:lnTo>
                    <a:pt x="0" y="2259"/>
                  </a:lnTo>
                  <a:lnTo>
                    <a:pt x="24" y="2424"/>
                  </a:lnTo>
                  <a:lnTo>
                    <a:pt x="71" y="2588"/>
                  </a:lnTo>
                  <a:lnTo>
                    <a:pt x="118" y="2729"/>
                  </a:lnTo>
                  <a:lnTo>
                    <a:pt x="188" y="2871"/>
                  </a:lnTo>
                  <a:lnTo>
                    <a:pt x="282" y="3012"/>
                  </a:lnTo>
                  <a:lnTo>
                    <a:pt x="376" y="3129"/>
                  </a:lnTo>
                  <a:lnTo>
                    <a:pt x="471" y="3247"/>
                  </a:lnTo>
                  <a:lnTo>
                    <a:pt x="588" y="3341"/>
                  </a:lnTo>
                  <a:lnTo>
                    <a:pt x="706" y="3435"/>
                  </a:lnTo>
                  <a:lnTo>
                    <a:pt x="847" y="3506"/>
                  </a:lnTo>
                  <a:lnTo>
                    <a:pt x="988" y="3576"/>
                  </a:lnTo>
                  <a:lnTo>
                    <a:pt x="1129" y="3623"/>
                  </a:lnTo>
                  <a:lnTo>
                    <a:pt x="1270" y="3670"/>
                  </a:lnTo>
                  <a:lnTo>
                    <a:pt x="1435" y="3694"/>
                  </a:lnTo>
                  <a:lnTo>
                    <a:pt x="1600" y="3694"/>
                  </a:lnTo>
                  <a:lnTo>
                    <a:pt x="1764" y="3670"/>
                  </a:lnTo>
                  <a:lnTo>
                    <a:pt x="6446" y="3176"/>
                  </a:lnTo>
                  <a:lnTo>
                    <a:pt x="6610" y="3153"/>
                  </a:lnTo>
                  <a:lnTo>
                    <a:pt x="6752" y="3106"/>
                  </a:lnTo>
                  <a:lnTo>
                    <a:pt x="6916" y="3059"/>
                  </a:lnTo>
                  <a:lnTo>
                    <a:pt x="7057" y="2988"/>
                  </a:lnTo>
                  <a:lnTo>
                    <a:pt x="7175" y="2918"/>
                  </a:lnTo>
                  <a:lnTo>
                    <a:pt x="7293" y="2824"/>
                  </a:lnTo>
                  <a:lnTo>
                    <a:pt x="7410" y="2706"/>
                  </a:lnTo>
                  <a:lnTo>
                    <a:pt x="7504" y="2588"/>
                  </a:lnTo>
                  <a:lnTo>
                    <a:pt x="7598" y="2471"/>
                  </a:lnTo>
                  <a:lnTo>
                    <a:pt x="7693" y="2353"/>
                  </a:lnTo>
                  <a:lnTo>
                    <a:pt x="7740" y="2212"/>
                  </a:lnTo>
                  <a:lnTo>
                    <a:pt x="7810" y="2071"/>
                  </a:lnTo>
                  <a:lnTo>
                    <a:pt x="7834" y="1906"/>
                  </a:lnTo>
                  <a:lnTo>
                    <a:pt x="7857" y="1765"/>
                  </a:lnTo>
                  <a:lnTo>
                    <a:pt x="7857" y="1600"/>
                  </a:lnTo>
                  <a:lnTo>
                    <a:pt x="7857" y="1436"/>
                  </a:lnTo>
                  <a:lnTo>
                    <a:pt x="7834" y="1271"/>
                  </a:lnTo>
                  <a:lnTo>
                    <a:pt x="7787" y="1106"/>
                  </a:lnTo>
                  <a:lnTo>
                    <a:pt x="7740" y="965"/>
                  </a:lnTo>
                  <a:lnTo>
                    <a:pt x="7669" y="824"/>
                  </a:lnTo>
                  <a:lnTo>
                    <a:pt x="7598" y="706"/>
                  </a:lnTo>
                  <a:lnTo>
                    <a:pt x="7504" y="589"/>
                  </a:lnTo>
                  <a:lnTo>
                    <a:pt x="7387" y="471"/>
                  </a:lnTo>
                  <a:lnTo>
                    <a:pt x="7269" y="353"/>
                  </a:lnTo>
                  <a:lnTo>
                    <a:pt x="7151" y="283"/>
                  </a:lnTo>
                  <a:lnTo>
                    <a:pt x="7034" y="189"/>
                  </a:lnTo>
                  <a:lnTo>
                    <a:pt x="6893" y="142"/>
                  </a:lnTo>
                  <a:lnTo>
                    <a:pt x="6728" y="71"/>
                  </a:lnTo>
                  <a:lnTo>
                    <a:pt x="6587" y="48"/>
                  </a:lnTo>
                  <a:lnTo>
                    <a:pt x="6422" y="24"/>
                  </a:lnTo>
                  <a:lnTo>
                    <a:pt x="6281" y="1"/>
                  </a:lnTo>
                  <a:close/>
                </a:path>
              </a:pathLst>
            </a:custGeom>
            <a:solidFill>
              <a:srgbClr val="7E92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8" name="Google Shape;1518;p38"/>
            <p:cNvSpPr/>
            <p:nvPr/>
          </p:nvSpPr>
          <p:spPr>
            <a:xfrm>
              <a:off x="2399164" y="2024969"/>
              <a:ext cx="11215" cy="107936"/>
            </a:xfrm>
            <a:custGeom>
              <a:rect b="b" l="l" r="r" t="t"/>
              <a:pathLst>
                <a:path extrusionOk="0" fill="none" h="3176" w="330">
                  <a:moveTo>
                    <a:pt x="1" y="0"/>
                  </a:moveTo>
                  <a:lnTo>
                    <a:pt x="330" y="3176"/>
                  </a:lnTo>
                </a:path>
              </a:pathLst>
            </a:custGeom>
            <a:noFill/>
            <a:ln cap="rnd" cmpd="sng" w="15300">
              <a:solidFill>
                <a:srgbClr val="5D5D6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9" name="Google Shape;1519;p38"/>
            <p:cNvSpPr/>
            <p:nvPr/>
          </p:nvSpPr>
          <p:spPr>
            <a:xfrm>
              <a:off x="2530273" y="2011375"/>
              <a:ext cx="11215" cy="107155"/>
            </a:xfrm>
            <a:custGeom>
              <a:rect b="b" l="l" r="r" t="t"/>
              <a:pathLst>
                <a:path extrusionOk="0" fill="none" h="3153" w="330">
                  <a:moveTo>
                    <a:pt x="1" y="0"/>
                  </a:moveTo>
                  <a:lnTo>
                    <a:pt x="330" y="3152"/>
                  </a:lnTo>
                </a:path>
              </a:pathLst>
            </a:custGeom>
            <a:noFill/>
            <a:ln cap="rnd" cmpd="sng" w="15300">
              <a:solidFill>
                <a:srgbClr val="5D5D6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0" name="Google Shape;1520;p38"/>
            <p:cNvSpPr/>
            <p:nvPr/>
          </p:nvSpPr>
          <p:spPr>
            <a:xfrm>
              <a:off x="2464718" y="2017764"/>
              <a:ext cx="11215" cy="107970"/>
            </a:xfrm>
            <a:custGeom>
              <a:rect b="b" l="l" r="r" t="t"/>
              <a:pathLst>
                <a:path extrusionOk="0" fill="none" h="3177" w="330">
                  <a:moveTo>
                    <a:pt x="1" y="0"/>
                  </a:moveTo>
                  <a:lnTo>
                    <a:pt x="330" y="3176"/>
                  </a:lnTo>
                </a:path>
              </a:pathLst>
            </a:custGeom>
            <a:noFill/>
            <a:ln cap="rnd" cmpd="sng" w="15300">
              <a:solidFill>
                <a:srgbClr val="5D5D6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1" name="Google Shape;1521;p38"/>
            <p:cNvSpPr/>
            <p:nvPr/>
          </p:nvSpPr>
          <p:spPr>
            <a:xfrm>
              <a:off x="2334425" y="2008963"/>
              <a:ext cx="267054" cy="125541"/>
            </a:xfrm>
            <a:custGeom>
              <a:rect b="b" l="l" r="r" t="t"/>
              <a:pathLst>
                <a:path extrusionOk="0" fill="none" h="3694" w="7858">
                  <a:moveTo>
                    <a:pt x="6446" y="3176"/>
                  </a:moveTo>
                  <a:lnTo>
                    <a:pt x="1764" y="3670"/>
                  </a:lnTo>
                  <a:lnTo>
                    <a:pt x="1764" y="3670"/>
                  </a:lnTo>
                  <a:lnTo>
                    <a:pt x="1600" y="3694"/>
                  </a:lnTo>
                  <a:lnTo>
                    <a:pt x="1435" y="3694"/>
                  </a:lnTo>
                  <a:lnTo>
                    <a:pt x="1270" y="3670"/>
                  </a:lnTo>
                  <a:lnTo>
                    <a:pt x="1129" y="3623"/>
                  </a:lnTo>
                  <a:lnTo>
                    <a:pt x="988" y="3576"/>
                  </a:lnTo>
                  <a:lnTo>
                    <a:pt x="847" y="3506"/>
                  </a:lnTo>
                  <a:lnTo>
                    <a:pt x="706" y="3435"/>
                  </a:lnTo>
                  <a:lnTo>
                    <a:pt x="588" y="3341"/>
                  </a:lnTo>
                  <a:lnTo>
                    <a:pt x="471" y="3247"/>
                  </a:lnTo>
                  <a:lnTo>
                    <a:pt x="376" y="3129"/>
                  </a:lnTo>
                  <a:lnTo>
                    <a:pt x="282" y="3012"/>
                  </a:lnTo>
                  <a:lnTo>
                    <a:pt x="188" y="2871"/>
                  </a:lnTo>
                  <a:lnTo>
                    <a:pt x="118" y="2729"/>
                  </a:lnTo>
                  <a:lnTo>
                    <a:pt x="71" y="2588"/>
                  </a:lnTo>
                  <a:lnTo>
                    <a:pt x="24" y="2424"/>
                  </a:lnTo>
                  <a:lnTo>
                    <a:pt x="0" y="2259"/>
                  </a:lnTo>
                  <a:lnTo>
                    <a:pt x="0" y="2259"/>
                  </a:lnTo>
                  <a:lnTo>
                    <a:pt x="0" y="2259"/>
                  </a:lnTo>
                  <a:lnTo>
                    <a:pt x="0" y="2118"/>
                  </a:lnTo>
                  <a:lnTo>
                    <a:pt x="0" y="1953"/>
                  </a:lnTo>
                  <a:lnTo>
                    <a:pt x="24" y="1788"/>
                  </a:lnTo>
                  <a:lnTo>
                    <a:pt x="71" y="1647"/>
                  </a:lnTo>
                  <a:lnTo>
                    <a:pt x="118" y="1506"/>
                  </a:lnTo>
                  <a:lnTo>
                    <a:pt x="188" y="1365"/>
                  </a:lnTo>
                  <a:lnTo>
                    <a:pt x="259" y="1224"/>
                  </a:lnTo>
                  <a:lnTo>
                    <a:pt x="353" y="1106"/>
                  </a:lnTo>
                  <a:lnTo>
                    <a:pt x="447" y="989"/>
                  </a:lnTo>
                  <a:lnTo>
                    <a:pt x="565" y="895"/>
                  </a:lnTo>
                  <a:lnTo>
                    <a:pt x="682" y="800"/>
                  </a:lnTo>
                  <a:lnTo>
                    <a:pt x="823" y="706"/>
                  </a:lnTo>
                  <a:lnTo>
                    <a:pt x="965" y="636"/>
                  </a:lnTo>
                  <a:lnTo>
                    <a:pt x="1106" y="589"/>
                  </a:lnTo>
                  <a:lnTo>
                    <a:pt x="1247" y="542"/>
                  </a:lnTo>
                  <a:lnTo>
                    <a:pt x="1412" y="518"/>
                  </a:lnTo>
                  <a:lnTo>
                    <a:pt x="6116" y="24"/>
                  </a:lnTo>
                  <a:lnTo>
                    <a:pt x="6116" y="24"/>
                  </a:lnTo>
                  <a:lnTo>
                    <a:pt x="6281" y="1"/>
                  </a:lnTo>
                  <a:lnTo>
                    <a:pt x="6422" y="24"/>
                  </a:lnTo>
                  <a:lnTo>
                    <a:pt x="6587" y="48"/>
                  </a:lnTo>
                  <a:lnTo>
                    <a:pt x="6728" y="71"/>
                  </a:lnTo>
                  <a:lnTo>
                    <a:pt x="6893" y="142"/>
                  </a:lnTo>
                  <a:lnTo>
                    <a:pt x="7034" y="189"/>
                  </a:lnTo>
                  <a:lnTo>
                    <a:pt x="7151" y="283"/>
                  </a:lnTo>
                  <a:lnTo>
                    <a:pt x="7269" y="353"/>
                  </a:lnTo>
                  <a:lnTo>
                    <a:pt x="7387" y="471"/>
                  </a:lnTo>
                  <a:lnTo>
                    <a:pt x="7504" y="589"/>
                  </a:lnTo>
                  <a:lnTo>
                    <a:pt x="7598" y="706"/>
                  </a:lnTo>
                  <a:lnTo>
                    <a:pt x="7669" y="824"/>
                  </a:lnTo>
                  <a:lnTo>
                    <a:pt x="7740" y="965"/>
                  </a:lnTo>
                  <a:lnTo>
                    <a:pt x="7787" y="1106"/>
                  </a:lnTo>
                  <a:lnTo>
                    <a:pt x="7834" y="1271"/>
                  </a:lnTo>
                  <a:lnTo>
                    <a:pt x="7857" y="1436"/>
                  </a:lnTo>
                  <a:lnTo>
                    <a:pt x="7857" y="1436"/>
                  </a:lnTo>
                  <a:lnTo>
                    <a:pt x="7857" y="1436"/>
                  </a:lnTo>
                  <a:lnTo>
                    <a:pt x="7857" y="1600"/>
                  </a:lnTo>
                  <a:lnTo>
                    <a:pt x="7857" y="1765"/>
                  </a:lnTo>
                  <a:lnTo>
                    <a:pt x="7834" y="1906"/>
                  </a:lnTo>
                  <a:lnTo>
                    <a:pt x="7810" y="2071"/>
                  </a:lnTo>
                  <a:lnTo>
                    <a:pt x="7740" y="2212"/>
                  </a:lnTo>
                  <a:lnTo>
                    <a:pt x="7693" y="2353"/>
                  </a:lnTo>
                  <a:lnTo>
                    <a:pt x="7598" y="2471"/>
                  </a:lnTo>
                  <a:lnTo>
                    <a:pt x="7504" y="2588"/>
                  </a:lnTo>
                  <a:lnTo>
                    <a:pt x="7410" y="2706"/>
                  </a:lnTo>
                  <a:lnTo>
                    <a:pt x="7293" y="2824"/>
                  </a:lnTo>
                  <a:lnTo>
                    <a:pt x="7175" y="2918"/>
                  </a:lnTo>
                  <a:lnTo>
                    <a:pt x="7057" y="2988"/>
                  </a:lnTo>
                  <a:lnTo>
                    <a:pt x="6916" y="3059"/>
                  </a:lnTo>
                  <a:lnTo>
                    <a:pt x="6752" y="3106"/>
                  </a:lnTo>
                  <a:lnTo>
                    <a:pt x="6610" y="3153"/>
                  </a:lnTo>
                  <a:lnTo>
                    <a:pt x="6446" y="3176"/>
                  </a:lnTo>
                  <a:lnTo>
                    <a:pt x="6446" y="3176"/>
                  </a:lnTo>
                  <a:close/>
                </a:path>
              </a:pathLst>
            </a:custGeom>
            <a:noFill/>
            <a:ln cap="rnd" cmpd="sng" w="15300">
              <a:solidFill>
                <a:srgbClr val="5D5D6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2" name="Google Shape;1522;p38"/>
            <p:cNvSpPr/>
            <p:nvPr/>
          </p:nvSpPr>
          <p:spPr>
            <a:xfrm>
              <a:off x="1475789" y="2671714"/>
              <a:ext cx="632427" cy="704373"/>
            </a:xfrm>
            <a:custGeom>
              <a:rect b="b" l="l" r="r" t="t"/>
              <a:pathLst>
                <a:path extrusionOk="0" h="20726" w="18609">
                  <a:moveTo>
                    <a:pt x="4659" y="0"/>
                  </a:moveTo>
                  <a:lnTo>
                    <a:pt x="4447" y="71"/>
                  </a:lnTo>
                  <a:lnTo>
                    <a:pt x="4259" y="165"/>
                  </a:lnTo>
                  <a:lnTo>
                    <a:pt x="4094" y="283"/>
                  </a:lnTo>
                  <a:lnTo>
                    <a:pt x="3953" y="447"/>
                  </a:lnTo>
                  <a:lnTo>
                    <a:pt x="3835" y="635"/>
                  </a:lnTo>
                  <a:lnTo>
                    <a:pt x="3765" y="824"/>
                  </a:lnTo>
                  <a:lnTo>
                    <a:pt x="24" y="16326"/>
                  </a:lnTo>
                  <a:lnTo>
                    <a:pt x="1" y="16538"/>
                  </a:lnTo>
                  <a:lnTo>
                    <a:pt x="24" y="16750"/>
                  </a:lnTo>
                  <a:lnTo>
                    <a:pt x="71" y="16961"/>
                  </a:lnTo>
                  <a:lnTo>
                    <a:pt x="166" y="17150"/>
                  </a:lnTo>
                  <a:lnTo>
                    <a:pt x="283" y="17314"/>
                  </a:lnTo>
                  <a:lnTo>
                    <a:pt x="448" y="17455"/>
                  </a:lnTo>
                  <a:lnTo>
                    <a:pt x="636" y="17573"/>
                  </a:lnTo>
                  <a:lnTo>
                    <a:pt x="848" y="17644"/>
                  </a:lnTo>
                  <a:lnTo>
                    <a:pt x="1060" y="17667"/>
                  </a:lnTo>
                  <a:lnTo>
                    <a:pt x="1271" y="17644"/>
                  </a:lnTo>
                  <a:lnTo>
                    <a:pt x="1483" y="17596"/>
                  </a:lnTo>
                  <a:lnTo>
                    <a:pt x="1671" y="17502"/>
                  </a:lnTo>
                  <a:lnTo>
                    <a:pt x="1836" y="17385"/>
                  </a:lnTo>
                  <a:lnTo>
                    <a:pt x="1977" y="17220"/>
                  </a:lnTo>
                  <a:lnTo>
                    <a:pt x="2095" y="17032"/>
                  </a:lnTo>
                  <a:lnTo>
                    <a:pt x="2165" y="16820"/>
                  </a:lnTo>
                  <a:lnTo>
                    <a:pt x="2189" y="16703"/>
                  </a:lnTo>
                  <a:lnTo>
                    <a:pt x="2283" y="16538"/>
                  </a:lnTo>
                  <a:lnTo>
                    <a:pt x="2400" y="16420"/>
                  </a:lnTo>
                  <a:lnTo>
                    <a:pt x="2542" y="16303"/>
                  </a:lnTo>
                  <a:lnTo>
                    <a:pt x="2706" y="16209"/>
                  </a:lnTo>
                  <a:lnTo>
                    <a:pt x="2871" y="16138"/>
                  </a:lnTo>
                  <a:lnTo>
                    <a:pt x="3059" y="16114"/>
                  </a:lnTo>
                  <a:lnTo>
                    <a:pt x="3224" y="16114"/>
                  </a:lnTo>
                  <a:lnTo>
                    <a:pt x="3412" y="16138"/>
                  </a:lnTo>
                  <a:lnTo>
                    <a:pt x="3624" y="16209"/>
                  </a:lnTo>
                  <a:lnTo>
                    <a:pt x="3788" y="16303"/>
                  </a:lnTo>
                  <a:lnTo>
                    <a:pt x="3929" y="16420"/>
                  </a:lnTo>
                  <a:lnTo>
                    <a:pt x="4047" y="16561"/>
                  </a:lnTo>
                  <a:lnTo>
                    <a:pt x="4141" y="16726"/>
                  </a:lnTo>
                  <a:lnTo>
                    <a:pt x="4212" y="16914"/>
                  </a:lnTo>
                  <a:lnTo>
                    <a:pt x="4259" y="17102"/>
                  </a:lnTo>
                  <a:lnTo>
                    <a:pt x="4259" y="17291"/>
                  </a:lnTo>
                  <a:lnTo>
                    <a:pt x="4235" y="17338"/>
                  </a:lnTo>
                  <a:lnTo>
                    <a:pt x="4212" y="17549"/>
                  </a:lnTo>
                  <a:lnTo>
                    <a:pt x="4235" y="17761"/>
                  </a:lnTo>
                  <a:lnTo>
                    <a:pt x="4282" y="17973"/>
                  </a:lnTo>
                  <a:lnTo>
                    <a:pt x="4376" y="18161"/>
                  </a:lnTo>
                  <a:lnTo>
                    <a:pt x="4494" y="18326"/>
                  </a:lnTo>
                  <a:lnTo>
                    <a:pt x="4659" y="18467"/>
                  </a:lnTo>
                  <a:lnTo>
                    <a:pt x="4847" y="18585"/>
                  </a:lnTo>
                  <a:lnTo>
                    <a:pt x="5059" y="18655"/>
                  </a:lnTo>
                  <a:lnTo>
                    <a:pt x="5270" y="18679"/>
                  </a:lnTo>
                  <a:lnTo>
                    <a:pt x="5482" y="18679"/>
                  </a:lnTo>
                  <a:lnTo>
                    <a:pt x="5694" y="18608"/>
                  </a:lnTo>
                  <a:lnTo>
                    <a:pt x="5882" y="18514"/>
                  </a:lnTo>
                  <a:lnTo>
                    <a:pt x="6047" y="18396"/>
                  </a:lnTo>
                  <a:lnTo>
                    <a:pt x="6188" y="18232"/>
                  </a:lnTo>
                  <a:lnTo>
                    <a:pt x="6305" y="18067"/>
                  </a:lnTo>
                  <a:lnTo>
                    <a:pt x="6376" y="17855"/>
                  </a:lnTo>
                  <a:lnTo>
                    <a:pt x="6376" y="17855"/>
                  </a:lnTo>
                  <a:lnTo>
                    <a:pt x="6447" y="17714"/>
                  </a:lnTo>
                  <a:lnTo>
                    <a:pt x="6564" y="17549"/>
                  </a:lnTo>
                  <a:lnTo>
                    <a:pt x="6705" y="17385"/>
                  </a:lnTo>
                  <a:lnTo>
                    <a:pt x="6870" y="17267"/>
                  </a:lnTo>
                  <a:lnTo>
                    <a:pt x="7035" y="17197"/>
                  </a:lnTo>
                  <a:lnTo>
                    <a:pt x="7246" y="17150"/>
                  </a:lnTo>
                  <a:lnTo>
                    <a:pt x="7458" y="17126"/>
                  </a:lnTo>
                  <a:lnTo>
                    <a:pt x="7670" y="17173"/>
                  </a:lnTo>
                  <a:lnTo>
                    <a:pt x="7858" y="17244"/>
                  </a:lnTo>
                  <a:lnTo>
                    <a:pt x="8046" y="17338"/>
                  </a:lnTo>
                  <a:lnTo>
                    <a:pt x="8187" y="17479"/>
                  </a:lnTo>
                  <a:lnTo>
                    <a:pt x="8329" y="17620"/>
                  </a:lnTo>
                  <a:lnTo>
                    <a:pt x="8423" y="17808"/>
                  </a:lnTo>
                  <a:lnTo>
                    <a:pt x="8470" y="17996"/>
                  </a:lnTo>
                  <a:lnTo>
                    <a:pt x="8493" y="18208"/>
                  </a:lnTo>
                  <a:lnTo>
                    <a:pt x="8470" y="18420"/>
                  </a:lnTo>
                  <a:lnTo>
                    <a:pt x="8470" y="18420"/>
                  </a:lnTo>
                  <a:lnTo>
                    <a:pt x="8493" y="18373"/>
                  </a:lnTo>
                  <a:lnTo>
                    <a:pt x="8470" y="18585"/>
                  </a:lnTo>
                  <a:lnTo>
                    <a:pt x="8493" y="18796"/>
                  </a:lnTo>
                  <a:lnTo>
                    <a:pt x="8540" y="19008"/>
                  </a:lnTo>
                  <a:lnTo>
                    <a:pt x="8634" y="19196"/>
                  </a:lnTo>
                  <a:lnTo>
                    <a:pt x="8752" y="19361"/>
                  </a:lnTo>
                  <a:lnTo>
                    <a:pt x="8917" y="19502"/>
                  </a:lnTo>
                  <a:lnTo>
                    <a:pt x="9105" y="19596"/>
                  </a:lnTo>
                  <a:lnTo>
                    <a:pt x="9317" y="19690"/>
                  </a:lnTo>
                  <a:lnTo>
                    <a:pt x="9528" y="19714"/>
                  </a:lnTo>
                  <a:lnTo>
                    <a:pt x="9740" y="19690"/>
                  </a:lnTo>
                  <a:lnTo>
                    <a:pt x="9952" y="19643"/>
                  </a:lnTo>
                  <a:lnTo>
                    <a:pt x="10140" y="19549"/>
                  </a:lnTo>
                  <a:lnTo>
                    <a:pt x="10305" y="19431"/>
                  </a:lnTo>
                  <a:lnTo>
                    <a:pt x="10446" y="19267"/>
                  </a:lnTo>
                  <a:lnTo>
                    <a:pt x="10563" y="19079"/>
                  </a:lnTo>
                  <a:lnTo>
                    <a:pt x="10634" y="18867"/>
                  </a:lnTo>
                  <a:lnTo>
                    <a:pt x="10657" y="18749"/>
                  </a:lnTo>
                  <a:lnTo>
                    <a:pt x="10728" y="18608"/>
                  </a:lnTo>
                  <a:lnTo>
                    <a:pt x="10822" y="18490"/>
                  </a:lnTo>
                  <a:lnTo>
                    <a:pt x="10940" y="18373"/>
                  </a:lnTo>
                  <a:lnTo>
                    <a:pt x="11081" y="18279"/>
                  </a:lnTo>
                  <a:lnTo>
                    <a:pt x="11269" y="18185"/>
                  </a:lnTo>
                  <a:lnTo>
                    <a:pt x="11457" y="18138"/>
                  </a:lnTo>
                  <a:lnTo>
                    <a:pt x="11669" y="18114"/>
                  </a:lnTo>
                  <a:lnTo>
                    <a:pt x="11904" y="18161"/>
                  </a:lnTo>
                  <a:lnTo>
                    <a:pt x="12092" y="18208"/>
                  </a:lnTo>
                  <a:lnTo>
                    <a:pt x="12257" y="18326"/>
                  </a:lnTo>
                  <a:lnTo>
                    <a:pt x="12398" y="18443"/>
                  </a:lnTo>
                  <a:lnTo>
                    <a:pt x="12539" y="18585"/>
                  </a:lnTo>
                  <a:lnTo>
                    <a:pt x="12633" y="18749"/>
                  </a:lnTo>
                  <a:lnTo>
                    <a:pt x="12704" y="18914"/>
                  </a:lnTo>
                  <a:lnTo>
                    <a:pt x="12728" y="19126"/>
                  </a:lnTo>
                  <a:lnTo>
                    <a:pt x="12728" y="19314"/>
                  </a:lnTo>
                  <a:lnTo>
                    <a:pt x="12704" y="19384"/>
                  </a:lnTo>
                  <a:lnTo>
                    <a:pt x="12681" y="19596"/>
                  </a:lnTo>
                  <a:lnTo>
                    <a:pt x="12704" y="19808"/>
                  </a:lnTo>
                  <a:lnTo>
                    <a:pt x="12751" y="20020"/>
                  </a:lnTo>
                  <a:lnTo>
                    <a:pt x="12845" y="20208"/>
                  </a:lnTo>
                  <a:lnTo>
                    <a:pt x="12963" y="20372"/>
                  </a:lnTo>
                  <a:lnTo>
                    <a:pt x="13127" y="20514"/>
                  </a:lnTo>
                  <a:lnTo>
                    <a:pt x="13316" y="20631"/>
                  </a:lnTo>
                  <a:lnTo>
                    <a:pt x="13527" y="20702"/>
                  </a:lnTo>
                  <a:lnTo>
                    <a:pt x="13739" y="20725"/>
                  </a:lnTo>
                  <a:lnTo>
                    <a:pt x="13951" y="20702"/>
                  </a:lnTo>
                  <a:lnTo>
                    <a:pt x="14163" y="20655"/>
                  </a:lnTo>
                  <a:lnTo>
                    <a:pt x="14351" y="20561"/>
                  </a:lnTo>
                  <a:lnTo>
                    <a:pt x="14515" y="20443"/>
                  </a:lnTo>
                  <a:lnTo>
                    <a:pt x="14657" y="20278"/>
                  </a:lnTo>
                  <a:lnTo>
                    <a:pt x="14774" y="20090"/>
                  </a:lnTo>
                  <a:lnTo>
                    <a:pt x="14845" y="19878"/>
                  </a:lnTo>
                  <a:lnTo>
                    <a:pt x="18585" y="4399"/>
                  </a:lnTo>
                  <a:lnTo>
                    <a:pt x="18609" y="4188"/>
                  </a:lnTo>
                  <a:lnTo>
                    <a:pt x="18585" y="3976"/>
                  </a:lnTo>
                  <a:lnTo>
                    <a:pt x="18538" y="3764"/>
                  </a:lnTo>
                  <a:lnTo>
                    <a:pt x="18444" y="3576"/>
                  </a:lnTo>
                  <a:lnTo>
                    <a:pt x="18326" y="3411"/>
                  </a:lnTo>
                  <a:lnTo>
                    <a:pt x="18162" y="3270"/>
                  </a:lnTo>
                  <a:lnTo>
                    <a:pt x="17974" y="3153"/>
                  </a:lnTo>
                  <a:lnTo>
                    <a:pt x="17762" y="3082"/>
                  </a:lnTo>
                  <a:lnTo>
                    <a:pt x="17550" y="3058"/>
                  </a:lnTo>
                  <a:lnTo>
                    <a:pt x="17338" y="3058"/>
                  </a:lnTo>
                  <a:lnTo>
                    <a:pt x="17127" y="3129"/>
                  </a:lnTo>
                  <a:lnTo>
                    <a:pt x="16938" y="3223"/>
                  </a:lnTo>
                  <a:lnTo>
                    <a:pt x="16774" y="3341"/>
                  </a:lnTo>
                  <a:lnTo>
                    <a:pt x="16633" y="3505"/>
                  </a:lnTo>
                  <a:lnTo>
                    <a:pt x="16515" y="3694"/>
                  </a:lnTo>
                  <a:lnTo>
                    <a:pt x="16444" y="3882"/>
                  </a:lnTo>
                  <a:lnTo>
                    <a:pt x="16444" y="3929"/>
                  </a:lnTo>
                  <a:lnTo>
                    <a:pt x="16350" y="4117"/>
                  </a:lnTo>
                  <a:lnTo>
                    <a:pt x="16233" y="4258"/>
                  </a:lnTo>
                  <a:lnTo>
                    <a:pt x="16092" y="4399"/>
                  </a:lnTo>
                  <a:lnTo>
                    <a:pt x="15927" y="4493"/>
                  </a:lnTo>
                  <a:lnTo>
                    <a:pt x="15762" y="4564"/>
                  </a:lnTo>
                  <a:lnTo>
                    <a:pt x="15574" y="4611"/>
                  </a:lnTo>
                  <a:lnTo>
                    <a:pt x="15362" y="4611"/>
                  </a:lnTo>
                  <a:lnTo>
                    <a:pt x="15174" y="4588"/>
                  </a:lnTo>
                  <a:lnTo>
                    <a:pt x="14962" y="4517"/>
                  </a:lnTo>
                  <a:lnTo>
                    <a:pt x="14774" y="4399"/>
                  </a:lnTo>
                  <a:lnTo>
                    <a:pt x="14610" y="4258"/>
                  </a:lnTo>
                  <a:lnTo>
                    <a:pt x="14492" y="4094"/>
                  </a:lnTo>
                  <a:lnTo>
                    <a:pt x="14421" y="3952"/>
                  </a:lnTo>
                  <a:lnTo>
                    <a:pt x="14374" y="3811"/>
                  </a:lnTo>
                  <a:lnTo>
                    <a:pt x="14351" y="3670"/>
                  </a:lnTo>
                  <a:lnTo>
                    <a:pt x="14327" y="3505"/>
                  </a:lnTo>
                  <a:lnTo>
                    <a:pt x="14351" y="3388"/>
                  </a:lnTo>
                  <a:lnTo>
                    <a:pt x="14398" y="3176"/>
                  </a:lnTo>
                  <a:lnTo>
                    <a:pt x="14374" y="2964"/>
                  </a:lnTo>
                  <a:lnTo>
                    <a:pt x="14327" y="2753"/>
                  </a:lnTo>
                  <a:lnTo>
                    <a:pt x="14233" y="2564"/>
                  </a:lnTo>
                  <a:lnTo>
                    <a:pt x="14116" y="2400"/>
                  </a:lnTo>
                  <a:lnTo>
                    <a:pt x="13951" y="2259"/>
                  </a:lnTo>
                  <a:lnTo>
                    <a:pt x="13763" y="2141"/>
                  </a:lnTo>
                  <a:lnTo>
                    <a:pt x="13551" y="2070"/>
                  </a:lnTo>
                  <a:lnTo>
                    <a:pt x="13339" y="2047"/>
                  </a:lnTo>
                  <a:lnTo>
                    <a:pt x="13127" y="2047"/>
                  </a:lnTo>
                  <a:lnTo>
                    <a:pt x="12916" y="2117"/>
                  </a:lnTo>
                  <a:lnTo>
                    <a:pt x="12728" y="2188"/>
                  </a:lnTo>
                  <a:lnTo>
                    <a:pt x="12563" y="2329"/>
                  </a:lnTo>
                  <a:lnTo>
                    <a:pt x="12422" y="2470"/>
                  </a:lnTo>
                  <a:lnTo>
                    <a:pt x="12304" y="2659"/>
                  </a:lnTo>
                  <a:lnTo>
                    <a:pt x="12234" y="2870"/>
                  </a:lnTo>
                  <a:lnTo>
                    <a:pt x="12257" y="2776"/>
                  </a:lnTo>
                  <a:lnTo>
                    <a:pt x="12163" y="2988"/>
                  </a:lnTo>
                  <a:lnTo>
                    <a:pt x="12045" y="3153"/>
                  </a:lnTo>
                  <a:lnTo>
                    <a:pt x="11904" y="3294"/>
                  </a:lnTo>
                  <a:lnTo>
                    <a:pt x="11740" y="3388"/>
                  </a:lnTo>
                  <a:lnTo>
                    <a:pt x="11575" y="3482"/>
                  </a:lnTo>
                  <a:lnTo>
                    <a:pt x="11363" y="3529"/>
                  </a:lnTo>
                  <a:lnTo>
                    <a:pt x="11175" y="3529"/>
                  </a:lnTo>
                  <a:lnTo>
                    <a:pt x="10963" y="3505"/>
                  </a:lnTo>
                  <a:lnTo>
                    <a:pt x="10752" y="3435"/>
                  </a:lnTo>
                  <a:lnTo>
                    <a:pt x="10587" y="3341"/>
                  </a:lnTo>
                  <a:lnTo>
                    <a:pt x="10422" y="3200"/>
                  </a:lnTo>
                  <a:lnTo>
                    <a:pt x="10305" y="3058"/>
                  </a:lnTo>
                  <a:lnTo>
                    <a:pt x="10210" y="2870"/>
                  </a:lnTo>
                  <a:lnTo>
                    <a:pt x="10140" y="2682"/>
                  </a:lnTo>
                  <a:lnTo>
                    <a:pt x="10116" y="2494"/>
                  </a:lnTo>
                  <a:lnTo>
                    <a:pt x="10140" y="2282"/>
                  </a:lnTo>
                  <a:lnTo>
                    <a:pt x="10116" y="2353"/>
                  </a:lnTo>
                  <a:lnTo>
                    <a:pt x="10140" y="2141"/>
                  </a:lnTo>
                  <a:lnTo>
                    <a:pt x="10116" y="1929"/>
                  </a:lnTo>
                  <a:lnTo>
                    <a:pt x="10069" y="1718"/>
                  </a:lnTo>
                  <a:lnTo>
                    <a:pt x="9975" y="1529"/>
                  </a:lnTo>
                  <a:lnTo>
                    <a:pt x="9858" y="1365"/>
                  </a:lnTo>
                  <a:lnTo>
                    <a:pt x="9693" y="1224"/>
                  </a:lnTo>
                  <a:lnTo>
                    <a:pt x="9505" y="1106"/>
                  </a:lnTo>
                  <a:lnTo>
                    <a:pt x="9293" y="1035"/>
                  </a:lnTo>
                  <a:lnTo>
                    <a:pt x="9081" y="1012"/>
                  </a:lnTo>
                  <a:lnTo>
                    <a:pt x="8870" y="1035"/>
                  </a:lnTo>
                  <a:lnTo>
                    <a:pt x="8658" y="1082"/>
                  </a:lnTo>
                  <a:lnTo>
                    <a:pt x="8470" y="1177"/>
                  </a:lnTo>
                  <a:lnTo>
                    <a:pt x="8305" y="1294"/>
                  </a:lnTo>
                  <a:lnTo>
                    <a:pt x="8164" y="1435"/>
                  </a:lnTo>
                  <a:lnTo>
                    <a:pt x="8070" y="1623"/>
                  </a:lnTo>
                  <a:lnTo>
                    <a:pt x="7976" y="1835"/>
                  </a:lnTo>
                  <a:lnTo>
                    <a:pt x="7882" y="2000"/>
                  </a:lnTo>
                  <a:lnTo>
                    <a:pt x="7764" y="2165"/>
                  </a:lnTo>
                  <a:lnTo>
                    <a:pt x="7623" y="2282"/>
                  </a:lnTo>
                  <a:lnTo>
                    <a:pt x="7482" y="2400"/>
                  </a:lnTo>
                  <a:lnTo>
                    <a:pt x="7293" y="2470"/>
                  </a:lnTo>
                  <a:lnTo>
                    <a:pt x="7105" y="2494"/>
                  </a:lnTo>
                  <a:lnTo>
                    <a:pt x="6917" y="2517"/>
                  </a:lnTo>
                  <a:lnTo>
                    <a:pt x="6705" y="2470"/>
                  </a:lnTo>
                  <a:lnTo>
                    <a:pt x="6541" y="2423"/>
                  </a:lnTo>
                  <a:lnTo>
                    <a:pt x="6376" y="2329"/>
                  </a:lnTo>
                  <a:lnTo>
                    <a:pt x="6235" y="2235"/>
                  </a:lnTo>
                  <a:lnTo>
                    <a:pt x="6117" y="2094"/>
                  </a:lnTo>
                  <a:lnTo>
                    <a:pt x="6023" y="1953"/>
                  </a:lnTo>
                  <a:lnTo>
                    <a:pt x="5953" y="1788"/>
                  </a:lnTo>
                  <a:lnTo>
                    <a:pt x="5906" y="1600"/>
                  </a:lnTo>
                  <a:lnTo>
                    <a:pt x="5882" y="1435"/>
                  </a:lnTo>
                  <a:lnTo>
                    <a:pt x="5906" y="1341"/>
                  </a:lnTo>
                  <a:lnTo>
                    <a:pt x="5929" y="1129"/>
                  </a:lnTo>
                  <a:lnTo>
                    <a:pt x="5906" y="918"/>
                  </a:lnTo>
                  <a:lnTo>
                    <a:pt x="5858" y="706"/>
                  </a:lnTo>
                  <a:lnTo>
                    <a:pt x="5764" y="518"/>
                  </a:lnTo>
                  <a:lnTo>
                    <a:pt x="5647" y="353"/>
                  </a:lnTo>
                  <a:lnTo>
                    <a:pt x="5482" y="212"/>
                  </a:lnTo>
                  <a:lnTo>
                    <a:pt x="5294" y="94"/>
                  </a:lnTo>
                  <a:lnTo>
                    <a:pt x="5082" y="24"/>
                  </a:lnTo>
                  <a:lnTo>
                    <a:pt x="48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3" name="Google Shape;1523;p38"/>
            <p:cNvSpPr/>
            <p:nvPr/>
          </p:nvSpPr>
          <p:spPr>
            <a:xfrm>
              <a:off x="1475789" y="3164955"/>
              <a:ext cx="514907" cy="211115"/>
            </a:xfrm>
            <a:custGeom>
              <a:rect b="b" l="l" r="r" t="t"/>
              <a:pathLst>
                <a:path extrusionOk="0" h="6212" w="15151">
                  <a:moveTo>
                    <a:pt x="3365" y="1"/>
                  </a:moveTo>
                  <a:lnTo>
                    <a:pt x="3177" y="48"/>
                  </a:lnTo>
                  <a:lnTo>
                    <a:pt x="3012" y="95"/>
                  </a:lnTo>
                  <a:lnTo>
                    <a:pt x="2847" y="189"/>
                  </a:lnTo>
                  <a:lnTo>
                    <a:pt x="2706" y="307"/>
                  </a:lnTo>
                  <a:lnTo>
                    <a:pt x="2589" y="448"/>
                  </a:lnTo>
                  <a:lnTo>
                    <a:pt x="2494" y="589"/>
                  </a:lnTo>
                  <a:lnTo>
                    <a:pt x="2471" y="730"/>
                  </a:lnTo>
                  <a:lnTo>
                    <a:pt x="2377" y="942"/>
                  </a:lnTo>
                  <a:lnTo>
                    <a:pt x="2283" y="1130"/>
                  </a:lnTo>
                  <a:lnTo>
                    <a:pt x="2142" y="1295"/>
                  </a:lnTo>
                  <a:lnTo>
                    <a:pt x="1953" y="1412"/>
                  </a:lnTo>
                  <a:lnTo>
                    <a:pt x="1765" y="1506"/>
                  </a:lnTo>
                  <a:lnTo>
                    <a:pt x="1554" y="1553"/>
                  </a:lnTo>
                  <a:lnTo>
                    <a:pt x="1342" y="1577"/>
                  </a:lnTo>
                  <a:lnTo>
                    <a:pt x="1130" y="1553"/>
                  </a:lnTo>
                  <a:lnTo>
                    <a:pt x="965" y="1483"/>
                  </a:lnTo>
                  <a:lnTo>
                    <a:pt x="824" y="1412"/>
                  </a:lnTo>
                  <a:lnTo>
                    <a:pt x="707" y="1342"/>
                  </a:lnTo>
                  <a:lnTo>
                    <a:pt x="589" y="1224"/>
                  </a:lnTo>
                  <a:lnTo>
                    <a:pt x="495" y="1106"/>
                  </a:lnTo>
                  <a:lnTo>
                    <a:pt x="401" y="989"/>
                  </a:lnTo>
                  <a:lnTo>
                    <a:pt x="354" y="848"/>
                  </a:lnTo>
                  <a:lnTo>
                    <a:pt x="307" y="683"/>
                  </a:lnTo>
                  <a:lnTo>
                    <a:pt x="24" y="1812"/>
                  </a:lnTo>
                  <a:lnTo>
                    <a:pt x="1" y="2024"/>
                  </a:lnTo>
                  <a:lnTo>
                    <a:pt x="24" y="2236"/>
                  </a:lnTo>
                  <a:lnTo>
                    <a:pt x="71" y="2447"/>
                  </a:lnTo>
                  <a:lnTo>
                    <a:pt x="166" y="2636"/>
                  </a:lnTo>
                  <a:lnTo>
                    <a:pt x="283" y="2800"/>
                  </a:lnTo>
                  <a:lnTo>
                    <a:pt x="448" y="2941"/>
                  </a:lnTo>
                  <a:lnTo>
                    <a:pt x="636" y="3059"/>
                  </a:lnTo>
                  <a:lnTo>
                    <a:pt x="848" y="3130"/>
                  </a:lnTo>
                  <a:lnTo>
                    <a:pt x="1060" y="3153"/>
                  </a:lnTo>
                  <a:lnTo>
                    <a:pt x="1271" y="3130"/>
                  </a:lnTo>
                  <a:lnTo>
                    <a:pt x="1483" y="3082"/>
                  </a:lnTo>
                  <a:lnTo>
                    <a:pt x="1671" y="2988"/>
                  </a:lnTo>
                  <a:lnTo>
                    <a:pt x="1836" y="2871"/>
                  </a:lnTo>
                  <a:lnTo>
                    <a:pt x="1977" y="2706"/>
                  </a:lnTo>
                  <a:lnTo>
                    <a:pt x="2095" y="2518"/>
                  </a:lnTo>
                  <a:lnTo>
                    <a:pt x="2165" y="2306"/>
                  </a:lnTo>
                  <a:lnTo>
                    <a:pt x="2189" y="2189"/>
                  </a:lnTo>
                  <a:lnTo>
                    <a:pt x="2283" y="2024"/>
                  </a:lnTo>
                  <a:lnTo>
                    <a:pt x="2400" y="1906"/>
                  </a:lnTo>
                  <a:lnTo>
                    <a:pt x="2542" y="1789"/>
                  </a:lnTo>
                  <a:lnTo>
                    <a:pt x="2706" y="1695"/>
                  </a:lnTo>
                  <a:lnTo>
                    <a:pt x="2871" y="1624"/>
                  </a:lnTo>
                  <a:lnTo>
                    <a:pt x="3059" y="1600"/>
                  </a:lnTo>
                  <a:lnTo>
                    <a:pt x="3224" y="1600"/>
                  </a:lnTo>
                  <a:lnTo>
                    <a:pt x="3412" y="1624"/>
                  </a:lnTo>
                  <a:lnTo>
                    <a:pt x="3624" y="1695"/>
                  </a:lnTo>
                  <a:lnTo>
                    <a:pt x="3788" y="1789"/>
                  </a:lnTo>
                  <a:lnTo>
                    <a:pt x="3929" y="1906"/>
                  </a:lnTo>
                  <a:lnTo>
                    <a:pt x="4047" y="2047"/>
                  </a:lnTo>
                  <a:lnTo>
                    <a:pt x="4141" y="2212"/>
                  </a:lnTo>
                  <a:lnTo>
                    <a:pt x="4212" y="2400"/>
                  </a:lnTo>
                  <a:lnTo>
                    <a:pt x="4259" y="2588"/>
                  </a:lnTo>
                  <a:lnTo>
                    <a:pt x="4259" y="2777"/>
                  </a:lnTo>
                  <a:lnTo>
                    <a:pt x="4235" y="2824"/>
                  </a:lnTo>
                  <a:lnTo>
                    <a:pt x="4212" y="3035"/>
                  </a:lnTo>
                  <a:lnTo>
                    <a:pt x="4235" y="3247"/>
                  </a:lnTo>
                  <a:lnTo>
                    <a:pt x="4282" y="3459"/>
                  </a:lnTo>
                  <a:lnTo>
                    <a:pt x="4376" y="3647"/>
                  </a:lnTo>
                  <a:lnTo>
                    <a:pt x="4494" y="3812"/>
                  </a:lnTo>
                  <a:lnTo>
                    <a:pt x="4659" y="3953"/>
                  </a:lnTo>
                  <a:lnTo>
                    <a:pt x="4847" y="4071"/>
                  </a:lnTo>
                  <a:lnTo>
                    <a:pt x="5059" y="4141"/>
                  </a:lnTo>
                  <a:lnTo>
                    <a:pt x="5270" y="4165"/>
                  </a:lnTo>
                  <a:lnTo>
                    <a:pt x="5482" y="4165"/>
                  </a:lnTo>
                  <a:lnTo>
                    <a:pt x="5694" y="4094"/>
                  </a:lnTo>
                  <a:lnTo>
                    <a:pt x="5882" y="4000"/>
                  </a:lnTo>
                  <a:lnTo>
                    <a:pt x="6047" y="3882"/>
                  </a:lnTo>
                  <a:lnTo>
                    <a:pt x="6188" y="3718"/>
                  </a:lnTo>
                  <a:lnTo>
                    <a:pt x="6305" y="3553"/>
                  </a:lnTo>
                  <a:lnTo>
                    <a:pt x="6376" y="3341"/>
                  </a:lnTo>
                  <a:lnTo>
                    <a:pt x="6376" y="3341"/>
                  </a:lnTo>
                  <a:lnTo>
                    <a:pt x="6447" y="3200"/>
                  </a:lnTo>
                  <a:lnTo>
                    <a:pt x="6564" y="3012"/>
                  </a:lnTo>
                  <a:lnTo>
                    <a:pt x="6705" y="2871"/>
                  </a:lnTo>
                  <a:lnTo>
                    <a:pt x="6870" y="2753"/>
                  </a:lnTo>
                  <a:lnTo>
                    <a:pt x="7035" y="2683"/>
                  </a:lnTo>
                  <a:lnTo>
                    <a:pt x="7246" y="2636"/>
                  </a:lnTo>
                  <a:lnTo>
                    <a:pt x="7458" y="2612"/>
                  </a:lnTo>
                  <a:lnTo>
                    <a:pt x="7670" y="2659"/>
                  </a:lnTo>
                  <a:lnTo>
                    <a:pt x="7858" y="2730"/>
                  </a:lnTo>
                  <a:lnTo>
                    <a:pt x="8046" y="2824"/>
                  </a:lnTo>
                  <a:lnTo>
                    <a:pt x="8187" y="2965"/>
                  </a:lnTo>
                  <a:lnTo>
                    <a:pt x="8329" y="3106"/>
                  </a:lnTo>
                  <a:lnTo>
                    <a:pt x="8423" y="3294"/>
                  </a:lnTo>
                  <a:lnTo>
                    <a:pt x="8470" y="3482"/>
                  </a:lnTo>
                  <a:lnTo>
                    <a:pt x="8493" y="3694"/>
                  </a:lnTo>
                  <a:lnTo>
                    <a:pt x="8493" y="3859"/>
                  </a:lnTo>
                  <a:lnTo>
                    <a:pt x="8470" y="4071"/>
                  </a:lnTo>
                  <a:lnTo>
                    <a:pt x="8493" y="4282"/>
                  </a:lnTo>
                  <a:lnTo>
                    <a:pt x="8540" y="4494"/>
                  </a:lnTo>
                  <a:lnTo>
                    <a:pt x="8634" y="4682"/>
                  </a:lnTo>
                  <a:lnTo>
                    <a:pt x="8752" y="4847"/>
                  </a:lnTo>
                  <a:lnTo>
                    <a:pt x="8917" y="4988"/>
                  </a:lnTo>
                  <a:lnTo>
                    <a:pt x="9105" y="5082"/>
                  </a:lnTo>
                  <a:lnTo>
                    <a:pt x="9293" y="5176"/>
                  </a:lnTo>
                  <a:lnTo>
                    <a:pt x="9528" y="5200"/>
                  </a:lnTo>
                  <a:lnTo>
                    <a:pt x="9740" y="5176"/>
                  </a:lnTo>
                  <a:lnTo>
                    <a:pt x="9952" y="5129"/>
                  </a:lnTo>
                  <a:lnTo>
                    <a:pt x="10140" y="5035"/>
                  </a:lnTo>
                  <a:lnTo>
                    <a:pt x="10305" y="4917"/>
                  </a:lnTo>
                  <a:lnTo>
                    <a:pt x="10446" y="4753"/>
                  </a:lnTo>
                  <a:lnTo>
                    <a:pt x="10563" y="4565"/>
                  </a:lnTo>
                  <a:lnTo>
                    <a:pt x="10634" y="4353"/>
                  </a:lnTo>
                  <a:lnTo>
                    <a:pt x="10657" y="4235"/>
                  </a:lnTo>
                  <a:lnTo>
                    <a:pt x="10728" y="4094"/>
                  </a:lnTo>
                  <a:lnTo>
                    <a:pt x="10822" y="3976"/>
                  </a:lnTo>
                  <a:lnTo>
                    <a:pt x="10940" y="3859"/>
                  </a:lnTo>
                  <a:lnTo>
                    <a:pt x="11081" y="3765"/>
                  </a:lnTo>
                  <a:lnTo>
                    <a:pt x="11269" y="3671"/>
                  </a:lnTo>
                  <a:lnTo>
                    <a:pt x="11457" y="3624"/>
                  </a:lnTo>
                  <a:lnTo>
                    <a:pt x="11669" y="3600"/>
                  </a:lnTo>
                  <a:lnTo>
                    <a:pt x="11904" y="3647"/>
                  </a:lnTo>
                  <a:lnTo>
                    <a:pt x="12092" y="3694"/>
                  </a:lnTo>
                  <a:lnTo>
                    <a:pt x="12257" y="3812"/>
                  </a:lnTo>
                  <a:lnTo>
                    <a:pt x="12398" y="3929"/>
                  </a:lnTo>
                  <a:lnTo>
                    <a:pt x="12539" y="4071"/>
                  </a:lnTo>
                  <a:lnTo>
                    <a:pt x="12633" y="4235"/>
                  </a:lnTo>
                  <a:lnTo>
                    <a:pt x="12704" y="4400"/>
                  </a:lnTo>
                  <a:lnTo>
                    <a:pt x="12728" y="4612"/>
                  </a:lnTo>
                  <a:lnTo>
                    <a:pt x="12728" y="4800"/>
                  </a:lnTo>
                  <a:lnTo>
                    <a:pt x="12704" y="4870"/>
                  </a:lnTo>
                  <a:lnTo>
                    <a:pt x="12681" y="5082"/>
                  </a:lnTo>
                  <a:lnTo>
                    <a:pt x="12704" y="5294"/>
                  </a:lnTo>
                  <a:lnTo>
                    <a:pt x="12751" y="5506"/>
                  </a:lnTo>
                  <a:lnTo>
                    <a:pt x="12845" y="5694"/>
                  </a:lnTo>
                  <a:lnTo>
                    <a:pt x="12963" y="5858"/>
                  </a:lnTo>
                  <a:lnTo>
                    <a:pt x="13127" y="6000"/>
                  </a:lnTo>
                  <a:lnTo>
                    <a:pt x="13316" y="6117"/>
                  </a:lnTo>
                  <a:lnTo>
                    <a:pt x="13527" y="6188"/>
                  </a:lnTo>
                  <a:lnTo>
                    <a:pt x="13739" y="6211"/>
                  </a:lnTo>
                  <a:lnTo>
                    <a:pt x="13951" y="6188"/>
                  </a:lnTo>
                  <a:lnTo>
                    <a:pt x="14163" y="6141"/>
                  </a:lnTo>
                  <a:lnTo>
                    <a:pt x="14351" y="6047"/>
                  </a:lnTo>
                  <a:lnTo>
                    <a:pt x="14515" y="5929"/>
                  </a:lnTo>
                  <a:lnTo>
                    <a:pt x="14657" y="5764"/>
                  </a:lnTo>
                  <a:lnTo>
                    <a:pt x="14774" y="5576"/>
                  </a:lnTo>
                  <a:lnTo>
                    <a:pt x="14845" y="5364"/>
                  </a:lnTo>
                  <a:lnTo>
                    <a:pt x="15151" y="4141"/>
                  </a:lnTo>
                  <a:lnTo>
                    <a:pt x="15033" y="4282"/>
                  </a:lnTo>
                  <a:lnTo>
                    <a:pt x="14915" y="4400"/>
                  </a:lnTo>
                  <a:lnTo>
                    <a:pt x="14774" y="4494"/>
                  </a:lnTo>
                  <a:lnTo>
                    <a:pt x="14633" y="4588"/>
                  </a:lnTo>
                  <a:lnTo>
                    <a:pt x="14468" y="4635"/>
                  </a:lnTo>
                  <a:lnTo>
                    <a:pt x="14304" y="4659"/>
                  </a:lnTo>
                  <a:lnTo>
                    <a:pt x="14116" y="4659"/>
                  </a:lnTo>
                  <a:lnTo>
                    <a:pt x="13927" y="4635"/>
                  </a:lnTo>
                  <a:lnTo>
                    <a:pt x="13716" y="4565"/>
                  </a:lnTo>
                  <a:lnTo>
                    <a:pt x="13551" y="4447"/>
                  </a:lnTo>
                  <a:lnTo>
                    <a:pt x="13386" y="4306"/>
                  </a:lnTo>
                  <a:lnTo>
                    <a:pt x="13245" y="4141"/>
                  </a:lnTo>
                  <a:lnTo>
                    <a:pt x="13151" y="3953"/>
                  </a:lnTo>
                  <a:lnTo>
                    <a:pt x="13104" y="3741"/>
                  </a:lnTo>
                  <a:lnTo>
                    <a:pt x="13104" y="3529"/>
                  </a:lnTo>
                  <a:lnTo>
                    <a:pt x="13127" y="3294"/>
                  </a:lnTo>
                  <a:lnTo>
                    <a:pt x="13127" y="3224"/>
                  </a:lnTo>
                  <a:lnTo>
                    <a:pt x="13127" y="3035"/>
                  </a:lnTo>
                  <a:lnTo>
                    <a:pt x="13104" y="2847"/>
                  </a:lnTo>
                  <a:lnTo>
                    <a:pt x="13033" y="2659"/>
                  </a:lnTo>
                  <a:lnTo>
                    <a:pt x="12939" y="2494"/>
                  </a:lnTo>
                  <a:lnTo>
                    <a:pt x="12822" y="2353"/>
                  </a:lnTo>
                  <a:lnTo>
                    <a:pt x="12657" y="2236"/>
                  </a:lnTo>
                  <a:lnTo>
                    <a:pt x="12492" y="2142"/>
                  </a:lnTo>
                  <a:lnTo>
                    <a:pt x="12304" y="2071"/>
                  </a:lnTo>
                  <a:lnTo>
                    <a:pt x="12069" y="2024"/>
                  </a:lnTo>
                  <a:lnTo>
                    <a:pt x="11857" y="2047"/>
                  </a:lnTo>
                  <a:lnTo>
                    <a:pt x="11645" y="2094"/>
                  </a:lnTo>
                  <a:lnTo>
                    <a:pt x="11457" y="2189"/>
                  </a:lnTo>
                  <a:lnTo>
                    <a:pt x="11340" y="2283"/>
                  </a:lnTo>
                  <a:lnTo>
                    <a:pt x="11222" y="2400"/>
                  </a:lnTo>
                  <a:lnTo>
                    <a:pt x="11128" y="2518"/>
                  </a:lnTo>
                  <a:lnTo>
                    <a:pt x="11034" y="2659"/>
                  </a:lnTo>
                  <a:lnTo>
                    <a:pt x="11010" y="2800"/>
                  </a:lnTo>
                  <a:lnTo>
                    <a:pt x="10940" y="3012"/>
                  </a:lnTo>
                  <a:lnTo>
                    <a:pt x="10822" y="3200"/>
                  </a:lnTo>
                  <a:lnTo>
                    <a:pt x="10681" y="3341"/>
                  </a:lnTo>
                  <a:lnTo>
                    <a:pt x="10516" y="3482"/>
                  </a:lnTo>
                  <a:lnTo>
                    <a:pt x="10328" y="3577"/>
                  </a:lnTo>
                  <a:lnTo>
                    <a:pt x="10116" y="3624"/>
                  </a:lnTo>
                  <a:lnTo>
                    <a:pt x="9905" y="3647"/>
                  </a:lnTo>
                  <a:lnTo>
                    <a:pt x="9669" y="3600"/>
                  </a:lnTo>
                  <a:lnTo>
                    <a:pt x="9458" y="3529"/>
                  </a:lnTo>
                  <a:lnTo>
                    <a:pt x="9270" y="3412"/>
                  </a:lnTo>
                  <a:lnTo>
                    <a:pt x="9128" y="3271"/>
                  </a:lnTo>
                  <a:lnTo>
                    <a:pt x="8987" y="3106"/>
                  </a:lnTo>
                  <a:lnTo>
                    <a:pt x="8893" y="2918"/>
                  </a:lnTo>
                  <a:lnTo>
                    <a:pt x="8846" y="2706"/>
                  </a:lnTo>
                  <a:lnTo>
                    <a:pt x="8823" y="2494"/>
                  </a:lnTo>
                  <a:lnTo>
                    <a:pt x="8870" y="2283"/>
                  </a:lnTo>
                  <a:lnTo>
                    <a:pt x="8846" y="2330"/>
                  </a:lnTo>
                  <a:lnTo>
                    <a:pt x="8846" y="2330"/>
                  </a:lnTo>
                  <a:lnTo>
                    <a:pt x="8870" y="2118"/>
                  </a:lnTo>
                  <a:lnTo>
                    <a:pt x="8846" y="1906"/>
                  </a:lnTo>
                  <a:lnTo>
                    <a:pt x="8775" y="1718"/>
                  </a:lnTo>
                  <a:lnTo>
                    <a:pt x="8681" y="1530"/>
                  </a:lnTo>
                  <a:lnTo>
                    <a:pt x="8564" y="1365"/>
                  </a:lnTo>
                  <a:lnTo>
                    <a:pt x="8399" y="1248"/>
                  </a:lnTo>
                  <a:lnTo>
                    <a:pt x="8211" y="1130"/>
                  </a:lnTo>
                  <a:lnTo>
                    <a:pt x="8023" y="1059"/>
                  </a:lnTo>
                  <a:lnTo>
                    <a:pt x="7811" y="1036"/>
                  </a:lnTo>
                  <a:lnTo>
                    <a:pt x="7599" y="1036"/>
                  </a:lnTo>
                  <a:lnTo>
                    <a:pt x="7388" y="1083"/>
                  </a:lnTo>
                  <a:lnTo>
                    <a:pt x="7199" y="1177"/>
                  </a:lnTo>
                  <a:lnTo>
                    <a:pt x="7035" y="1295"/>
                  </a:lnTo>
                  <a:lnTo>
                    <a:pt x="6894" y="1436"/>
                  </a:lnTo>
                  <a:lnTo>
                    <a:pt x="6776" y="1624"/>
                  </a:lnTo>
                  <a:lnTo>
                    <a:pt x="6705" y="1812"/>
                  </a:lnTo>
                  <a:lnTo>
                    <a:pt x="6705" y="1765"/>
                  </a:lnTo>
                  <a:lnTo>
                    <a:pt x="6635" y="1977"/>
                  </a:lnTo>
                  <a:lnTo>
                    <a:pt x="6517" y="2142"/>
                  </a:lnTo>
                  <a:lnTo>
                    <a:pt x="6376" y="2306"/>
                  </a:lnTo>
                  <a:lnTo>
                    <a:pt x="6211" y="2447"/>
                  </a:lnTo>
                  <a:lnTo>
                    <a:pt x="6023" y="2541"/>
                  </a:lnTo>
                  <a:lnTo>
                    <a:pt x="5811" y="2588"/>
                  </a:lnTo>
                  <a:lnTo>
                    <a:pt x="5600" y="2588"/>
                  </a:lnTo>
                  <a:lnTo>
                    <a:pt x="5388" y="2565"/>
                  </a:lnTo>
                  <a:lnTo>
                    <a:pt x="5176" y="2494"/>
                  </a:lnTo>
                  <a:lnTo>
                    <a:pt x="4988" y="2377"/>
                  </a:lnTo>
                  <a:lnTo>
                    <a:pt x="4823" y="2236"/>
                  </a:lnTo>
                  <a:lnTo>
                    <a:pt x="4682" y="2071"/>
                  </a:lnTo>
                  <a:lnTo>
                    <a:pt x="4612" y="1883"/>
                  </a:lnTo>
                  <a:lnTo>
                    <a:pt x="4541" y="1671"/>
                  </a:lnTo>
                  <a:lnTo>
                    <a:pt x="4541" y="1459"/>
                  </a:lnTo>
                  <a:lnTo>
                    <a:pt x="4565" y="1224"/>
                  </a:lnTo>
                  <a:lnTo>
                    <a:pt x="4565" y="1201"/>
                  </a:lnTo>
                  <a:lnTo>
                    <a:pt x="4565" y="989"/>
                  </a:lnTo>
                  <a:lnTo>
                    <a:pt x="4541" y="801"/>
                  </a:lnTo>
                  <a:lnTo>
                    <a:pt x="4471" y="636"/>
                  </a:lnTo>
                  <a:lnTo>
                    <a:pt x="4376" y="471"/>
                  </a:lnTo>
                  <a:lnTo>
                    <a:pt x="4259" y="307"/>
                  </a:lnTo>
                  <a:lnTo>
                    <a:pt x="4094" y="189"/>
                  </a:lnTo>
                  <a:lnTo>
                    <a:pt x="3929" y="95"/>
                  </a:lnTo>
                  <a:lnTo>
                    <a:pt x="3741" y="24"/>
                  </a:lnTo>
                  <a:lnTo>
                    <a:pt x="3553" y="1"/>
                  </a:lnTo>
                  <a:close/>
                </a:path>
              </a:pathLst>
            </a:custGeom>
            <a:solidFill>
              <a:srgbClr val="E4EC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4" name="Google Shape;1524;p38"/>
            <p:cNvSpPr/>
            <p:nvPr/>
          </p:nvSpPr>
          <p:spPr>
            <a:xfrm>
              <a:off x="1455025" y="2650916"/>
              <a:ext cx="673991" cy="745937"/>
            </a:xfrm>
            <a:custGeom>
              <a:rect b="b" l="l" r="r" t="t"/>
              <a:pathLst>
                <a:path extrusionOk="0" h="21949" w="19832">
                  <a:moveTo>
                    <a:pt x="5576" y="612"/>
                  </a:moveTo>
                  <a:lnTo>
                    <a:pt x="5693" y="636"/>
                  </a:lnTo>
                  <a:lnTo>
                    <a:pt x="5905" y="706"/>
                  </a:lnTo>
                  <a:lnTo>
                    <a:pt x="6093" y="824"/>
                  </a:lnTo>
                  <a:lnTo>
                    <a:pt x="6258" y="965"/>
                  </a:lnTo>
                  <a:lnTo>
                    <a:pt x="6375" y="1130"/>
                  </a:lnTo>
                  <a:lnTo>
                    <a:pt x="6469" y="1318"/>
                  </a:lnTo>
                  <a:lnTo>
                    <a:pt x="6517" y="1530"/>
                  </a:lnTo>
                  <a:lnTo>
                    <a:pt x="6540" y="1741"/>
                  </a:lnTo>
                  <a:lnTo>
                    <a:pt x="6517" y="1953"/>
                  </a:lnTo>
                  <a:lnTo>
                    <a:pt x="6493" y="2047"/>
                  </a:lnTo>
                  <a:lnTo>
                    <a:pt x="6517" y="2212"/>
                  </a:lnTo>
                  <a:lnTo>
                    <a:pt x="6564" y="2400"/>
                  </a:lnTo>
                  <a:lnTo>
                    <a:pt x="6634" y="2565"/>
                  </a:lnTo>
                  <a:lnTo>
                    <a:pt x="6728" y="2706"/>
                  </a:lnTo>
                  <a:lnTo>
                    <a:pt x="6846" y="2847"/>
                  </a:lnTo>
                  <a:lnTo>
                    <a:pt x="6987" y="2941"/>
                  </a:lnTo>
                  <a:lnTo>
                    <a:pt x="7152" y="3035"/>
                  </a:lnTo>
                  <a:lnTo>
                    <a:pt x="7316" y="3082"/>
                  </a:lnTo>
                  <a:lnTo>
                    <a:pt x="7457" y="3106"/>
                  </a:lnTo>
                  <a:lnTo>
                    <a:pt x="7575" y="3129"/>
                  </a:lnTo>
                  <a:lnTo>
                    <a:pt x="7740" y="3106"/>
                  </a:lnTo>
                  <a:lnTo>
                    <a:pt x="7904" y="3082"/>
                  </a:lnTo>
                  <a:lnTo>
                    <a:pt x="8046" y="3012"/>
                  </a:lnTo>
                  <a:lnTo>
                    <a:pt x="8187" y="2941"/>
                  </a:lnTo>
                  <a:lnTo>
                    <a:pt x="8328" y="2847"/>
                  </a:lnTo>
                  <a:lnTo>
                    <a:pt x="8422" y="2729"/>
                  </a:lnTo>
                  <a:lnTo>
                    <a:pt x="8516" y="2588"/>
                  </a:lnTo>
                  <a:lnTo>
                    <a:pt x="8587" y="2447"/>
                  </a:lnTo>
                  <a:lnTo>
                    <a:pt x="8657" y="2259"/>
                  </a:lnTo>
                  <a:lnTo>
                    <a:pt x="8751" y="2118"/>
                  </a:lnTo>
                  <a:lnTo>
                    <a:pt x="8845" y="1977"/>
                  </a:lnTo>
                  <a:lnTo>
                    <a:pt x="8987" y="1859"/>
                  </a:lnTo>
                  <a:lnTo>
                    <a:pt x="9128" y="1741"/>
                  </a:lnTo>
                  <a:lnTo>
                    <a:pt x="9292" y="1671"/>
                  </a:lnTo>
                  <a:lnTo>
                    <a:pt x="9481" y="1647"/>
                  </a:lnTo>
                  <a:lnTo>
                    <a:pt x="9645" y="1624"/>
                  </a:lnTo>
                  <a:lnTo>
                    <a:pt x="9786" y="1624"/>
                  </a:lnTo>
                  <a:lnTo>
                    <a:pt x="9904" y="1647"/>
                  </a:lnTo>
                  <a:lnTo>
                    <a:pt x="10116" y="1718"/>
                  </a:lnTo>
                  <a:lnTo>
                    <a:pt x="10304" y="1836"/>
                  </a:lnTo>
                  <a:lnTo>
                    <a:pt x="10469" y="1977"/>
                  </a:lnTo>
                  <a:lnTo>
                    <a:pt x="10586" y="2141"/>
                  </a:lnTo>
                  <a:lnTo>
                    <a:pt x="10680" y="2330"/>
                  </a:lnTo>
                  <a:lnTo>
                    <a:pt x="10727" y="2541"/>
                  </a:lnTo>
                  <a:lnTo>
                    <a:pt x="10751" y="2753"/>
                  </a:lnTo>
                  <a:lnTo>
                    <a:pt x="10727" y="2965"/>
                  </a:lnTo>
                  <a:lnTo>
                    <a:pt x="10751" y="2894"/>
                  </a:lnTo>
                  <a:lnTo>
                    <a:pt x="10727" y="3106"/>
                  </a:lnTo>
                  <a:lnTo>
                    <a:pt x="10751" y="3294"/>
                  </a:lnTo>
                  <a:lnTo>
                    <a:pt x="10821" y="3482"/>
                  </a:lnTo>
                  <a:lnTo>
                    <a:pt x="10916" y="3670"/>
                  </a:lnTo>
                  <a:lnTo>
                    <a:pt x="11033" y="3812"/>
                  </a:lnTo>
                  <a:lnTo>
                    <a:pt x="11198" y="3953"/>
                  </a:lnTo>
                  <a:lnTo>
                    <a:pt x="11363" y="4047"/>
                  </a:lnTo>
                  <a:lnTo>
                    <a:pt x="11574" y="4117"/>
                  </a:lnTo>
                  <a:lnTo>
                    <a:pt x="11692" y="4141"/>
                  </a:lnTo>
                  <a:lnTo>
                    <a:pt x="11998" y="4141"/>
                  </a:lnTo>
                  <a:lnTo>
                    <a:pt x="12162" y="4094"/>
                  </a:lnTo>
                  <a:lnTo>
                    <a:pt x="12327" y="4023"/>
                  </a:lnTo>
                  <a:lnTo>
                    <a:pt x="12468" y="3953"/>
                  </a:lnTo>
                  <a:lnTo>
                    <a:pt x="12586" y="3835"/>
                  </a:lnTo>
                  <a:lnTo>
                    <a:pt x="12703" y="3718"/>
                  </a:lnTo>
                  <a:lnTo>
                    <a:pt x="12798" y="3553"/>
                  </a:lnTo>
                  <a:lnTo>
                    <a:pt x="12868" y="3388"/>
                  </a:lnTo>
                  <a:lnTo>
                    <a:pt x="12845" y="3482"/>
                  </a:lnTo>
                  <a:lnTo>
                    <a:pt x="12915" y="3294"/>
                  </a:lnTo>
                  <a:lnTo>
                    <a:pt x="12986" y="3153"/>
                  </a:lnTo>
                  <a:lnTo>
                    <a:pt x="13103" y="3012"/>
                  </a:lnTo>
                  <a:lnTo>
                    <a:pt x="13244" y="2871"/>
                  </a:lnTo>
                  <a:lnTo>
                    <a:pt x="13386" y="2777"/>
                  </a:lnTo>
                  <a:lnTo>
                    <a:pt x="13550" y="2706"/>
                  </a:lnTo>
                  <a:lnTo>
                    <a:pt x="13715" y="2659"/>
                  </a:lnTo>
                  <a:lnTo>
                    <a:pt x="14044" y="2659"/>
                  </a:lnTo>
                  <a:lnTo>
                    <a:pt x="14162" y="2682"/>
                  </a:lnTo>
                  <a:lnTo>
                    <a:pt x="14374" y="2753"/>
                  </a:lnTo>
                  <a:lnTo>
                    <a:pt x="14562" y="2871"/>
                  </a:lnTo>
                  <a:lnTo>
                    <a:pt x="14727" y="3012"/>
                  </a:lnTo>
                  <a:lnTo>
                    <a:pt x="14844" y="3176"/>
                  </a:lnTo>
                  <a:lnTo>
                    <a:pt x="14938" y="3365"/>
                  </a:lnTo>
                  <a:lnTo>
                    <a:pt x="14985" y="3576"/>
                  </a:lnTo>
                  <a:lnTo>
                    <a:pt x="15009" y="3788"/>
                  </a:lnTo>
                  <a:lnTo>
                    <a:pt x="14962" y="4000"/>
                  </a:lnTo>
                  <a:lnTo>
                    <a:pt x="14938" y="4117"/>
                  </a:lnTo>
                  <a:lnTo>
                    <a:pt x="14962" y="4282"/>
                  </a:lnTo>
                  <a:lnTo>
                    <a:pt x="14985" y="4423"/>
                  </a:lnTo>
                  <a:lnTo>
                    <a:pt x="15032" y="4564"/>
                  </a:lnTo>
                  <a:lnTo>
                    <a:pt x="15103" y="4706"/>
                  </a:lnTo>
                  <a:lnTo>
                    <a:pt x="15221" y="4870"/>
                  </a:lnTo>
                  <a:lnTo>
                    <a:pt x="15385" y="5011"/>
                  </a:lnTo>
                  <a:lnTo>
                    <a:pt x="15573" y="5129"/>
                  </a:lnTo>
                  <a:lnTo>
                    <a:pt x="15785" y="5200"/>
                  </a:lnTo>
                  <a:lnTo>
                    <a:pt x="15903" y="5223"/>
                  </a:lnTo>
                  <a:lnTo>
                    <a:pt x="16209" y="5223"/>
                  </a:lnTo>
                  <a:lnTo>
                    <a:pt x="16350" y="5176"/>
                  </a:lnTo>
                  <a:lnTo>
                    <a:pt x="16514" y="5129"/>
                  </a:lnTo>
                  <a:lnTo>
                    <a:pt x="16656" y="5035"/>
                  </a:lnTo>
                  <a:lnTo>
                    <a:pt x="16773" y="4941"/>
                  </a:lnTo>
                  <a:lnTo>
                    <a:pt x="16891" y="4823"/>
                  </a:lnTo>
                  <a:lnTo>
                    <a:pt x="16985" y="4682"/>
                  </a:lnTo>
                  <a:lnTo>
                    <a:pt x="17055" y="4541"/>
                  </a:lnTo>
                  <a:lnTo>
                    <a:pt x="17055" y="4494"/>
                  </a:lnTo>
                  <a:lnTo>
                    <a:pt x="17126" y="4329"/>
                  </a:lnTo>
                  <a:lnTo>
                    <a:pt x="17197" y="4164"/>
                  </a:lnTo>
                  <a:lnTo>
                    <a:pt x="17314" y="4023"/>
                  </a:lnTo>
                  <a:lnTo>
                    <a:pt x="17455" y="3906"/>
                  </a:lnTo>
                  <a:lnTo>
                    <a:pt x="17596" y="3788"/>
                  </a:lnTo>
                  <a:lnTo>
                    <a:pt x="17761" y="3718"/>
                  </a:lnTo>
                  <a:lnTo>
                    <a:pt x="17949" y="3670"/>
                  </a:lnTo>
                  <a:lnTo>
                    <a:pt x="18255" y="3670"/>
                  </a:lnTo>
                  <a:lnTo>
                    <a:pt x="18373" y="3694"/>
                  </a:lnTo>
                  <a:lnTo>
                    <a:pt x="18585" y="3765"/>
                  </a:lnTo>
                  <a:lnTo>
                    <a:pt x="18773" y="3882"/>
                  </a:lnTo>
                  <a:lnTo>
                    <a:pt x="18937" y="4023"/>
                  </a:lnTo>
                  <a:lnTo>
                    <a:pt x="19055" y="4188"/>
                  </a:lnTo>
                  <a:lnTo>
                    <a:pt x="19149" y="4376"/>
                  </a:lnTo>
                  <a:lnTo>
                    <a:pt x="19196" y="4588"/>
                  </a:lnTo>
                  <a:lnTo>
                    <a:pt x="19220" y="4800"/>
                  </a:lnTo>
                  <a:lnTo>
                    <a:pt x="19196" y="5011"/>
                  </a:lnTo>
                  <a:lnTo>
                    <a:pt x="15456" y="20490"/>
                  </a:lnTo>
                  <a:lnTo>
                    <a:pt x="15385" y="20679"/>
                  </a:lnTo>
                  <a:lnTo>
                    <a:pt x="15315" y="20843"/>
                  </a:lnTo>
                  <a:lnTo>
                    <a:pt x="15197" y="20984"/>
                  </a:lnTo>
                  <a:lnTo>
                    <a:pt x="15056" y="21102"/>
                  </a:lnTo>
                  <a:lnTo>
                    <a:pt x="14915" y="21196"/>
                  </a:lnTo>
                  <a:lnTo>
                    <a:pt x="14750" y="21290"/>
                  </a:lnTo>
                  <a:lnTo>
                    <a:pt x="14562" y="21314"/>
                  </a:lnTo>
                  <a:lnTo>
                    <a:pt x="14397" y="21337"/>
                  </a:lnTo>
                  <a:lnTo>
                    <a:pt x="14256" y="21337"/>
                  </a:lnTo>
                  <a:lnTo>
                    <a:pt x="14138" y="21314"/>
                  </a:lnTo>
                  <a:lnTo>
                    <a:pt x="13927" y="21243"/>
                  </a:lnTo>
                  <a:lnTo>
                    <a:pt x="13738" y="21126"/>
                  </a:lnTo>
                  <a:lnTo>
                    <a:pt x="13574" y="20984"/>
                  </a:lnTo>
                  <a:lnTo>
                    <a:pt x="13456" y="20820"/>
                  </a:lnTo>
                  <a:lnTo>
                    <a:pt x="13362" y="20632"/>
                  </a:lnTo>
                  <a:lnTo>
                    <a:pt x="13315" y="20420"/>
                  </a:lnTo>
                  <a:lnTo>
                    <a:pt x="13292" y="20208"/>
                  </a:lnTo>
                  <a:lnTo>
                    <a:pt x="13315" y="19996"/>
                  </a:lnTo>
                  <a:lnTo>
                    <a:pt x="13339" y="19926"/>
                  </a:lnTo>
                  <a:lnTo>
                    <a:pt x="13339" y="19738"/>
                  </a:lnTo>
                  <a:lnTo>
                    <a:pt x="13315" y="19526"/>
                  </a:lnTo>
                  <a:lnTo>
                    <a:pt x="13244" y="19361"/>
                  </a:lnTo>
                  <a:lnTo>
                    <a:pt x="13150" y="19197"/>
                  </a:lnTo>
                  <a:lnTo>
                    <a:pt x="13009" y="19055"/>
                  </a:lnTo>
                  <a:lnTo>
                    <a:pt x="12868" y="18938"/>
                  </a:lnTo>
                  <a:lnTo>
                    <a:pt x="12703" y="18820"/>
                  </a:lnTo>
                  <a:lnTo>
                    <a:pt x="12515" y="18773"/>
                  </a:lnTo>
                  <a:lnTo>
                    <a:pt x="12374" y="18750"/>
                  </a:lnTo>
                  <a:lnTo>
                    <a:pt x="12256" y="18726"/>
                  </a:lnTo>
                  <a:lnTo>
                    <a:pt x="12092" y="18750"/>
                  </a:lnTo>
                  <a:lnTo>
                    <a:pt x="11951" y="18773"/>
                  </a:lnTo>
                  <a:lnTo>
                    <a:pt x="11810" y="18820"/>
                  </a:lnTo>
                  <a:lnTo>
                    <a:pt x="11692" y="18891"/>
                  </a:lnTo>
                  <a:lnTo>
                    <a:pt x="11551" y="18985"/>
                  </a:lnTo>
                  <a:lnTo>
                    <a:pt x="11433" y="19102"/>
                  </a:lnTo>
                  <a:lnTo>
                    <a:pt x="11339" y="19220"/>
                  </a:lnTo>
                  <a:lnTo>
                    <a:pt x="11268" y="19361"/>
                  </a:lnTo>
                  <a:lnTo>
                    <a:pt x="11245" y="19479"/>
                  </a:lnTo>
                  <a:lnTo>
                    <a:pt x="11174" y="19667"/>
                  </a:lnTo>
                  <a:lnTo>
                    <a:pt x="11080" y="19832"/>
                  </a:lnTo>
                  <a:lnTo>
                    <a:pt x="10986" y="19973"/>
                  </a:lnTo>
                  <a:lnTo>
                    <a:pt x="10845" y="20090"/>
                  </a:lnTo>
                  <a:lnTo>
                    <a:pt x="10704" y="20185"/>
                  </a:lnTo>
                  <a:lnTo>
                    <a:pt x="10539" y="20255"/>
                  </a:lnTo>
                  <a:lnTo>
                    <a:pt x="10351" y="20302"/>
                  </a:lnTo>
                  <a:lnTo>
                    <a:pt x="10163" y="20326"/>
                  </a:lnTo>
                  <a:lnTo>
                    <a:pt x="10045" y="20326"/>
                  </a:lnTo>
                  <a:lnTo>
                    <a:pt x="9928" y="20302"/>
                  </a:lnTo>
                  <a:lnTo>
                    <a:pt x="9716" y="20208"/>
                  </a:lnTo>
                  <a:lnTo>
                    <a:pt x="9528" y="20114"/>
                  </a:lnTo>
                  <a:lnTo>
                    <a:pt x="9363" y="19973"/>
                  </a:lnTo>
                  <a:lnTo>
                    <a:pt x="9245" y="19808"/>
                  </a:lnTo>
                  <a:lnTo>
                    <a:pt x="9151" y="19620"/>
                  </a:lnTo>
                  <a:lnTo>
                    <a:pt x="9104" y="19408"/>
                  </a:lnTo>
                  <a:lnTo>
                    <a:pt x="9081" y="19197"/>
                  </a:lnTo>
                  <a:lnTo>
                    <a:pt x="9104" y="18985"/>
                  </a:lnTo>
                  <a:lnTo>
                    <a:pt x="9081" y="19032"/>
                  </a:lnTo>
                  <a:lnTo>
                    <a:pt x="9081" y="19032"/>
                  </a:lnTo>
                  <a:lnTo>
                    <a:pt x="9104" y="18820"/>
                  </a:lnTo>
                  <a:lnTo>
                    <a:pt x="9081" y="18608"/>
                  </a:lnTo>
                  <a:lnTo>
                    <a:pt x="9034" y="18420"/>
                  </a:lnTo>
                  <a:lnTo>
                    <a:pt x="8940" y="18232"/>
                  </a:lnTo>
                  <a:lnTo>
                    <a:pt x="8798" y="18091"/>
                  </a:lnTo>
                  <a:lnTo>
                    <a:pt x="8657" y="17950"/>
                  </a:lnTo>
                  <a:lnTo>
                    <a:pt x="8469" y="17856"/>
                  </a:lnTo>
                  <a:lnTo>
                    <a:pt x="8281" y="17785"/>
                  </a:lnTo>
                  <a:lnTo>
                    <a:pt x="8140" y="17762"/>
                  </a:lnTo>
                  <a:lnTo>
                    <a:pt x="8022" y="17738"/>
                  </a:lnTo>
                  <a:lnTo>
                    <a:pt x="7834" y="17762"/>
                  </a:lnTo>
                  <a:lnTo>
                    <a:pt x="7669" y="17809"/>
                  </a:lnTo>
                  <a:lnTo>
                    <a:pt x="7505" y="17856"/>
                  </a:lnTo>
                  <a:lnTo>
                    <a:pt x="7363" y="17950"/>
                  </a:lnTo>
                  <a:lnTo>
                    <a:pt x="7246" y="18067"/>
                  </a:lnTo>
                  <a:lnTo>
                    <a:pt x="7128" y="18208"/>
                  </a:lnTo>
                  <a:lnTo>
                    <a:pt x="7034" y="18350"/>
                  </a:lnTo>
                  <a:lnTo>
                    <a:pt x="6963" y="18514"/>
                  </a:lnTo>
                  <a:lnTo>
                    <a:pt x="6987" y="18467"/>
                  </a:lnTo>
                  <a:lnTo>
                    <a:pt x="6987" y="18467"/>
                  </a:lnTo>
                  <a:lnTo>
                    <a:pt x="6916" y="18632"/>
                  </a:lnTo>
                  <a:lnTo>
                    <a:pt x="6822" y="18797"/>
                  </a:lnTo>
                  <a:lnTo>
                    <a:pt x="6728" y="18938"/>
                  </a:lnTo>
                  <a:lnTo>
                    <a:pt x="6587" y="19055"/>
                  </a:lnTo>
                  <a:lnTo>
                    <a:pt x="6446" y="19173"/>
                  </a:lnTo>
                  <a:lnTo>
                    <a:pt x="6281" y="19244"/>
                  </a:lnTo>
                  <a:lnTo>
                    <a:pt x="6093" y="19291"/>
                  </a:lnTo>
                  <a:lnTo>
                    <a:pt x="5787" y="19291"/>
                  </a:lnTo>
                  <a:lnTo>
                    <a:pt x="5670" y="19267"/>
                  </a:lnTo>
                  <a:lnTo>
                    <a:pt x="5458" y="19197"/>
                  </a:lnTo>
                  <a:lnTo>
                    <a:pt x="5270" y="19079"/>
                  </a:lnTo>
                  <a:lnTo>
                    <a:pt x="5105" y="18938"/>
                  </a:lnTo>
                  <a:lnTo>
                    <a:pt x="4987" y="18773"/>
                  </a:lnTo>
                  <a:lnTo>
                    <a:pt x="4893" y="18585"/>
                  </a:lnTo>
                  <a:lnTo>
                    <a:pt x="4846" y="18373"/>
                  </a:lnTo>
                  <a:lnTo>
                    <a:pt x="4823" y="18161"/>
                  </a:lnTo>
                  <a:lnTo>
                    <a:pt x="4846" y="17950"/>
                  </a:lnTo>
                  <a:lnTo>
                    <a:pt x="4870" y="17903"/>
                  </a:lnTo>
                  <a:lnTo>
                    <a:pt x="4870" y="17714"/>
                  </a:lnTo>
                  <a:lnTo>
                    <a:pt x="4823" y="17526"/>
                  </a:lnTo>
                  <a:lnTo>
                    <a:pt x="4752" y="17338"/>
                  </a:lnTo>
                  <a:lnTo>
                    <a:pt x="4658" y="17173"/>
                  </a:lnTo>
                  <a:lnTo>
                    <a:pt x="4540" y="17032"/>
                  </a:lnTo>
                  <a:lnTo>
                    <a:pt x="4399" y="16915"/>
                  </a:lnTo>
                  <a:lnTo>
                    <a:pt x="4235" y="16821"/>
                  </a:lnTo>
                  <a:lnTo>
                    <a:pt x="4023" y="16750"/>
                  </a:lnTo>
                  <a:lnTo>
                    <a:pt x="3905" y="16726"/>
                  </a:lnTo>
                  <a:lnTo>
                    <a:pt x="3623" y="16726"/>
                  </a:lnTo>
                  <a:lnTo>
                    <a:pt x="3482" y="16774"/>
                  </a:lnTo>
                  <a:lnTo>
                    <a:pt x="3341" y="16821"/>
                  </a:lnTo>
                  <a:lnTo>
                    <a:pt x="3200" y="16891"/>
                  </a:lnTo>
                  <a:lnTo>
                    <a:pt x="3082" y="16962"/>
                  </a:lnTo>
                  <a:lnTo>
                    <a:pt x="2988" y="17056"/>
                  </a:lnTo>
                  <a:lnTo>
                    <a:pt x="2894" y="17173"/>
                  </a:lnTo>
                  <a:lnTo>
                    <a:pt x="2800" y="17315"/>
                  </a:lnTo>
                  <a:lnTo>
                    <a:pt x="2776" y="17432"/>
                  </a:lnTo>
                  <a:lnTo>
                    <a:pt x="2706" y="17620"/>
                  </a:lnTo>
                  <a:lnTo>
                    <a:pt x="2635" y="17785"/>
                  </a:lnTo>
                  <a:lnTo>
                    <a:pt x="2517" y="17926"/>
                  </a:lnTo>
                  <a:lnTo>
                    <a:pt x="2376" y="18044"/>
                  </a:lnTo>
                  <a:lnTo>
                    <a:pt x="2235" y="18138"/>
                  </a:lnTo>
                  <a:lnTo>
                    <a:pt x="2070" y="18232"/>
                  </a:lnTo>
                  <a:lnTo>
                    <a:pt x="1882" y="18256"/>
                  </a:lnTo>
                  <a:lnTo>
                    <a:pt x="1718" y="18279"/>
                  </a:lnTo>
                  <a:lnTo>
                    <a:pt x="1576" y="18279"/>
                  </a:lnTo>
                  <a:lnTo>
                    <a:pt x="1459" y="18256"/>
                  </a:lnTo>
                  <a:lnTo>
                    <a:pt x="1247" y="18185"/>
                  </a:lnTo>
                  <a:lnTo>
                    <a:pt x="1059" y="18067"/>
                  </a:lnTo>
                  <a:lnTo>
                    <a:pt x="894" y="17926"/>
                  </a:lnTo>
                  <a:lnTo>
                    <a:pt x="777" y="17762"/>
                  </a:lnTo>
                  <a:lnTo>
                    <a:pt x="682" y="17573"/>
                  </a:lnTo>
                  <a:lnTo>
                    <a:pt x="635" y="17362"/>
                  </a:lnTo>
                  <a:lnTo>
                    <a:pt x="612" y="17150"/>
                  </a:lnTo>
                  <a:lnTo>
                    <a:pt x="635" y="16938"/>
                  </a:lnTo>
                  <a:lnTo>
                    <a:pt x="4376" y="1436"/>
                  </a:lnTo>
                  <a:lnTo>
                    <a:pt x="4446" y="1271"/>
                  </a:lnTo>
                  <a:lnTo>
                    <a:pt x="4540" y="1106"/>
                  </a:lnTo>
                  <a:lnTo>
                    <a:pt x="4635" y="965"/>
                  </a:lnTo>
                  <a:lnTo>
                    <a:pt x="4776" y="848"/>
                  </a:lnTo>
                  <a:lnTo>
                    <a:pt x="4917" y="730"/>
                  </a:lnTo>
                  <a:lnTo>
                    <a:pt x="5082" y="659"/>
                  </a:lnTo>
                  <a:lnTo>
                    <a:pt x="5270" y="612"/>
                  </a:lnTo>
                  <a:close/>
                  <a:moveTo>
                    <a:pt x="5434" y="1"/>
                  </a:moveTo>
                  <a:lnTo>
                    <a:pt x="5152" y="24"/>
                  </a:lnTo>
                  <a:lnTo>
                    <a:pt x="4870" y="95"/>
                  </a:lnTo>
                  <a:lnTo>
                    <a:pt x="4611" y="212"/>
                  </a:lnTo>
                  <a:lnTo>
                    <a:pt x="4399" y="354"/>
                  </a:lnTo>
                  <a:lnTo>
                    <a:pt x="4188" y="542"/>
                  </a:lnTo>
                  <a:lnTo>
                    <a:pt x="4023" y="777"/>
                  </a:lnTo>
                  <a:lnTo>
                    <a:pt x="3882" y="1036"/>
                  </a:lnTo>
                  <a:lnTo>
                    <a:pt x="3788" y="1295"/>
                  </a:lnTo>
                  <a:lnTo>
                    <a:pt x="47" y="16797"/>
                  </a:lnTo>
                  <a:lnTo>
                    <a:pt x="24" y="16962"/>
                  </a:lnTo>
                  <a:lnTo>
                    <a:pt x="0" y="17126"/>
                  </a:lnTo>
                  <a:lnTo>
                    <a:pt x="0" y="17291"/>
                  </a:lnTo>
                  <a:lnTo>
                    <a:pt x="24" y="17456"/>
                  </a:lnTo>
                  <a:lnTo>
                    <a:pt x="47" y="17620"/>
                  </a:lnTo>
                  <a:lnTo>
                    <a:pt x="94" y="17785"/>
                  </a:lnTo>
                  <a:lnTo>
                    <a:pt x="165" y="17926"/>
                  </a:lnTo>
                  <a:lnTo>
                    <a:pt x="259" y="18067"/>
                  </a:lnTo>
                  <a:lnTo>
                    <a:pt x="353" y="18208"/>
                  </a:lnTo>
                  <a:lnTo>
                    <a:pt x="447" y="18350"/>
                  </a:lnTo>
                  <a:lnTo>
                    <a:pt x="565" y="18467"/>
                  </a:lnTo>
                  <a:lnTo>
                    <a:pt x="706" y="18561"/>
                  </a:lnTo>
                  <a:lnTo>
                    <a:pt x="847" y="18655"/>
                  </a:lnTo>
                  <a:lnTo>
                    <a:pt x="988" y="18726"/>
                  </a:lnTo>
                  <a:lnTo>
                    <a:pt x="1153" y="18797"/>
                  </a:lnTo>
                  <a:lnTo>
                    <a:pt x="1318" y="18844"/>
                  </a:lnTo>
                  <a:lnTo>
                    <a:pt x="1506" y="18891"/>
                  </a:lnTo>
                  <a:lnTo>
                    <a:pt x="1718" y="18891"/>
                  </a:lnTo>
                  <a:lnTo>
                    <a:pt x="2000" y="18867"/>
                  </a:lnTo>
                  <a:lnTo>
                    <a:pt x="2282" y="18797"/>
                  </a:lnTo>
                  <a:lnTo>
                    <a:pt x="2541" y="18679"/>
                  </a:lnTo>
                  <a:lnTo>
                    <a:pt x="2776" y="18538"/>
                  </a:lnTo>
                  <a:lnTo>
                    <a:pt x="2964" y="18350"/>
                  </a:lnTo>
                  <a:lnTo>
                    <a:pt x="3153" y="18114"/>
                  </a:lnTo>
                  <a:lnTo>
                    <a:pt x="3270" y="17856"/>
                  </a:lnTo>
                  <a:lnTo>
                    <a:pt x="3364" y="17597"/>
                  </a:lnTo>
                  <a:lnTo>
                    <a:pt x="3388" y="17550"/>
                  </a:lnTo>
                  <a:lnTo>
                    <a:pt x="3458" y="17456"/>
                  </a:lnTo>
                  <a:lnTo>
                    <a:pt x="3552" y="17385"/>
                  </a:lnTo>
                  <a:lnTo>
                    <a:pt x="3670" y="17338"/>
                  </a:lnTo>
                  <a:lnTo>
                    <a:pt x="3882" y="17338"/>
                  </a:lnTo>
                  <a:lnTo>
                    <a:pt x="3976" y="17385"/>
                  </a:lnTo>
                  <a:lnTo>
                    <a:pt x="4046" y="17409"/>
                  </a:lnTo>
                  <a:lnTo>
                    <a:pt x="4164" y="17526"/>
                  </a:lnTo>
                  <a:lnTo>
                    <a:pt x="4235" y="17667"/>
                  </a:lnTo>
                  <a:lnTo>
                    <a:pt x="4258" y="17809"/>
                  </a:lnTo>
                  <a:lnTo>
                    <a:pt x="4235" y="17973"/>
                  </a:lnTo>
                  <a:lnTo>
                    <a:pt x="4211" y="18138"/>
                  </a:lnTo>
                  <a:lnTo>
                    <a:pt x="4211" y="18303"/>
                  </a:lnTo>
                  <a:lnTo>
                    <a:pt x="4235" y="18467"/>
                  </a:lnTo>
                  <a:lnTo>
                    <a:pt x="4258" y="18632"/>
                  </a:lnTo>
                  <a:lnTo>
                    <a:pt x="4305" y="18797"/>
                  </a:lnTo>
                  <a:lnTo>
                    <a:pt x="4376" y="18938"/>
                  </a:lnTo>
                  <a:lnTo>
                    <a:pt x="4470" y="19102"/>
                  </a:lnTo>
                  <a:lnTo>
                    <a:pt x="4564" y="19244"/>
                  </a:lnTo>
                  <a:lnTo>
                    <a:pt x="4658" y="19361"/>
                  </a:lnTo>
                  <a:lnTo>
                    <a:pt x="4776" y="19479"/>
                  </a:lnTo>
                  <a:lnTo>
                    <a:pt x="4917" y="19573"/>
                  </a:lnTo>
                  <a:lnTo>
                    <a:pt x="5058" y="19667"/>
                  </a:lnTo>
                  <a:lnTo>
                    <a:pt x="5199" y="19761"/>
                  </a:lnTo>
                  <a:lnTo>
                    <a:pt x="5364" y="19808"/>
                  </a:lnTo>
                  <a:lnTo>
                    <a:pt x="5529" y="19855"/>
                  </a:lnTo>
                  <a:lnTo>
                    <a:pt x="5717" y="19902"/>
                  </a:lnTo>
                  <a:lnTo>
                    <a:pt x="5928" y="19902"/>
                  </a:lnTo>
                  <a:lnTo>
                    <a:pt x="6187" y="19879"/>
                  </a:lnTo>
                  <a:lnTo>
                    <a:pt x="6446" y="19832"/>
                  </a:lnTo>
                  <a:lnTo>
                    <a:pt x="6681" y="19738"/>
                  </a:lnTo>
                  <a:lnTo>
                    <a:pt x="6916" y="19596"/>
                  </a:lnTo>
                  <a:lnTo>
                    <a:pt x="7105" y="19432"/>
                  </a:lnTo>
                  <a:lnTo>
                    <a:pt x="7269" y="19244"/>
                  </a:lnTo>
                  <a:lnTo>
                    <a:pt x="7410" y="19032"/>
                  </a:lnTo>
                  <a:lnTo>
                    <a:pt x="7528" y="18773"/>
                  </a:lnTo>
                  <a:lnTo>
                    <a:pt x="7552" y="18703"/>
                  </a:lnTo>
                  <a:lnTo>
                    <a:pt x="7622" y="18561"/>
                  </a:lnTo>
                  <a:lnTo>
                    <a:pt x="7740" y="18444"/>
                  </a:lnTo>
                  <a:lnTo>
                    <a:pt x="7857" y="18373"/>
                  </a:lnTo>
                  <a:lnTo>
                    <a:pt x="8022" y="18350"/>
                  </a:lnTo>
                  <a:lnTo>
                    <a:pt x="8140" y="18373"/>
                  </a:lnTo>
                  <a:lnTo>
                    <a:pt x="8210" y="18397"/>
                  </a:lnTo>
                  <a:lnTo>
                    <a:pt x="8304" y="18444"/>
                  </a:lnTo>
                  <a:lnTo>
                    <a:pt x="8351" y="18514"/>
                  </a:lnTo>
                  <a:lnTo>
                    <a:pt x="8422" y="18585"/>
                  </a:lnTo>
                  <a:lnTo>
                    <a:pt x="8469" y="18655"/>
                  </a:lnTo>
                  <a:lnTo>
                    <a:pt x="8493" y="18726"/>
                  </a:lnTo>
                  <a:lnTo>
                    <a:pt x="8493" y="18820"/>
                  </a:lnTo>
                  <a:lnTo>
                    <a:pt x="8493" y="18914"/>
                  </a:lnTo>
                  <a:lnTo>
                    <a:pt x="8469" y="19008"/>
                  </a:lnTo>
                  <a:lnTo>
                    <a:pt x="8469" y="19173"/>
                  </a:lnTo>
                  <a:lnTo>
                    <a:pt x="8469" y="19338"/>
                  </a:lnTo>
                  <a:lnTo>
                    <a:pt x="8493" y="19479"/>
                  </a:lnTo>
                  <a:lnTo>
                    <a:pt x="8516" y="19643"/>
                  </a:lnTo>
                  <a:lnTo>
                    <a:pt x="8610" y="19926"/>
                  </a:lnTo>
                  <a:lnTo>
                    <a:pt x="8775" y="20185"/>
                  </a:lnTo>
                  <a:lnTo>
                    <a:pt x="8963" y="20420"/>
                  </a:lnTo>
                  <a:lnTo>
                    <a:pt x="9198" y="20632"/>
                  </a:lnTo>
                  <a:lnTo>
                    <a:pt x="9316" y="20702"/>
                  </a:lnTo>
                  <a:lnTo>
                    <a:pt x="9457" y="20773"/>
                  </a:lnTo>
                  <a:lnTo>
                    <a:pt x="9622" y="20843"/>
                  </a:lnTo>
                  <a:lnTo>
                    <a:pt x="9763" y="20890"/>
                  </a:lnTo>
                  <a:lnTo>
                    <a:pt x="9975" y="20914"/>
                  </a:lnTo>
                  <a:lnTo>
                    <a:pt x="10163" y="20937"/>
                  </a:lnTo>
                  <a:lnTo>
                    <a:pt x="10469" y="20914"/>
                  </a:lnTo>
                  <a:lnTo>
                    <a:pt x="10751" y="20843"/>
                  </a:lnTo>
                  <a:lnTo>
                    <a:pt x="11010" y="20726"/>
                  </a:lnTo>
                  <a:lnTo>
                    <a:pt x="11221" y="20561"/>
                  </a:lnTo>
                  <a:lnTo>
                    <a:pt x="11433" y="20373"/>
                  </a:lnTo>
                  <a:lnTo>
                    <a:pt x="11598" y="20161"/>
                  </a:lnTo>
                  <a:lnTo>
                    <a:pt x="11739" y="19902"/>
                  </a:lnTo>
                  <a:lnTo>
                    <a:pt x="11833" y="19620"/>
                  </a:lnTo>
                  <a:lnTo>
                    <a:pt x="11857" y="19573"/>
                  </a:lnTo>
                  <a:lnTo>
                    <a:pt x="11927" y="19479"/>
                  </a:lnTo>
                  <a:lnTo>
                    <a:pt x="11998" y="19408"/>
                  </a:lnTo>
                  <a:lnTo>
                    <a:pt x="12115" y="19361"/>
                  </a:lnTo>
                  <a:lnTo>
                    <a:pt x="12256" y="19338"/>
                  </a:lnTo>
                  <a:lnTo>
                    <a:pt x="12374" y="19361"/>
                  </a:lnTo>
                  <a:lnTo>
                    <a:pt x="12445" y="19385"/>
                  </a:lnTo>
                  <a:lnTo>
                    <a:pt x="12515" y="19432"/>
                  </a:lnTo>
                  <a:lnTo>
                    <a:pt x="12633" y="19526"/>
                  </a:lnTo>
                  <a:lnTo>
                    <a:pt x="12703" y="19667"/>
                  </a:lnTo>
                  <a:lnTo>
                    <a:pt x="12727" y="19832"/>
                  </a:lnTo>
                  <a:lnTo>
                    <a:pt x="12727" y="19855"/>
                  </a:lnTo>
                  <a:lnTo>
                    <a:pt x="12703" y="20020"/>
                  </a:lnTo>
                  <a:lnTo>
                    <a:pt x="12680" y="20185"/>
                  </a:lnTo>
                  <a:lnTo>
                    <a:pt x="12680" y="20349"/>
                  </a:lnTo>
                  <a:lnTo>
                    <a:pt x="12703" y="20514"/>
                  </a:lnTo>
                  <a:lnTo>
                    <a:pt x="12727" y="20679"/>
                  </a:lnTo>
                  <a:lnTo>
                    <a:pt x="12798" y="20843"/>
                  </a:lnTo>
                  <a:lnTo>
                    <a:pt x="12845" y="20984"/>
                  </a:lnTo>
                  <a:lnTo>
                    <a:pt x="12939" y="21126"/>
                  </a:lnTo>
                  <a:lnTo>
                    <a:pt x="13033" y="21267"/>
                  </a:lnTo>
                  <a:lnTo>
                    <a:pt x="13127" y="21408"/>
                  </a:lnTo>
                  <a:lnTo>
                    <a:pt x="13244" y="21502"/>
                  </a:lnTo>
                  <a:lnTo>
                    <a:pt x="13362" y="21620"/>
                  </a:lnTo>
                  <a:lnTo>
                    <a:pt x="13503" y="21714"/>
                  </a:lnTo>
                  <a:lnTo>
                    <a:pt x="13668" y="21784"/>
                  </a:lnTo>
                  <a:lnTo>
                    <a:pt x="13809" y="21855"/>
                  </a:lnTo>
                  <a:lnTo>
                    <a:pt x="13997" y="21902"/>
                  </a:lnTo>
                  <a:lnTo>
                    <a:pt x="14185" y="21949"/>
                  </a:lnTo>
                  <a:lnTo>
                    <a:pt x="14397" y="21949"/>
                  </a:lnTo>
                  <a:lnTo>
                    <a:pt x="14679" y="21925"/>
                  </a:lnTo>
                  <a:lnTo>
                    <a:pt x="14962" y="21855"/>
                  </a:lnTo>
                  <a:lnTo>
                    <a:pt x="15221" y="21737"/>
                  </a:lnTo>
                  <a:lnTo>
                    <a:pt x="15456" y="21596"/>
                  </a:lnTo>
                  <a:lnTo>
                    <a:pt x="15644" y="21408"/>
                  </a:lnTo>
                  <a:lnTo>
                    <a:pt x="15832" y="21173"/>
                  </a:lnTo>
                  <a:lnTo>
                    <a:pt x="15950" y="20914"/>
                  </a:lnTo>
                  <a:lnTo>
                    <a:pt x="16044" y="20655"/>
                  </a:lnTo>
                  <a:lnTo>
                    <a:pt x="19784" y="5152"/>
                  </a:lnTo>
                  <a:lnTo>
                    <a:pt x="19808" y="4988"/>
                  </a:lnTo>
                  <a:lnTo>
                    <a:pt x="19831" y="4823"/>
                  </a:lnTo>
                  <a:lnTo>
                    <a:pt x="19831" y="4658"/>
                  </a:lnTo>
                  <a:lnTo>
                    <a:pt x="19808" y="4494"/>
                  </a:lnTo>
                  <a:lnTo>
                    <a:pt x="19784" y="4329"/>
                  </a:lnTo>
                  <a:lnTo>
                    <a:pt x="19714" y="4164"/>
                  </a:lnTo>
                  <a:lnTo>
                    <a:pt x="19667" y="4023"/>
                  </a:lnTo>
                  <a:lnTo>
                    <a:pt x="19573" y="3859"/>
                  </a:lnTo>
                  <a:lnTo>
                    <a:pt x="19478" y="3741"/>
                  </a:lnTo>
                  <a:lnTo>
                    <a:pt x="19384" y="3600"/>
                  </a:lnTo>
                  <a:lnTo>
                    <a:pt x="19267" y="3482"/>
                  </a:lnTo>
                  <a:lnTo>
                    <a:pt x="19149" y="3388"/>
                  </a:lnTo>
                  <a:lnTo>
                    <a:pt x="19008" y="3294"/>
                  </a:lnTo>
                  <a:lnTo>
                    <a:pt x="18843" y="3223"/>
                  </a:lnTo>
                  <a:lnTo>
                    <a:pt x="18702" y="3153"/>
                  </a:lnTo>
                  <a:lnTo>
                    <a:pt x="18514" y="3106"/>
                  </a:lnTo>
                  <a:lnTo>
                    <a:pt x="18326" y="3059"/>
                  </a:lnTo>
                  <a:lnTo>
                    <a:pt x="18114" y="3059"/>
                  </a:lnTo>
                  <a:lnTo>
                    <a:pt x="17832" y="3082"/>
                  </a:lnTo>
                  <a:lnTo>
                    <a:pt x="17549" y="3153"/>
                  </a:lnTo>
                  <a:lnTo>
                    <a:pt x="17291" y="3271"/>
                  </a:lnTo>
                  <a:lnTo>
                    <a:pt x="17079" y="3412"/>
                  </a:lnTo>
                  <a:lnTo>
                    <a:pt x="16867" y="3600"/>
                  </a:lnTo>
                  <a:lnTo>
                    <a:pt x="16703" y="3835"/>
                  </a:lnTo>
                  <a:lnTo>
                    <a:pt x="16561" y="4070"/>
                  </a:lnTo>
                  <a:lnTo>
                    <a:pt x="16467" y="4353"/>
                  </a:lnTo>
                  <a:lnTo>
                    <a:pt x="16397" y="4470"/>
                  </a:lnTo>
                  <a:lnTo>
                    <a:pt x="16279" y="4541"/>
                  </a:lnTo>
                  <a:lnTo>
                    <a:pt x="16162" y="4588"/>
                  </a:lnTo>
                  <a:lnTo>
                    <a:pt x="16044" y="4611"/>
                  </a:lnTo>
                  <a:lnTo>
                    <a:pt x="15926" y="4611"/>
                  </a:lnTo>
                  <a:lnTo>
                    <a:pt x="15832" y="4564"/>
                  </a:lnTo>
                  <a:lnTo>
                    <a:pt x="15762" y="4517"/>
                  </a:lnTo>
                  <a:lnTo>
                    <a:pt x="15691" y="4470"/>
                  </a:lnTo>
                  <a:lnTo>
                    <a:pt x="15620" y="4400"/>
                  </a:lnTo>
                  <a:lnTo>
                    <a:pt x="15573" y="4282"/>
                  </a:lnTo>
                  <a:lnTo>
                    <a:pt x="15550" y="4188"/>
                  </a:lnTo>
                  <a:lnTo>
                    <a:pt x="15573" y="4141"/>
                  </a:lnTo>
                  <a:lnTo>
                    <a:pt x="15597" y="3976"/>
                  </a:lnTo>
                  <a:lnTo>
                    <a:pt x="15620" y="3812"/>
                  </a:lnTo>
                  <a:lnTo>
                    <a:pt x="15620" y="3623"/>
                  </a:lnTo>
                  <a:lnTo>
                    <a:pt x="15597" y="3459"/>
                  </a:lnTo>
                  <a:lnTo>
                    <a:pt x="15550" y="3294"/>
                  </a:lnTo>
                  <a:lnTo>
                    <a:pt x="15503" y="3153"/>
                  </a:lnTo>
                  <a:lnTo>
                    <a:pt x="15432" y="2988"/>
                  </a:lnTo>
                  <a:lnTo>
                    <a:pt x="15362" y="2847"/>
                  </a:lnTo>
                  <a:lnTo>
                    <a:pt x="15268" y="2706"/>
                  </a:lnTo>
                  <a:lnTo>
                    <a:pt x="15173" y="2588"/>
                  </a:lnTo>
                  <a:lnTo>
                    <a:pt x="15056" y="2471"/>
                  </a:lnTo>
                  <a:lnTo>
                    <a:pt x="14915" y="2377"/>
                  </a:lnTo>
                  <a:lnTo>
                    <a:pt x="14774" y="2283"/>
                  </a:lnTo>
                  <a:lnTo>
                    <a:pt x="14632" y="2188"/>
                  </a:lnTo>
                  <a:lnTo>
                    <a:pt x="14468" y="2141"/>
                  </a:lnTo>
                  <a:lnTo>
                    <a:pt x="14303" y="2094"/>
                  </a:lnTo>
                  <a:lnTo>
                    <a:pt x="14115" y="2047"/>
                  </a:lnTo>
                  <a:lnTo>
                    <a:pt x="13903" y="2024"/>
                  </a:lnTo>
                  <a:lnTo>
                    <a:pt x="13644" y="2047"/>
                  </a:lnTo>
                  <a:lnTo>
                    <a:pt x="13409" y="2118"/>
                  </a:lnTo>
                  <a:lnTo>
                    <a:pt x="13174" y="2212"/>
                  </a:lnTo>
                  <a:lnTo>
                    <a:pt x="12939" y="2330"/>
                  </a:lnTo>
                  <a:lnTo>
                    <a:pt x="12750" y="2494"/>
                  </a:lnTo>
                  <a:lnTo>
                    <a:pt x="12586" y="2659"/>
                  </a:lnTo>
                  <a:lnTo>
                    <a:pt x="12445" y="2871"/>
                  </a:lnTo>
                  <a:lnTo>
                    <a:pt x="12327" y="3106"/>
                  </a:lnTo>
                  <a:lnTo>
                    <a:pt x="12280" y="3200"/>
                  </a:lnTo>
                  <a:lnTo>
                    <a:pt x="12209" y="3341"/>
                  </a:lnTo>
                  <a:lnTo>
                    <a:pt x="12115" y="3435"/>
                  </a:lnTo>
                  <a:lnTo>
                    <a:pt x="11974" y="3506"/>
                  </a:lnTo>
                  <a:lnTo>
                    <a:pt x="11833" y="3529"/>
                  </a:lnTo>
                  <a:lnTo>
                    <a:pt x="11715" y="3529"/>
                  </a:lnTo>
                  <a:lnTo>
                    <a:pt x="11621" y="3482"/>
                  </a:lnTo>
                  <a:lnTo>
                    <a:pt x="11551" y="3435"/>
                  </a:lnTo>
                  <a:lnTo>
                    <a:pt x="11480" y="3388"/>
                  </a:lnTo>
                  <a:lnTo>
                    <a:pt x="11433" y="3318"/>
                  </a:lnTo>
                  <a:lnTo>
                    <a:pt x="11386" y="3247"/>
                  </a:lnTo>
                  <a:lnTo>
                    <a:pt x="11363" y="3153"/>
                  </a:lnTo>
                  <a:lnTo>
                    <a:pt x="11339" y="3082"/>
                  </a:lnTo>
                  <a:lnTo>
                    <a:pt x="11339" y="2988"/>
                  </a:lnTo>
                  <a:lnTo>
                    <a:pt x="11363" y="2871"/>
                  </a:lnTo>
                  <a:lnTo>
                    <a:pt x="11363" y="2706"/>
                  </a:lnTo>
                  <a:lnTo>
                    <a:pt x="11363" y="2565"/>
                  </a:lnTo>
                  <a:lnTo>
                    <a:pt x="11292" y="2259"/>
                  </a:lnTo>
                  <a:lnTo>
                    <a:pt x="11198" y="1977"/>
                  </a:lnTo>
                  <a:lnTo>
                    <a:pt x="11033" y="1718"/>
                  </a:lnTo>
                  <a:lnTo>
                    <a:pt x="10845" y="1506"/>
                  </a:lnTo>
                  <a:lnTo>
                    <a:pt x="10610" y="1318"/>
                  </a:lnTo>
                  <a:lnTo>
                    <a:pt x="10351" y="1153"/>
                  </a:lnTo>
                  <a:lnTo>
                    <a:pt x="10210" y="1106"/>
                  </a:lnTo>
                  <a:lnTo>
                    <a:pt x="10045" y="1059"/>
                  </a:lnTo>
                  <a:lnTo>
                    <a:pt x="9857" y="1012"/>
                  </a:lnTo>
                  <a:lnTo>
                    <a:pt x="9645" y="1012"/>
                  </a:lnTo>
                  <a:lnTo>
                    <a:pt x="9363" y="1036"/>
                  </a:lnTo>
                  <a:lnTo>
                    <a:pt x="9104" y="1106"/>
                  </a:lnTo>
                  <a:lnTo>
                    <a:pt x="8845" y="1200"/>
                  </a:lnTo>
                  <a:lnTo>
                    <a:pt x="8634" y="1342"/>
                  </a:lnTo>
                  <a:lnTo>
                    <a:pt x="8422" y="1530"/>
                  </a:lnTo>
                  <a:lnTo>
                    <a:pt x="8257" y="1741"/>
                  </a:lnTo>
                  <a:lnTo>
                    <a:pt x="8116" y="1977"/>
                  </a:lnTo>
                  <a:lnTo>
                    <a:pt x="8022" y="2235"/>
                  </a:lnTo>
                  <a:lnTo>
                    <a:pt x="7928" y="2353"/>
                  </a:lnTo>
                  <a:lnTo>
                    <a:pt x="7834" y="2447"/>
                  </a:lnTo>
                  <a:lnTo>
                    <a:pt x="7716" y="2494"/>
                  </a:lnTo>
                  <a:lnTo>
                    <a:pt x="7575" y="2518"/>
                  </a:lnTo>
                  <a:lnTo>
                    <a:pt x="7481" y="2494"/>
                  </a:lnTo>
                  <a:lnTo>
                    <a:pt x="7340" y="2447"/>
                  </a:lnTo>
                  <a:lnTo>
                    <a:pt x="7222" y="2353"/>
                  </a:lnTo>
                  <a:lnTo>
                    <a:pt x="7152" y="2235"/>
                  </a:lnTo>
                  <a:lnTo>
                    <a:pt x="7105" y="2094"/>
                  </a:lnTo>
                  <a:lnTo>
                    <a:pt x="7128" y="1930"/>
                  </a:lnTo>
                  <a:lnTo>
                    <a:pt x="7152" y="1765"/>
                  </a:lnTo>
                  <a:lnTo>
                    <a:pt x="7152" y="1600"/>
                  </a:lnTo>
                  <a:lnTo>
                    <a:pt x="7128" y="1436"/>
                  </a:lnTo>
                  <a:lnTo>
                    <a:pt x="7105" y="1271"/>
                  </a:lnTo>
                  <a:lnTo>
                    <a:pt x="7058" y="1106"/>
                  </a:lnTo>
                  <a:lnTo>
                    <a:pt x="6987" y="965"/>
                  </a:lnTo>
                  <a:lnTo>
                    <a:pt x="6893" y="800"/>
                  </a:lnTo>
                  <a:lnTo>
                    <a:pt x="6799" y="659"/>
                  </a:lnTo>
                  <a:lnTo>
                    <a:pt x="6705" y="542"/>
                  </a:lnTo>
                  <a:lnTo>
                    <a:pt x="6587" y="424"/>
                  </a:lnTo>
                  <a:lnTo>
                    <a:pt x="6446" y="330"/>
                  </a:lnTo>
                  <a:lnTo>
                    <a:pt x="6305" y="236"/>
                  </a:lnTo>
                  <a:lnTo>
                    <a:pt x="6164" y="142"/>
                  </a:lnTo>
                  <a:lnTo>
                    <a:pt x="5999" y="95"/>
                  </a:lnTo>
                  <a:lnTo>
                    <a:pt x="5858" y="48"/>
                  </a:lnTo>
                  <a:lnTo>
                    <a:pt x="5646" y="1"/>
                  </a:lnTo>
                  <a:close/>
                </a:path>
              </a:pathLst>
            </a:custGeom>
            <a:solidFill>
              <a:srgbClr val="5D5D6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5" name="Google Shape;1525;p38"/>
            <p:cNvSpPr/>
            <p:nvPr/>
          </p:nvSpPr>
          <p:spPr>
            <a:xfrm>
              <a:off x="1475789" y="2671714"/>
              <a:ext cx="632427" cy="704373"/>
            </a:xfrm>
            <a:custGeom>
              <a:rect b="b" l="l" r="r" t="t"/>
              <a:pathLst>
                <a:path extrusionOk="0" fill="none" h="20726" w="18609">
                  <a:moveTo>
                    <a:pt x="4823" y="0"/>
                  </a:moveTo>
                  <a:lnTo>
                    <a:pt x="4823" y="0"/>
                  </a:lnTo>
                  <a:lnTo>
                    <a:pt x="4965" y="0"/>
                  </a:lnTo>
                  <a:lnTo>
                    <a:pt x="5082" y="24"/>
                  </a:lnTo>
                  <a:lnTo>
                    <a:pt x="5082" y="24"/>
                  </a:lnTo>
                  <a:lnTo>
                    <a:pt x="5294" y="94"/>
                  </a:lnTo>
                  <a:lnTo>
                    <a:pt x="5482" y="212"/>
                  </a:lnTo>
                  <a:lnTo>
                    <a:pt x="5647" y="353"/>
                  </a:lnTo>
                  <a:lnTo>
                    <a:pt x="5764" y="518"/>
                  </a:lnTo>
                  <a:lnTo>
                    <a:pt x="5858" y="706"/>
                  </a:lnTo>
                  <a:lnTo>
                    <a:pt x="5906" y="918"/>
                  </a:lnTo>
                  <a:lnTo>
                    <a:pt x="5929" y="1129"/>
                  </a:lnTo>
                  <a:lnTo>
                    <a:pt x="5906" y="1341"/>
                  </a:lnTo>
                  <a:lnTo>
                    <a:pt x="5882" y="1435"/>
                  </a:lnTo>
                  <a:lnTo>
                    <a:pt x="5882" y="1435"/>
                  </a:lnTo>
                  <a:lnTo>
                    <a:pt x="5906" y="1600"/>
                  </a:lnTo>
                  <a:lnTo>
                    <a:pt x="5953" y="1788"/>
                  </a:lnTo>
                  <a:lnTo>
                    <a:pt x="6023" y="1953"/>
                  </a:lnTo>
                  <a:lnTo>
                    <a:pt x="6117" y="2094"/>
                  </a:lnTo>
                  <a:lnTo>
                    <a:pt x="6235" y="2235"/>
                  </a:lnTo>
                  <a:lnTo>
                    <a:pt x="6376" y="2329"/>
                  </a:lnTo>
                  <a:lnTo>
                    <a:pt x="6541" y="2423"/>
                  </a:lnTo>
                  <a:lnTo>
                    <a:pt x="6705" y="2470"/>
                  </a:lnTo>
                  <a:lnTo>
                    <a:pt x="6705" y="2470"/>
                  </a:lnTo>
                  <a:lnTo>
                    <a:pt x="6846" y="2494"/>
                  </a:lnTo>
                  <a:lnTo>
                    <a:pt x="6964" y="2517"/>
                  </a:lnTo>
                  <a:lnTo>
                    <a:pt x="6964" y="2517"/>
                  </a:lnTo>
                  <a:lnTo>
                    <a:pt x="7129" y="2494"/>
                  </a:lnTo>
                  <a:lnTo>
                    <a:pt x="7293" y="2470"/>
                  </a:lnTo>
                  <a:lnTo>
                    <a:pt x="7435" y="2400"/>
                  </a:lnTo>
                  <a:lnTo>
                    <a:pt x="7576" y="2329"/>
                  </a:lnTo>
                  <a:lnTo>
                    <a:pt x="7717" y="2235"/>
                  </a:lnTo>
                  <a:lnTo>
                    <a:pt x="7811" y="2117"/>
                  </a:lnTo>
                  <a:lnTo>
                    <a:pt x="7905" y="1976"/>
                  </a:lnTo>
                  <a:lnTo>
                    <a:pt x="7976" y="1835"/>
                  </a:lnTo>
                  <a:lnTo>
                    <a:pt x="7976" y="1835"/>
                  </a:lnTo>
                  <a:lnTo>
                    <a:pt x="8046" y="1647"/>
                  </a:lnTo>
                  <a:lnTo>
                    <a:pt x="8140" y="1506"/>
                  </a:lnTo>
                  <a:lnTo>
                    <a:pt x="8234" y="1365"/>
                  </a:lnTo>
                  <a:lnTo>
                    <a:pt x="8376" y="1247"/>
                  </a:lnTo>
                  <a:lnTo>
                    <a:pt x="8517" y="1129"/>
                  </a:lnTo>
                  <a:lnTo>
                    <a:pt x="8681" y="1059"/>
                  </a:lnTo>
                  <a:lnTo>
                    <a:pt x="8870" y="1035"/>
                  </a:lnTo>
                  <a:lnTo>
                    <a:pt x="9034" y="1012"/>
                  </a:lnTo>
                  <a:lnTo>
                    <a:pt x="9034" y="1012"/>
                  </a:lnTo>
                  <a:lnTo>
                    <a:pt x="9175" y="1012"/>
                  </a:lnTo>
                  <a:lnTo>
                    <a:pt x="9293" y="1035"/>
                  </a:lnTo>
                  <a:lnTo>
                    <a:pt x="9293" y="1035"/>
                  </a:lnTo>
                  <a:lnTo>
                    <a:pt x="9505" y="1106"/>
                  </a:lnTo>
                  <a:lnTo>
                    <a:pt x="9693" y="1224"/>
                  </a:lnTo>
                  <a:lnTo>
                    <a:pt x="9858" y="1365"/>
                  </a:lnTo>
                  <a:lnTo>
                    <a:pt x="9975" y="1529"/>
                  </a:lnTo>
                  <a:lnTo>
                    <a:pt x="10069" y="1718"/>
                  </a:lnTo>
                  <a:lnTo>
                    <a:pt x="10116" y="1929"/>
                  </a:lnTo>
                  <a:lnTo>
                    <a:pt x="10140" y="2141"/>
                  </a:lnTo>
                  <a:lnTo>
                    <a:pt x="10116" y="2353"/>
                  </a:lnTo>
                  <a:lnTo>
                    <a:pt x="10116" y="2353"/>
                  </a:lnTo>
                  <a:lnTo>
                    <a:pt x="10140" y="2282"/>
                  </a:lnTo>
                  <a:lnTo>
                    <a:pt x="10140" y="2282"/>
                  </a:lnTo>
                  <a:lnTo>
                    <a:pt x="10116" y="2494"/>
                  </a:lnTo>
                  <a:lnTo>
                    <a:pt x="10140" y="2682"/>
                  </a:lnTo>
                  <a:lnTo>
                    <a:pt x="10210" y="2870"/>
                  </a:lnTo>
                  <a:lnTo>
                    <a:pt x="10305" y="3058"/>
                  </a:lnTo>
                  <a:lnTo>
                    <a:pt x="10422" y="3200"/>
                  </a:lnTo>
                  <a:lnTo>
                    <a:pt x="10587" y="3341"/>
                  </a:lnTo>
                  <a:lnTo>
                    <a:pt x="10752" y="3435"/>
                  </a:lnTo>
                  <a:lnTo>
                    <a:pt x="10963" y="3505"/>
                  </a:lnTo>
                  <a:lnTo>
                    <a:pt x="10963" y="3505"/>
                  </a:lnTo>
                  <a:lnTo>
                    <a:pt x="11081" y="3529"/>
                  </a:lnTo>
                  <a:lnTo>
                    <a:pt x="11222" y="3529"/>
                  </a:lnTo>
                  <a:lnTo>
                    <a:pt x="11222" y="3529"/>
                  </a:lnTo>
                  <a:lnTo>
                    <a:pt x="11387" y="3529"/>
                  </a:lnTo>
                  <a:lnTo>
                    <a:pt x="11551" y="3482"/>
                  </a:lnTo>
                  <a:lnTo>
                    <a:pt x="11716" y="3411"/>
                  </a:lnTo>
                  <a:lnTo>
                    <a:pt x="11857" y="3341"/>
                  </a:lnTo>
                  <a:lnTo>
                    <a:pt x="11975" y="3223"/>
                  </a:lnTo>
                  <a:lnTo>
                    <a:pt x="12092" y="3106"/>
                  </a:lnTo>
                  <a:lnTo>
                    <a:pt x="12187" y="2941"/>
                  </a:lnTo>
                  <a:lnTo>
                    <a:pt x="12257" y="2776"/>
                  </a:lnTo>
                  <a:lnTo>
                    <a:pt x="12257" y="2776"/>
                  </a:lnTo>
                  <a:lnTo>
                    <a:pt x="12234" y="2870"/>
                  </a:lnTo>
                  <a:lnTo>
                    <a:pt x="12234" y="2870"/>
                  </a:lnTo>
                  <a:lnTo>
                    <a:pt x="12304" y="2682"/>
                  </a:lnTo>
                  <a:lnTo>
                    <a:pt x="12375" y="2541"/>
                  </a:lnTo>
                  <a:lnTo>
                    <a:pt x="12492" y="2400"/>
                  </a:lnTo>
                  <a:lnTo>
                    <a:pt x="12633" y="2259"/>
                  </a:lnTo>
                  <a:lnTo>
                    <a:pt x="12775" y="2165"/>
                  </a:lnTo>
                  <a:lnTo>
                    <a:pt x="12939" y="2094"/>
                  </a:lnTo>
                  <a:lnTo>
                    <a:pt x="13104" y="2047"/>
                  </a:lnTo>
                  <a:lnTo>
                    <a:pt x="13292" y="2047"/>
                  </a:lnTo>
                  <a:lnTo>
                    <a:pt x="13292" y="2047"/>
                  </a:lnTo>
                  <a:lnTo>
                    <a:pt x="13433" y="2047"/>
                  </a:lnTo>
                  <a:lnTo>
                    <a:pt x="13551" y="2070"/>
                  </a:lnTo>
                  <a:lnTo>
                    <a:pt x="13551" y="2070"/>
                  </a:lnTo>
                  <a:lnTo>
                    <a:pt x="13763" y="2141"/>
                  </a:lnTo>
                  <a:lnTo>
                    <a:pt x="13951" y="2259"/>
                  </a:lnTo>
                  <a:lnTo>
                    <a:pt x="14116" y="2400"/>
                  </a:lnTo>
                  <a:lnTo>
                    <a:pt x="14233" y="2564"/>
                  </a:lnTo>
                  <a:lnTo>
                    <a:pt x="14327" y="2753"/>
                  </a:lnTo>
                  <a:lnTo>
                    <a:pt x="14374" y="2964"/>
                  </a:lnTo>
                  <a:lnTo>
                    <a:pt x="14398" y="3176"/>
                  </a:lnTo>
                  <a:lnTo>
                    <a:pt x="14351" y="3388"/>
                  </a:lnTo>
                  <a:lnTo>
                    <a:pt x="14327" y="3505"/>
                  </a:lnTo>
                  <a:lnTo>
                    <a:pt x="14327" y="3505"/>
                  </a:lnTo>
                  <a:lnTo>
                    <a:pt x="14351" y="3670"/>
                  </a:lnTo>
                  <a:lnTo>
                    <a:pt x="14374" y="3811"/>
                  </a:lnTo>
                  <a:lnTo>
                    <a:pt x="14421" y="3952"/>
                  </a:lnTo>
                  <a:lnTo>
                    <a:pt x="14492" y="4094"/>
                  </a:lnTo>
                  <a:lnTo>
                    <a:pt x="14492" y="4094"/>
                  </a:lnTo>
                  <a:lnTo>
                    <a:pt x="14610" y="4258"/>
                  </a:lnTo>
                  <a:lnTo>
                    <a:pt x="14774" y="4399"/>
                  </a:lnTo>
                  <a:lnTo>
                    <a:pt x="14962" y="4517"/>
                  </a:lnTo>
                  <a:lnTo>
                    <a:pt x="15174" y="4588"/>
                  </a:lnTo>
                  <a:lnTo>
                    <a:pt x="15174" y="4588"/>
                  </a:lnTo>
                  <a:lnTo>
                    <a:pt x="15292" y="4611"/>
                  </a:lnTo>
                  <a:lnTo>
                    <a:pt x="15433" y="4611"/>
                  </a:lnTo>
                  <a:lnTo>
                    <a:pt x="15433" y="4611"/>
                  </a:lnTo>
                  <a:lnTo>
                    <a:pt x="15598" y="4611"/>
                  </a:lnTo>
                  <a:lnTo>
                    <a:pt x="15739" y="4564"/>
                  </a:lnTo>
                  <a:lnTo>
                    <a:pt x="15903" y="4517"/>
                  </a:lnTo>
                  <a:lnTo>
                    <a:pt x="16045" y="4423"/>
                  </a:lnTo>
                  <a:lnTo>
                    <a:pt x="16162" y="4329"/>
                  </a:lnTo>
                  <a:lnTo>
                    <a:pt x="16280" y="4211"/>
                  </a:lnTo>
                  <a:lnTo>
                    <a:pt x="16374" y="4070"/>
                  </a:lnTo>
                  <a:lnTo>
                    <a:pt x="16444" y="3929"/>
                  </a:lnTo>
                  <a:lnTo>
                    <a:pt x="16444" y="3882"/>
                  </a:lnTo>
                  <a:lnTo>
                    <a:pt x="16444" y="3882"/>
                  </a:lnTo>
                  <a:lnTo>
                    <a:pt x="16515" y="3717"/>
                  </a:lnTo>
                  <a:lnTo>
                    <a:pt x="16586" y="3552"/>
                  </a:lnTo>
                  <a:lnTo>
                    <a:pt x="16703" y="3411"/>
                  </a:lnTo>
                  <a:lnTo>
                    <a:pt x="16844" y="3294"/>
                  </a:lnTo>
                  <a:lnTo>
                    <a:pt x="16985" y="3176"/>
                  </a:lnTo>
                  <a:lnTo>
                    <a:pt x="17150" y="3106"/>
                  </a:lnTo>
                  <a:lnTo>
                    <a:pt x="17338" y="3058"/>
                  </a:lnTo>
                  <a:lnTo>
                    <a:pt x="17503" y="3058"/>
                  </a:lnTo>
                  <a:lnTo>
                    <a:pt x="17503" y="3058"/>
                  </a:lnTo>
                  <a:lnTo>
                    <a:pt x="17644" y="3058"/>
                  </a:lnTo>
                  <a:lnTo>
                    <a:pt x="17762" y="3082"/>
                  </a:lnTo>
                  <a:lnTo>
                    <a:pt x="17762" y="3082"/>
                  </a:lnTo>
                  <a:lnTo>
                    <a:pt x="17974" y="3153"/>
                  </a:lnTo>
                  <a:lnTo>
                    <a:pt x="18162" y="3270"/>
                  </a:lnTo>
                  <a:lnTo>
                    <a:pt x="18326" y="3411"/>
                  </a:lnTo>
                  <a:lnTo>
                    <a:pt x="18444" y="3576"/>
                  </a:lnTo>
                  <a:lnTo>
                    <a:pt x="18538" y="3764"/>
                  </a:lnTo>
                  <a:lnTo>
                    <a:pt x="18585" y="3976"/>
                  </a:lnTo>
                  <a:lnTo>
                    <a:pt x="18609" y="4188"/>
                  </a:lnTo>
                  <a:lnTo>
                    <a:pt x="18585" y="4399"/>
                  </a:lnTo>
                  <a:lnTo>
                    <a:pt x="14845" y="19878"/>
                  </a:lnTo>
                  <a:lnTo>
                    <a:pt x="14845" y="19878"/>
                  </a:lnTo>
                  <a:lnTo>
                    <a:pt x="14774" y="20067"/>
                  </a:lnTo>
                  <a:lnTo>
                    <a:pt x="14704" y="20231"/>
                  </a:lnTo>
                  <a:lnTo>
                    <a:pt x="14586" y="20372"/>
                  </a:lnTo>
                  <a:lnTo>
                    <a:pt x="14445" y="20490"/>
                  </a:lnTo>
                  <a:lnTo>
                    <a:pt x="14304" y="20584"/>
                  </a:lnTo>
                  <a:lnTo>
                    <a:pt x="14139" y="20678"/>
                  </a:lnTo>
                  <a:lnTo>
                    <a:pt x="13951" y="20702"/>
                  </a:lnTo>
                  <a:lnTo>
                    <a:pt x="13786" y="20725"/>
                  </a:lnTo>
                  <a:lnTo>
                    <a:pt x="13786" y="20725"/>
                  </a:lnTo>
                  <a:lnTo>
                    <a:pt x="13645" y="20725"/>
                  </a:lnTo>
                  <a:lnTo>
                    <a:pt x="13527" y="20702"/>
                  </a:lnTo>
                  <a:lnTo>
                    <a:pt x="13527" y="20702"/>
                  </a:lnTo>
                  <a:lnTo>
                    <a:pt x="13316" y="20631"/>
                  </a:lnTo>
                  <a:lnTo>
                    <a:pt x="13127" y="20514"/>
                  </a:lnTo>
                  <a:lnTo>
                    <a:pt x="12963" y="20372"/>
                  </a:lnTo>
                  <a:lnTo>
                    <a:pt x="12845" y="20208"/>
                  </a:lnTo>
                  <a:lnTo>
                    <a:pt x="12751" y="20020"/>
                  </a:lnTo>
                  <a:lnTo>
                    <a:pt x="12704" y="19808"/>
                  </a:lnTo>
                  <a:lnTo>
                    <a:pt x="12681" y="19596"/>
                  </a:lnTo>
                  <a:lnTo>
                    <a:pt x="12704" y="19384"/>
                  </a:lnTo>
                  <a:lnTo>
                    <a:pt x="12728" y="19314"/>
                  </a:lnTo>
                  <a:lnTo>
                    <a:pt x="12728" y="19314"/>
                  </a:lnTo>
                  <a:lnTo>
                    <a:pt x="12728" y="19126"/>
                  </a:lnTo>
                  <a:lnTo>
                    <a:pt x="12704" y="18914"/>
                  </a:lnTo>
                  <a:lnTo>
                    <a:pt x="12633" y="18749"/>
                  </a:lnTo>
                  <a:lnTo>
                    <a:pt x="12539" y="18585"/>
                  </a:lnTo>
                  <a:lnTo>
                    <a:pt x="12398" y="18443"/>
                  </a:lnTo>
                  <a:lnTo>
                    <a:pt x="12257" y="18326"/>
                  </a:lnTo>
                  <a:lnTo>
                    <a:pt x="12092" y="18208"/>
                  </a:lnTo>
                  <a:lnTo>
                    <a:pt x="11904" y="18161"/>
                  </a:lnTo>
                  <a:lnTo>
                    <a:pt x="11904" y="18161"/>
                  </a:lnTo>
                  <a:lnTo>
                    <a:pt x="11763" y="18138"/>
                  </a:lnTo>
                  <a:lnTo>
                    <a:pt x="11645" y="18114"/>
                  </a:lnTo>
                  <a:lnTo>
                    <a:pt x="11645" y="18114"/>
                  </a:lnTo>
                  <a:lnTo>
                    <a:pt x="11481" y="18138"/>
                  </a:lnTo>
                  <a:lnTo>
                    <a:pt x="11340" y="18161"/>
                  </a:lnTo>
                  <a:lnTo>
                    <a:pt x="11199" y="18208"/>
                  </a:lnTo>
                  <a:lnTo>
                    <a:pt x="11081" y="18279"/>
                  </a:lnTo>
                  <a:lnTo>
                    <a:pt x="11081" y="18279"/>
                  </a:lnTo>
                  <a:lnTo>
                    <a:pt x="10940" y="18373"/>
                  </a:lnTo>
                  <a:lnTo>
                    <a:pt x="10822" y="18490"/>
                  </a:lnTo>
                  <a:lnTo>
                    <a:pt x="10728" y="18608"/>
                  </a:lnTo>
                  <a:lnTo>
                    <a:pt x="10657" y="18749"/>
                  </a:lnTo>
                  <a:lnTo>
                    <a:pt x="10634" y="18867"/>
                  </a:lnTo>
                  <a:lnTo>
                    <a:pt x="10634" y="18867"/>
                  </a:lnTo>
                  <a:lnTo>
                    <a:pt x="10563" y="19055"/>
                  </a:lnTo>
                  <a:lnTo>
                    <a:pt x="10469" y="19220"/>
                  </a:lnTo>
                  <a:lnTo>
                    <a:pt x="10375" y="19361"/>
                  </a:lnTo>
                  <a:lnTo>
                    <a:pt x="10234" y="19478"/>
                  </a:lnTo>
                  <a:lnTo>
                    <a:pt x="10093" y="19573"/>
                  </a:lnTo>
                  <a:lnTo>
                    <a:pt x="9928" y="19643"/>
                  </a:lnTo>
                  <a:lnTo>
                    <a:pt x="9740" y="19690"/>
                  </a:lnTo>
                  <a:lnTo>
                    <a:pt x="9552" y="19714"/>
                  </a:lnTo>
                  <a:lnTo>
                    <a:pt x="9552" y="19714"/>
                  </a:lnTo>
                  <a:lnTo>
                    <a:pt x="9434" y="19714"/>
                  </a:lnTo>
                  <a:lnTo>
                    <a:pt x="9317" y="19690"/>
                  </a:lnTo>
                  <a:lnTo>
                    <a:pt x="9317" y="19690"/>
                  </a:lnTo>
                  <a:lnTo>
                    <a:pt x="9105" y="19596"/>
                  </a:lnTo>
                  <a:lnTo>
                    <a:pt x="8917" y="19502"/>
                  </a:lnTo>
                  <a:lnTo>
                    <a:pt x="8752" y="19361"/>
                  </a:lnTo>
                  <a:lnTo>
                    <a:pt x="8634" y="19196"/>
                  </a:lnTo>
                  <a:lnTo>
                    <a:pt x="8540" y="19008"/>
                  </a:lnTo>
                  <a:lnTo>
                    <a:pt x="8493" y="18796"/>
                  </a:lnTo>
                  <a:lnTo>
                    <a:pt x="8470" y="18585"/>
                  </a:lnTo>
                  <a:lnTo>
                    <a:pt x="8493" y="18373"/>
                  </a:lnTo>
                  <a:lnTo>
                    <a:pt x="8493" y="18373"/>
                  </a:lnTo>
                  <a:lnTo>
                    <a:pt x="8470" y="18420"/>
                  </a:lnTo>
                  <a:lnTo>
                    <a:pt x="8470" y="18420"/>
                  </a:lnTo>
                  <a:lnTo>
                    <a:pt x="8493" y="18208"/>
                  </a:lnTo>
                  <a:lnTo>
                    <a:pt x="8470" y="17996"/>
                  </a:lnTo>
                  <a:lnTo>
                    <a:pt x="8423" y="17808"/>
                  </a:lnTo>
                  <a:lnTo>
                    <a:pt x="8329" y="17620"/>
                  </a:lnTo>
                  <a:lnTo>
                    <a:pt x="8187" y="17479"/>
                  </a:lnTo>
                  <a:lnTo>
                    <a:pt x="8046" y="17338"/>
                  </a:lnTo>
                  <a:lnTo>
                    <a:pt x="7858" y="17244"/>
                  </a:lnTo>
                  <a:lnTo>
                    <a:pt x="7670" y="17173"/>
                  </a:lnTo>
                  <a:lnTo>
                    <a:pt x="7670" y="17173"/>
                  </a:lnTo>
                  <a:lnTo>
                    <a:pt x="7529" y="17150"/>
                  </a:lnTo>
                  <a:lnTo>
                    <a:pt x="7411" y="17126"/>
                  </a:lnTo>
                  <a:lnTo>
                    <a:pt x="7411" y="17126"/>
                  </a:lnTo>
                  <a:lnTo>
                    <a:pt x="7223" y="17150"/>
                  </a:lnTo>
                  <a:lnTo>
                    <a:pt x="7058" y="17197"/>
                  </a:lnTo>
                  <a:lnTo>
                    <a:pt x="6894" y="17244"/>
                  </a:lnTo>
                  <a:lnTo>
                    <a:pt x="6752" y="17338"/>
                  </a:lnTo>
                  <a:lnTo>
                    <a:pt x="6635" y="17455"/>
                  </a:lnTo>
                  <a:lnTo>
                    <a:pt x="6517" y="17596"/>
                  </a:lnTo>
                  <a:lnTo>
                    <a:pt x="6423" y="17738"/>
                  </a:lnTo>
                  <a:lnTo>
                    <a:pt x="6352" y="17902"/>
                  </a:lnTo>
                  <a:lnTo>
                    <a:pt x="6352" y="17902"/>
                  </a:lnTo>
                  <a:lnTo>
                    <a:pt x="6376" y="17855"/>
                  </a:lnTo>
                  <a:lnTo>
                    <a:pt x="6376" y="17855"/>
                  </a:lnTo>
                  <a:lnTo>
                    <a:pt x="6305" y="18020"/>
                  </a:lnTo>
                  <a:lnTo>
                    <a:pt x="6211" y="18185"/>
                  </a:lnTo>
                  <a:lnTo>
                    <a:pt x="6117" y="18326"/>
                  </a:lnTo>
                  <a:lnTo>
                    <a:pt x="5976" y="18443"/>
                  </a:lnTo>
                  <a:lnTo>
                    <a:pt x="5835" y="18561"/>
                  </a:lnTo>
                  <a:lnTo>
                    <a:pt x="5670" y="18632"/>
                  </a:lnTo>
                  <a:lnTo>
                    <a:pt x="5482" y="18679"/>
                  </a:lnTo>
                  <a:lnTo>
                    <a:pt x="5317" y="18679"/>
                  </a:lnTo>
                  <a:lnTo>
                    <a:pt x="5317" y="18679"/>
                  </a:lnTo>
                  <a:lnTo>
                    <a:pt x="5176" y="18679"/>
                  </a:lnTo>
                  <a:lnTo>
                    <a:pt x="5059" y="18655"/>
                  </a:lnTo>
                  <a:lnTo>
                    <a:pt x="5059" y="18655"/>
                  </a:lnTo>
                  <a:lnTo>
                    <a:pt x="4847" y="18585"/>
                  </a:lnTo>
                  <a:lnTo>
                    <a:pt x="4659" y="18467"/>
                  </a:lnTo>
                  <a:lnTo>
                    <a:pt x="4494" y="18326"/>
                  </a:lnTo>
                  <a:lnTo>
                    <a:pt x="4376" y="18161"/>
                  </a:lnTo>
                  <a:lnTo>
                    <a:pt x="4282" y="17973"/>
                  </a:lnTo>
                  <a:lnTo>
                    <a:pt x="4235" y="17761"/>
                  </a:lnTo>
                  <a:lnTo>
                    <a:pt x="4212" y="17549"/>
                  </a:lnTo>
                  <a:lnTo>
                    <a:pt x="4235" y="17338"/>
                  </a:lnTo>
                  <a:lnTo>
                    <a:pt x="4259" y="17291"/>
                  </a:lnTo>
                  <a:lnTo>
                    <a:pt x="4259" y="17291"/>
                  </a:lnTo>
                  <a:lnTo>
                    <a:pt x="4259" y="17102"/>
                  </a:lnTo>
                  <a:lnTo>
                    <a:pt x="4212" y="16914"/>
                  </a:lnTo>
                  <a:lnTo>
                    <a:pt x="4141" y="16726"/>
                  </a:lnTo>
                  <a:lnTo>
                    <a:pt x="4047" y="16561"/>
                  </a:lnTo>
                  <a:lnTo>
                    <a:pt x="3929" y="16420"/>
                  </a:lnTo>
                  <a:lnTo>
                    <a:pt x="3788" y="16303"/>
                  </a:lnTo>
                  <a:lnTo>
                    <a:pt x="3624" y="16209"/>
                  </a:lnTo>
                  <a:lnTo>
                    <a:pt x="3412" y="16138"/>
                  </a:lnTo>
                  <a:lnTo>
                    <a:pt x="3412" y="16138"/>
                  </a:lnTo>
                  <a:lnTo>
                    <a:pt x="3294" y="16114"/>
                  </a:lnTo>
                  <a:lnTo>
                    <a:pt x="3153" y="16114"/>
                  </a:lnTo>
                  <a:lnTo>
                    <a:pt x="3153" y="16114"/>
                  </a:lnTo>
                  <a:lnTo>
                    <a:pt x="3012" y="16114"/>
                  </a:lnTo>
                  <a:lnTo>
                    <a:pt x="2871" y="16162"/>
                  </a:lnTo>
                  <a:lnTo>
                    <a:pt x="2730" y="16209"/>
                  </a:lnTo>
                  <a:lnTo>
                    <a:pt x="2589" y="16279"/>
                  </a:lnTo>
                  <a:lnTo>
                    <a:pt x="2471" y="16350"/>
                  </a:lnTo>
                  <a:lnTo>
                    <a:pt x="2377" y="16444"/>
                  </a:lnTo>
                  <a:lnTo>
                    <a:pt x="2283" y="16561"/>
                  </a:lnTo>
                  <a:lnTo>
                    <a:pt x="2189" y="16703"/>
                  </a:lnTo>
                  <a:lnTo>
                    <a:pt x="2165" y="16820"/>
                  </a:lnTo>
                  <a:lnTo>
                    <a:pt x="2165" y="16820"/>
                  </a:lnTo>
                  <a:lnTo>
                    <a:pt x="2095" y="17008"/>
                  </a:lnTo>
                  <a:lnTo>
                    <a:pt x="2024" y="17173"/>
                  </a:lnTo>
                  <a:lnTo>
                    <a:pt x="1906" y="17314"/>
                  </a:lnTo>
                  <a:lnTo>
                    <a:pt x="1765" y="17432"/>
                  </a:lnTo>
                  <a:lnTo>
                    <a:pt x="1624" y="17526"/>
                  </a:lnTo>
                  <a:lnTo>
                    <a:pt x="1459" y="17620"/>
                  </a:lnTo>
                  <a:lnTo>
                    <a:pt x="1271" y="17644"/>
                  </a:lnTo>
                  <a:lnTo>
                    <a:pt x="1107" y="17667"/>
                  </a:lnTo>
                  <a:lnTo>
                    <a:pt x="1107" y="17667"/>
                  </a:lnTo>
                  <a:lnTo>
                    <a:pt x="965" y="17667"/>
                  </a:lnTo>
                  <a:lnTo>
                    <a:pt x="848" y="17644"/>
                  </a:lnTo>
                  <a:lnTo>
                    <a:pt x="848" y="17644"/>
                  </a:lnTo>
                  <a:lnTo>
                    <a:pt x="636" y="17573"/>
                  </a:lnTo>
                  <a:lnTo>
                    <a:pt x="448" y="17455"/>
                  </a:lnTo>
                  <a:lnTo>
                    <a:pt x="283" y="17314"/>
                  </a:lnTo>
                  <a:lnTo>
                    <a:pt x="166" y="17150"/>
                  </a:lnTo>
                  <a:lnTo>
                    <a:pt x="71" y="16961"/>
                  </a:lnTo>
                  <a:lnTo>
                    <a:pt x="24" y="16750"/>
                  </a:lnTo>
                  <a:lnTo>
                    <a:pt x="1" y="16538"/>
                  </a:lnTo>
                  <a:lnTo>
                    <a:pt x="24" y="16326"/>
                  </a:lnTo>
                  <a:lnTo>
                    <a:pt x="3765" y="824"/>
                  </a:lnTo>
                  <a:lnTo>
                    <a:pt x="3765" y="824"/>
                  </a:lnTo>
                  <a:lnTo>
                    <a:pt x="3835" y="659"/>
                  </a:lnTo>
                  <a:lnTo>
                    <a:pt x="3929" y="494"/>
                  </a:lnTo>
                  <a:lnTo>
                    <a:pt x="4024" y="353"/>
                  </a:lnTo>
                  <a:lnTo>
                    <a:pt x="4165" y="236"/>
                  </a:lnTo>
                  <a:lnTo>
                    <a:pt x="4306" y="118"/>
                  </a:lnTo>
                  <a:lnTo>
                    <a:pt x="4471" y="47"/>
                  </a:lnTo>
                  <a:lnTo>
                    <a:pt x="4659" y="0"/>
                  </a:lnTo>
                  <a:lnTo>
                    <a:pt x="4823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6" name="Google Shape;1526;p38"/>
            <p:cNvSpPr/>
            <p:nvPr/>
          </p:nvSpPr>
          <p:spPr>
            <a:xfrm>
              <a:off x="1455025" y="2650916"/>
              <a:ext cx="673991" cy="745937"/>
            </a:xfrm>
            <a:custGeom>
              <a:rect b="b" l="l" r="r" t="t"/>
              <a:pathLst>
                <a:path extrusionOk="0" fill="none" h="21949" w="19832">
                  <a:moveTo>
                    <a:pt x="5434" y="1"/>
                  </a:moveTo>
                  <a:lnTo>
                    <a:pt x="5434" y="1"/>
                  </a:lnTo>
                  <a:lnTo>
                    <a:pt x="5152" y="24"/>
                  </a:lnTo>
                  <a:lnTo>
                    <a:pt x="4870" y="95"/>
                  </a:lnTo>
                  <a:lnTo>
                    <a:pt x="4611" y="212"/>
                  </a:lnTo>
                  <a:lnTo>
                    <a:pt x="4399" y="354"/>
                  </a:lnTo>
                  <a:lnTo>
                    <a:pt x="4188" y="542"/>
                  </a:lnTo>
                  <a:lnTo>
                    <a:pt x="4023" y="777"/>
                  </a:lnTo>
                  <a:lnTo>
                    <a:pt x="3882" y="1036"/>
                  </a:lnTo>
                  <a:lnTo>
                    <a:pt x="3788" y="1295"/>
                  </a:lnTo>
                  <a:lnTo>
                    <a:pt x="47" y="16797"/>
                  </a:lnTo>
                  <a:lnTo>
                    <a:pt x="47" y="16797"/>
                  </a:lnTo>
                  <a:lnTo>
                    <a:pt x="24" y="16962"/>
                  </a:lnTo>
                  <a:lnTo>
                    <a:pt x="0" y="17126"/>
                  </a:lnTo>
                  <a:lnTo>
                    <a:pt x="0" y="17291"/>
                  </a:lnTo>
                  <a:lnTo>
                    <a:pt x="24" y="17456"/>
                  </a:lnTo>
                  <a:lnTo>
                    <a:pt x="47" y="17620"/>
                  </a:lnTo>
                  <a:lnTo>
                    <a:pt x="94" y="17785"/>
                  </a:lnTo>
                  <a:lnTo>
                    <a:pt x="165" y="17926"/>
                  </a:lnTo>
                  <a:lnTo>
                    <a:pt x="259" y="18067"/>
                  </a:lnTo>
                  <a:lnTo>
                    <a:pt x="259" y="18067"/>
                  </a:lnTo>
                  <a:lnTo>
                    <a:pt x="353" y="18208"/>
                  </a:lnTo>
                  <a:lnTo>
                    <a:pt x="447" y="18350"/>
                  </a:lnTo>
                  <a:lnTo>
                    <a:pt x="565" y="18467"/>
                  </a:lnTo>
                  <a:lnTo>
                    <a:pt x="706" y="18561"/>
                  </a:lnTo>
                  <a:lnTo>
                    <a:pt x="847" y="18655"/>
                  </a:lnTo>
                  <a:lnTo>
                    <a:pt x="988" y="18726"/>
                  </a:lnTo>
                  <a:lnTo>
                    <a:pt x="1153" y="18797"/>
                  </a:lnTo>
                  <a:lnTo>
                    <a:pt x="1318" y="18844"/>
                  </a:lnTo>
                  <a:lnTo>
                    <a:pt x="1318" y="18844"/>
                  </a:lnTo>
                  <a:lnTo>
                    <a:pt x="1506" y="18891"/>
                  </a:lnTo>
                  <a:lnTo>
                    <a:pt x="1718" y="18891"/>
                  </a:lnTo>
                  <a:lnTo>
                    <a:pt x="1718" y="18891"/>
                  </a:lnTo>
                  <a:lnTo>
                    <a:pt x="2000" y="18867"/>
                  </a:lnTo>
                  <a:lnTo>
                    <a:pt x="2282" y="18797"/>
                  </a:lnTo>
                  <a:lnTo>
                    <a:pt x="2541" y="18679"/>
                  </a:lnTo>
                  <a:lnTo>
                    <a:pt x="2776" y="18538"/>
                  </a:lnTo>
                  <a:lnTo>
                    <a:pt x="2964" y="18350"/>
                  </a:lnTo>
                  <a:lnTo>
                    <a:pt x="3153" y="18114"/>
                  </a:lnTo>
                  <a:lnTo>
                    <a:pt x="3270" y="17856"/>
                  </a:lnTo>
                  <a:lnTo>
                    <a:pt x="3364" y="17597"/>
                  </a:lnTo>
                  <a:lnTo>
                    <a:pt x="3388" y="17550"/>
                  </a:lnTo>
                  <a:lnTo>
                    <a:pt x="3388" y="17550"/>
                  </a:lnTo>
                  <a:lnTo>
                    <a:pt x="3458" y="17456"/>
                  </a:lnTo>
                  <a:lnTo>
                    <a:pt x="3552" y="17385"/>
                  </a:lnTo>
                  <a:lnTo>
                    <a:pt x="3670" y="17338"/>
                  </a:lnTo>
                  <a:lnTo>
                    <a:pt x="3764" y="17338"/>
                  </a:lnTo>
                  <a:lnTo>
                    <a:pt x="3764" y="17338"/>
                  </a:lnTo>
                  <a:lnTo>
                    <a:pt x="3882" y="17338"/>
                  </a:lnTo>
                  <a:lnTo>
                    <a:pt x="3882" y="17338"/>
                  </a:lnTo>
                  <a:lnTo>
                    <a:pt x="3976" y="17385"/>
                  </a:lnTo>
                  <a:lnTo>
                    <a:pt x="4046" y="17409"/>
                  </a:lnTo>
                  <a:lnTo>
                    <a:pt x="4164" y="17526"/>
                  </a:lnTo>
                  <a:lnTo>
                    <a:pt x="4235" y="17667"/>
                  </a:lnTo>
                  <a:lnTo>
                    <a:pt x="4258" y="17809"/>
                  </a:lnTo>
                  <a:lnTo>
                    <a:pt x="4258" y="17809"/>
                  </a:lnTo>
                  <a:lnTo>
                    <a:pt x="4235" y="17973"/>
                  </a:lnTo>
                  <a:lnTo>
                    <a:pt x="4211" y="18138"/>
                  </a:lnTo>
                  <a:lnTo>
                    <a:pt x="4211" y="18303"/>
                  </a:lnTo>
                  <a:lnTo>
                    <a:pt x="4235" y="18467"/>
                  </a:lnTo>
                  <a:lnTo>
                    <a:pt x="4258" y="18632"/>
                  </a:lnTo>
                  <a:lnTo>
                    <a:pt x="4305" y="18797"/>
                  </a:lnTo>
                  <a:lnTo>
                    <a:pt x="4376" y="18938"/>
                  </a:lnTo>
                  <a:lnTo>
                    <a:pt x="4470" y="19102"/>
                  </a:lnTo>
                  <a:lnTo>
                    <a:pt x="4470" y="19102"/>
                  </a:lnTo>
                  <a:lnTo>
                    <a:pt x="4564" y="19244"/>
                  </a:lnTo>
                  <a:lnTo>
                    <a:pt x="4658" y="19361"/>
                  </a:lnTo>
                  <a:lnTo>
                    <a:pt x="4776" y="19479"/>
                  </a:lnTo>
                  <a:lnTo>
                    <a:pt x="4917" y="19573"/>
                  </a:lnTo>
                  <a:lnTo>
                    <a:pt x="5058" y="19667"/>
                  </a:lnTo>
                  <a:lnTo>
                    <a:pt x="5199" y="19761"/>
                  </a:lnTo>
                  <a:lnTo>
                    <a:pt x="5364" y="19808"/>
                  </a:lnTo>
                  <a:lnTo>
                    <a:pt x="5529" y="19855"/>
                  </a:lnTo>
                  <a:lnTo>
                    <a:pt x="5529" y="19855"/>
                  </a:lnTo>
                  <a:lnTo>
                    <a:pt x="5717" y="19902"/>
                  </a:lnTo>
                  <a:lnTo>
                    <a:pt x="5928" y="19902"/>
                  </a:lnTo>
                  <a:lnTo>
                    <a:pt x="5928" y="19902"/>
                  </a:lnTo>
                  <a:lnTo>
                    <a:pt x="6187" y="19879"/>
                  </a:lnTo>
                  <a:lnTo>
                    <a:pt x="6446" y="19832"/>
                  </a:lnTo>
                  <a:lnTo>
                    <a:pt x="6681" y="19738"/>
                  </a:lnTo>
                  <a:lnTo>
                    <a:pt x="6916" y="19596"/>
                  </a:lnTo>
                  <a:lnTo>
                    <a:pt x="7105" y="19432"/>
                  </a:lnTo>
                  <a:lnTo>
                    <a:pt x="7269" y="19244"/>
                  </a:lnTo>
                  <a:lnTo>
                    <a:pt x="7410" y="19032"/>
                  </a:lnTo>
                  <a:lnTo>
                    <a:pt x="7528" y="18773"/>
                  </a:lnTo>
                  <a:lnTo>
                    <a:pt x="7528" y="18773"/>
                  </a:lnTo>
                  <a:lnTo>
                    <a:pt x="7552" y="18703"/>
                  </a:lnTo>
                  <a:lnTo>
                    <a:pt x="7552" y="18703"/>
                  </a:lnTo>
                  <a:lnTo>
                    <a:pt x="7622" y="18561"/>
                  </a:lnTo>
                  <a:lnTo>
                    <a:pt x="7740" y="18444"/>
                  </a:lnTo>
                  <a:lnTo>
                    <a:pt x="7857" y="18373"/>
                  </a:lnTo>
                  <a:lnTo>
                    <a:pt x="8022" y="18350"/>
                  </a:lnTo>
                  <a:lnTo>
                    <a:pt x="8022" y="18350"/>
                  </a:lnTo>
                  <a:lnTo>
                    <a:pt x="8140" y="18373"/>
                  </a:lnTo>
                  <a:lnTo>
                    <a:pt x="8140" y="18373"/>
                  </a:lnTo>
                  <a:lnTo>
                    <a:pt x="8210" y="18397"/>
                  </a:lnTo>
                  <a:lnTo>
                    <a:pt x="8304" y="18444"/>
                  </a:lnTo>
                  <a:lnTo>
                    <a:pt x="8351" y="18514"/>
                  </a:lnTo>
                  <a:lnTo>
                    <a:pt x="8422" y="18585"/>
                  </a:lnTo>
                  <a:lnTo>
                    <a:pt x="8469" y="18655"/>
                  </a:lnTo>
                  <a:lnTo>
                    <a:pt x="8493" y="18726"/>
                  </a:lnTo>
                  <a:lnTo>
                    <a:pt x="8493" y="18820"/>
                  </a:lnTo>
                  <a:lnTo>
                    <a:pt x="8493" y="18914"/>
                  </a:lnTo>
                  <a:lnTo>
                    <a:pt x="8493" y="18914"/>
                  </a:lnTo>
                  <a:lnTo>
                    <a:pt x="8469" y="19008"/>
                  </a:lnTo>
                  <a:lnTo>
                    <a:pt x="8469" y="19008"/>
                  </a:lnTo>
                  <a:lnTo>
                    <a:pt x="8469" y="19173"/>
                  </a:lnTo>
                  <a:lnTo>
                    <a:pt x="8469" y="19338"/>
                  </a:lnTo>
                  <a:lnTo>
                    <a:pt x="8493" y="19479"/>
                  </a:lnTo>
                  <a:lnTo>
                    <a:pt x="8516" y="19643"/>
                  </a:lnTo>
                  <a:lnTo>
                    <a:pt x="8610" y="19926"/>
                  </a:lnTo>
                  <a:lnTo>
                    <a:pt x="8775" y="20185"/>
                  </a:lnTo>
                  <a:lnTo>
                    <a:pt x="8963" y="20420"/>
                  </a:lnTo>
                  <a:lnTo>
                    <a:pt x="9198" y="20632"/>
                  </a:lnTo>
                  <a:lnTo>
                    <a:pt x="9316" y="20702"/>
                  </a:lnTo>
                  <a:lnTo>
                    <a:pt x="9457" y="20773"/>
                  </a:lnTo>
                  <a:lnTo>
                    <a:pt x="9622" y="20843"/>
                  </a:lnTo>
                  <a:lnTo>
                    <a:pt x="9763" y="20890"/>
                  </a:lnTo>
                  <a:lnTo>
                    <a:pt x="9763" y="20890"/>
                  </a:lnTo>
                  <a:lnTo>
                    <a:pt x="9975" y="20914"/>
                  </a:lnTo>
                  <a:lnTo>
                    <a:pt x="10163" y="20937"/>
                  </a:lnTo>
                  <a:lnTo>
                    <a:pt x="10163" y="20937"/>
                  </a:lnTo>
                  <a:lnTo>
                    <a:pt x="10469" y="20914"/>
                  </a:lnTo>
                  <a:lnTo>
                    <a:pt x="10751" y="20843"/>
                  </a:lnTo>
                  <a:lnTo>
                    <a:pt x="11010" y="20726"/>
                  </a:lnTo>
                  <a:lnTo>
                    <a:pt x="11221" y="20561"/>
                  </a:lnTo>
                  <a:lnTo>
                    <a:pt x="11433" y="20373"/>
                  </a:lnTo>
                  <a:lnTo>
                    <a:pt x="11598" y="20161"/>
                  </a:lnTo>
                  <a:lnTo>
                    <a:pt x="11739" y="19902"/>
                  </a:lnTo>
                  <a:lnTo>
                    <a:pt x="11833" y="19620"/>
                  </a:lnTo>
                  <a:lnTo>
                    <a:pt x="11857" y="19573"/>
                  </a:lnTo>
                  <a:lnTo>
                    <a:pt x="11857" y="19573"/>
                  </a:lnTo>
                  <a:lnTo>
                    <a:pt x="11927" y="19479"/>
                  </a:lnTo>
                  <a:lnTo>
                    <a:pt x="11998" y="19408"/>
                  </a:lnTo>
                  <a:lnTo>
                    <a:pt x="11998" y="19408"/>
                  </a:lnTo>
                  <a:lnTo>
                    <a:pt x="12115" y="19361"/>
                  </a:lnTo>
                  <a:lnTo>
                    <a:pt x="12256" y="19338"/>
                  </a:lnTo>
                  <a:lnTo>
                    <a:pt x="12256" y="19338"/>
                  </a:lnTo>
                  <a:lnTo>
                    <a:pt x="12374" y="19361"/>
                  </a:lnTo>
                  <a:lnTo>
                    <a:pt x="12374" y="19361"/>
                  </a:lnTo>
                  <a:lnTo>
                    <a:pt x="12445" y="19385"/>
                  </a:lnTo>
                  <a:lnTo>
                    <a:pt x="12515" y="19432"/>
                  </a:lnTo>
                  <a:lnTo>
                    <a:pt x="12633" y="19526"/>
                  </a:lnTo>
                  <a:lnTo>
                    <a:pt x="12703" y="19667"/>
                  </a:lnTo>
                  <a:lnTo>
                    <a:pt x="12727" y="19832"/>
                  </a:lnTo>
                  <a:lnTo>
                    <a:pt x="12727" y="19855"/>
                  </a:lnTo>
                  <a:lnTo>
                    <a:pt x="12727" y="19855"/>
                  </a:lnTo>
                  <a:lnTo>
                    <a:pt x="12703" y="20020"/>
                  </a:lnTo>
                  <a:lnTo>
                    <a:pt x="12680" y="20185"/>
                  </a:lnTo>
                  <a:lnTo>
                    <a:pt x="12680" y="20349"/>
                  </a:lnTo>
                  <a:lnTo>
                    <a:pt x="12703" y="20514"/>
                  </a:lnTo>
                  <a:lnTo>
                    <a:pt x="12727" y="20679"/>
                  </a:lnTo>
                  <a:lnTo>
                    <a:pt x="12798" y="20843"/>
                  </a:lnTo>
                  <a:lnTo>
                    <a:pt x="12845" y="20984"/>
                  </a:lnTo>
                  <a:lnTo>
                    <a:pt x="12939" y="21126"/>
                  </a:lnTo>
                  <a:lnTo>
                    <a:pt x="13033" y="21267"/>
                  </a:lnTo>
                  <a:lnTo>
                    <a:pt x="13127" y="21408"/>
                  </a:lnTo>
                  <a:lnTo>
                    <a:pt x="13244" y="21502"/>
                  </a:lnTo>
                  <a:lnTo>
                    <a:pt x="13362" y="21620"/>
                  </a:lnTo>
                  <a:lnTo>
                    <a:pt x="13503" y="21714"/>
                  </a:lnTo>
                  <a:lnTo>
                    <a:pt x="13668" y="21784"/>
                  </a:lnTo>
                  <a:lnTo>
                    <a:pt x="13809" y="21855"/>
                  </a:lnTo>
                  <a:lnTo>
                    <a:pt x="13997" y="21902"/>
                  </a:lnTo>
                  <a:lnTo>
                    <a:pt x="13997" y="21902"/>
                  </a:lnTo>
                  <a:lnTo>
                    <a:pt x="14185" y="21949"/>
                  </a:lnTo>
                  <a:lnTo>
                    <a:pt x="14397" y="21949"/>
                  </a:lnTo>
                  <a:lnTo>
                    <a:pt x="14397" y="21949"/>
                  </a:lnTo>
                  <a:lnTo>
                    <a:pt x="14679" y="21925"/>
                  </a:lnTo>
                  <a:lnTo>
                    <a:pt x="14962" y="21855"/>
                  </a:lnTo>
                  <a:lnTo>
                    <a:pt x="15221" y="21737"/>
                  </a:lnTo>
                  <a:lnTo>
                    <a:pt x="15456" y="21596"/>
                  </a:lnTo>
                  <a:lnTo>
                    <a:pt x="15644" y="21408"/>
                  </a:lnTo>
                  <a:lnTo>
                    <a:pt x="15832" y="21173"/>
                  </a:lnTo>
                  <a:lnTo>
                    <a:pt x="15950" y="20914"/>
                  </a:lnTo>
                  <a:lnTo>
                    <a:pt x="16044" y="20655"/>
                  </a:lnTo>
                  <a:lnTo>
                    <a:pt x="19784" y="5152"/>
                  </a:lnTo>
                  <a:lnTo>
                    <a:pt x="19784" y="5152"/>
                  </a:lnTo>
                  <a:lnTo>
                    <a:pt x="19808" y="4988"/>
                  </a:lnTo>
                  <a:lnTo>
                    <a:pt x="19831" y="4823"/>
                  </a:lnTo>
                  <a:lnTo>
                    <a:pt x="19831" y="4658"/>
                  </a:lnTo>
                  <a:lnTo>
                    <a:pt x="19808" y="4494"/>
                  </a:lnTo>
                  <a:lnTo>
                    <a:pt x="19784" y="4329"/>
                  </a:lnTo>
                  <a:lnTo>
                    <a:pt x="19714" y="4164"/>
                  </a:lnTo>
                  <a:lnTo>
                    <a:pt x="19667" y="4023"/>
                  </a:lnTo>
                  <a:lnTo>
                    <a:pt x="19573" y="3859"/>
                  </a:lnTo>
                  <a:lnTo>
                    <a:pt x="19478" y="3741"/>
                  </a:lnTo>
                  <a:lnTo>
                    <a:pt x="19384" y="3600"/>
                  </a:lnTo>
                  <a:lnTo>
                    <a:pt x="19267" y="3482"/>
                  </a:lnTo>
                  <a:lnTo>
                    <a:pt x="19149" y="3388"/>
                  </a:lnTo>
                  <a:lnTo>
                    <a:pt x="19008" y="3294"/>
                  </a:lnTo>
                  <a:lnTo>
                    <a:pt x="18843" y="3223"/>
                  </a:lnTo>
                  <a:lnTo>
                    <a:pt x="18702" y="3153"/>
                  </a:lnTo>
                  <a:lnTo>
                    <a:pt x="18514" y="3106"/>
                  </a:lnTo>
                  <a:lnTo>
                    <a:pt x="18514" y="3106"/>
                  </a:lnTo>
                  <a:lnTo>
                    <a:pt x="18326" y="3059"/>
                  </a:lnTo>
                  <a:lnTo>
                    <a:pt x="18114" y="3059"/>
                  </a:lnTo>
                  <a:lnTo>
                    <a:pt x="18114" y="3059"/>
                  </a:lnTo>
                  <a:lnTo>
                    <a:pt x="17832" y="3082"/>
                  </a:lnTo>
                  <a:lnTo>
                    <a:pt x="17549" y="3153"/>
                  </a:lnTo>
                  <a:lnTo>
                    <a:pt x="17291" y="3271"/>
                  </a:lnTo>
                  <a:lnTo>
                    <a:pt x="17079" y="3412"/>
                  </a:lnTo>
                  <a:lnTo>
                    <a:pt x="16867" y="3600"/>
                  </a:lnTo>
                  <a:lnTo>
                    <a:pt x="16703" y="3835"/>
                  </a:lnTo>
                  <a:lnTo>
                    <a:pt x="16561" y="4070"/>
                  </a:lnTo>
                  <a:lnTo>
                    <a:pt x="16467" y="4353"/>
                  </a:lnTo>
                  <a:lnTo>
                    <a:pt x="16467" y="4353"/>
                  </a:lnTo>
                  <a:lnTo>
                    <a:pt x="16397" y="4470"/>
                  </a:lnTo>
                  <a:lnTo>
                    <a:pt x="16279" y="4541"/>
                  </a:lnTo>
                  <a:lnTo>
                    <a:pt x="16162" y="4588"/>
                  </a:lnTo>
                  <a:lnTo>
                    <a:pt x="16044" y="4611"/>
                  </a:lnTo>
                  <a:lnTo>
                    <a:pt x="16044" y="4611"/>
                  </a:lnTo>
                  <a:lnTo>
                    <a:pt x="15926" y="4611"/>
                  </a:lnTo>
                  <a:lnTo>
                    <a:pt x="15926" y="4611"/>
                  </a:lnTo>
                  <a:lnTo>
                    <a:pt x="15832" y="4564"/>
                  </a:lnTo>
                  <a:lnTo>
                    <a:pt x="15762" y="4517"/>
                  </a:lnTo>
                  <a:lnTo>
                    <a:pt x="15691" y="4470"/>
                  </a:lnTo>
                  <a:lnTo>
                    <a:pt x="15620" y="4400"/>
                  </a:lnTo>
                  <a:lnTo>
                    <a:pt x="15620" y="4400"/>
                  </a:lnTo>
                  <a:lnTo>
                    <a:pt x="15573" y="4282"/>
                  </a:lnTo>
                  <a:lnTo>
                    <a:pt x="15550" y="4188"/>
                  </a:lnTo>
                  <a:lnTo>
                    <a:pt x="15573" y="4141"/>
                  </a:lnTo>
                  <a:lnTo>
                    <a:pt x="15573" y="4141"/>
                  </a:lnTo>
                  <a:lnTo>
                    <a:pt x="15597" y="3976"/>
                  </a:lnTo>
                  <a:lnTo>
                    <a:pt x="15620" y="3812"/>
                  </a:lnTo>
                  <a:lnTo>
                    <a:pt x="15620" y="3623"/>
                  </a:lnTo>
                  <a:lnTo>
                    <a:pt x="15597" y="3459"/>
                  </a:lnTo>
                  <a:lnTo>
                    <a:pt x="15550" y="3294"/>
                  </a:lnTo>
                  <a:lnTo>
                    <a:pt x="15503" y="3153"/>
                  </a:lnTo>
                  <a:lnTo>
                    <a:pt x="15432" y="2988"/>
                  </a:lnTo>
                  <a:lnTo>
                    <a:pt x="15362" y="2847"/>
                  </a:lnTo>
                  <a:lnTo>
                    <a:pt x="15268" y="2706"/>
                  </a:lnTo>
                  <a:lnTo>
                    <a:pt x="15173" y="2588"/>
                  </a:lnTo>
                  <a:lnTo>
                    <a:pt x="15056" y="2471"/>
                  </a:lnTo>
                  <a:lnTo>
                    <a:pt x="14915" y="2377"/>
                  </a:lnTo>
                  <a:lnTo>
                    <a:pt x="14774" y="2283"/>
                  </a:lnTo>
                  <a:lnTo>
                    <a:pt x="14632" y="2188"/>
                  </a:lnTo>
                  <a:lnTo>
                    <a:pt x="14468" y="2141"/>
                  </a:lnTo>
                  <a:lnTo>
                    <a:pt x="14303" y="2094"/>
                  </a:lnTo>
                  <a:lnTo>
                    <a:pt x="14303" y="2094"/>
                  </a:lnTo>
                  <a:lnTo>
                    <a:pt x="14115" y="2047"/>
                  </a:lnTo>
                  <a:lnTo>
                    <a:pt x="13903" y="2024"/>
                  </a:lnTo>
                  <a:lnTo>
                    <a:pt x="13903" y="2024"/>
                  </a:lnTo>
                  <a:lnTo>
                    <a:pt x="13644" y="2047"/>
                  </a:lnTo>
                  <a:lnTo>
                    <a:pt x="13409" y="2118"/>
                  </a:lnTo>
                  <a:lnTo>
                    <a:pt x="13174" y="2212"/>
                  </a:lnTo>
                  <a:lnTo>
                    <a:pt x="12939" y="2330"/>
                  </a:lnTo>
                  <a:lnTo>
                    <a:pt x="12750" y="2494"/>
                  </a:lnTo>
                  <a:lnTo>
                    <a:pt x="12586" y="2659"/>
                  </a:lnTo>
                  <a:lnTo>
                    <a:pt x="12445" y="2871"/>
                  </a:lnTo>
                  <a:lnTo>
                    <a:pt x="12327" y="3106"/>
                  </a:lnTo>
                  <a:lnTo>
                    <a:pt x="12327" y="3106"/>
                  </a:lnTo>
                  <a:lnTo>
                    <a:pt x="12280" y="3200"/>
                  </a:lnTo>
                  <a:lnTo>
                    <a:pt x="12280" y="3200"/>
                  </a:lnTo>
                  <a:lnTo>
                    <a:pt x="12209" y="3341"/>
                  </a:lnTo>
                  <a:lnTo>
                    <a:pt x="12115" y="3435"/>
                  </a:lnTo>
                  <a:lnTo>
                    <a:pt x="11974" y="3506"/>
                  </a:lnTo>
                  <a:lnTo>
                    <a:pt x="11833" y="3529"/>
                  </a:lnTo>
                  <a:lnTo>
                    <a:pt x="11833" y="3529"/>
                  </a:lnTo>
                  <a:lnTo>
                    <a:pt x="11715" y="3529"/>
                  </a:lnTo>
                  <a:lnTo>
                    <a:pt x="11715" y="3529"/>
                  </a:lnTo>
                  <a:lnTo>
                    <a:pt x="11621" y="3482"/>
                  </a:lnTo>
                  <a:lnTo>
                    <a:pt x="11551" y="3435"/>
                  </a:lnTo>
                  <a:lnTo>
                    <a:pt x="11480" y="3388"/>
                  </a:lnTo>
                  <a:lnTo>
                    <a:pt x="11433" y="3318"/>
                  </a:lnTo>
                  <a:lnTo>
                    <a:pt x="11386" y="3247"/>
                  </a:lnTo>
                  <a:lnTo>
                    <a:pt x="11363" y="3153"/>
                  </a:lnTo>
                  <a:lnTo>
                    <a:pt x="11339" y="3082"/>
                  </a:lnTo>
                  <a:lnTo>
                    <a:pt x="11339" y="2988"/>
                  </a:lnTo>
                  <a:lnTo>
                    <a:pt x="11339" y="2988"/>
                  </a:lnTo>
                  <a:lnTo>
                    <a:pt x="11363" y="2871"/>
                  </a:lnTo>
                  <a:lnTo>
                    <a:pt x="11363" y="2871"/>
                  </a:lnTo>
                  <a:lnTo>
                    <a:pt x="11363" y="2706"/>
                  </a:lnTo>
                  <a:lnTo>
                    <a:pt x="11363" y="2565"/>
                  </a:lnTo>
                  <a:lnTo>
                    <a:pt x="11292" y="2259"/>
                  </a:lnTo>
                  <a:lnTo>
                    <a:pt x="11198" y="1977"/>
                  </a:lnTo>
                  <a:lnTo>
                    <a:pt x="11033" y="1718"/>
                  </a:lnTo>
                  <a:lnTo>
                    <a:pt x="10845" y="1506"/>
                  </a:lnTo>
                  <a:lnTo>
                    <a:pt x="10610" y="1318"/>
                  </a:lnTo>
                  <a:lnTo>
                    <a:pt x="10351" y="1153"/>
                  </a:lnTo>
                  <a:lnTo>
                    <a:pt x="10210" y="1106"/>
                  </a:lnTo>
                  <a:lnTo>
                    <a:pt x="10045" y="1059"/>
                  </a:lnTo>
                  <a:lnTo>
                    <a:pt x="10045" y="1059"/>
                  </a:lnTo>
                  <a:lnTo>
                    <a:pt x="9857" y="1012"/>
                  </a:lnTo>
                  <a:lnTo>
                    <a:pt x="9645" y="1012"/>
                  </a:lnTo>
                  <a:lnTo>
                    <a:pt x="9645" y="1012"/>
                  </a:lnTo>
                  <a:lnTo>
                    <a:pt x="9363" y="1036"/>
                  </a:lnTo>
                  <a:lnTo>
                    <a:pt x="9104" y="1106"/>
                  </a:lnTo>
                  <a:lnTo>
                    <a:pt x="8845" y="1200"/>
                  </a:lnTo>
                  <a:lnTo>
                    <a:pt x="8634" y="1342"/>
                  </a:lnTo>
                  <a:lnTo>
                    <a:pt x="8422" y="1530"/>
                  </a:lnTo>
                  <a:lnTo>
                    <a:pt x="8257" y="1741"/>
                  </a:lnTo>
                  <a:lnTo>
                    <a:pt x="8116" y="1977"/>
                  </a:lnTo>
                  <a:lnTo>
                    <a:pt x="8022" y="2235"/>
                  </a:lnTo>
                  <a:lnTo>
                    <a:pt x="8022" y="2235"/>
                  </a:lnTo>
                  <a:lnTo>
                    <a:pt x="7928" y="2353"/>
                  </a:lnTo>
                  <a:lnTo>
                    <a:pt x="7834" y="2447"/>
                  </a:lnTo>
                  <a:lnTo>
                    <a:pt x="7716" y="2494"/>
                  </a:lnTo>
                  <a:lnTo>
                    <a:pt x="7575" y="2518"/>
                  </a:lnTo>
                  <a:lnTo>
                    <a:pt x="7575" y="2518"/>
                  </a:lnTo>
                  <a:lnTo>
                    <a:pt x="7481" y="2494"/>
                  </a:lnTo>
                  <a:lnTo>
                    <a:pt x="7481" y="2494"/>
                  </a:lnTo>
                  <a:lnTo>
                    <a:pt x="7340" y="2447"/>
                  </a:lnTo>
                  <a:lnTo>
                    <a:pt x="7222" y="2353"/>
                  </a:lnTo>
                  <a:lnTo>
                    <a:pt x="7152" y="2235"/>
                  </a:lnTo>
                  <a:lnTo>
                    <a:pt x="7105" y="2094"/>
                  </a:lnTo>
                  <a:lnTo>
                    <a:pt x="7105" y="2094"/>
                  </a:lnTo>
                  <a:lnTo>
                    <a:pt x="7128" y="1930"/>
                  </a:lnTo>
                  <a:lnTo>
                    <a:pt x="7152" y="1765"/>
                  </a:lnTo>
                  <a:lnTo>
                    <a:pt x="7152" y="1600"/>
                  </a:lnTo>
                  <a:lnTo>
                    <a:pt x="7128" y="1436"/>
                  </a:lnTo>
                  <a:lnTo>
                    <a:pt x="7105" y="1271"/>
                  </a:lnTo>
                  <a:lnTo>
                    <a:pt x="7058" y="1106"/>
                  </a:lnTo>
                  <a:lnTo>
                    <a:pt x="6987" y="965"/>
                  </a:lnTo>
                  <a:lnTo>
                    <a:pt x="6893" y="800"/>
                  </a:lnTo>
                  <a:lnTo>
                    <a:pt x="6893" y="800"/>
                  </a:lnTo>
                  <a:lnTo>
                    <a:pt x="6799" y="659"/>
                  </a:lnTo>
                  <a:lnTo>
                    <a:pt x="6705" y="542"/>
                  </a:lnTo>
                  <a:lnTo>
                    <a:pt x="6587" y="424"/>
                  </a:lnTo>
                  <a:lnTo>
                    <a:pt x="6446" y="330"/>
                  </a:lnTo>
                  <a:lnTo>
                    <a:pt x="6305" y="236"/>
                  </a:lnTo>
                  <a:lnTo>
                    <a:pt x="6164" y="142"/>
                  </a:lnTo>
                  <a:lnTo>
                    <a:pt x="5999" y="95"/>
                  </a:lnTo>
                  <a:lnTo>
                    <a:pt x="5858" y="48"/>
                  </a:lnTo>
                  <a:lnTo>
                    <a:pt x="5858" y="48"/>
                  </a:lnTo>
                  <a:lnTo>
                    <a:pt x="5646" y="1"/>
                  </a:lnTo>
                  <a:lnTo>
                    <a:pt x="5434" y="1"/>
                  </a:lnTo>
                  <a:lnTo>
                    <a:pt x="5434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7" name="Google Shape;1527;p38"/>
            <p:cNvSpPr/>
            <p:nvPr/>
          </p:nvSpPr>
          <p:spPr>
            <a:xfrm>
              <a:off x="1518983" y="2873952"/>
              <a:ext cx="546071" cy="299850"/>
            </a:xfrm>
            <a:custGeom>
              <a:rect b="b" l="l" r="r" t="t"/>
              <a:pathLst>
                <a:path extrusionOk="0" h="8823" w="16068">
                  <a:moveTo>
                    <a:pt x="1271" y="1"/>
                  </a:moveTo>
                  <a:lnTo>
                    <a:pt x="0" y="5247"/>
                  </a:lnTo>
                  <a:lnTo>
                    <a:pt x="14797" y="8823"/>
                  </a:lnTo>
                  <a:lnTo>
                    <a:pt x="16067" y="3577"/>
                  </a:lnTo>
                  <a:lnTo>
                    <a:pt x="1271" y="1"/>
                  </a:lnTo>
                  <a:close/>
                </a:path>
              </a:pathLst>
            </a:custGeom>
            <a:solidFill>
              <a:srgbClr val="7E92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8" name="Google Shape;1528;p38"/>
            <p:cNvSpPr/>
            <p:nvPr/>
          </p:nvSpPr>
          <p:spPr>
            <a:xfrm>
              <a:off x="1518983" y="2873952"/>
              <a:ext cx="546071" cy="299850"/>
            </a:xfrm>
            <a:custGeom>
              <a:rect b="b" l="l" r="r" t="t"/>
              <a:pathLst>
                <a:path extrusionOk="0" h="8823" w="16068">
                  <a:moveTo>
                    <a:pt x="1271" y="1"/>
                  </a:moveTo>
                  <a:lnTo>
                    <a:pt x="306" y="3930"/>
                  </a:lnTo>
                  <a:lnTo>
                    <a:pt x="0" y="5247"/>
                  </a:lnTo>
                  <a:lnTo>
                    <a:pt x="14797" y="8823"/>
                  </a:lnTo>
                  <a:lnTo>
                    <a:pt x="15126" y="7505"/>
                  </a:lnTo>
                  <a:lnTo>
                    <a:pt x="16067" y="3577"/>
                  </a:lnTo>
                  <a:lnTo>
                    <a:pt x="1271" y="1"/>
                  </a:lnTo>
                  <a:close/>
                </a:path>
              </a:pathLst>
            </a:custGeom>
            <a:solidFill>
              <a:srgbClr val="6880E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9" name="Google Shape;1529;p38"/>
            <p:cNvSpPr/>
            <p:nvPr/>
          </p:nvSpPr>
          <p:spPr>
            <a:xfrm>
              <a:off x="1529382" y="2873952"/>
              <a:ext cx="535672" cy="255091"/>
            </a:xfrm>
            <a:custGeom>
              <a:rect b="b" l="l" r="r" t="t"/>
              <a:pathLst>
                <a:path extrusionOk="0" h="7506" w="15762">
                  <a:moveTo>
                    <a:pt x="965" y="1"/>
                  </a:moveTo>
                  <a:lnTo>
                    <a:pt x="0" y="3930"/>
                  </a:lnTo>
                  <a:lnTo>
                    <a:pt x="14820" y="7505"/>
                  </a:lnTo>
                  <a:lnTo>
                    <a:pt x="15761" y="3577"/>
                  </a:lnTo>
                  <a:lnTo>
                    <a:pt x="965" y="1"/>
                  </a:lnTo>
                  <a:close/>
                </a:path>
              </a:pathLst>
            </a:custGeom>
            <a:solidFill>
              <a:srgbClr val="7E92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0" name="Google Shape;1530;p38"/>
            <p:cNvSpPr/>
            <p:nvPr/>
          </p:nvSpPr>
          <p:spPr>
            <a:xfrm>
              <a:off x="1613322" y="2752460"/>
              <a:ext cx="12812" cy="3229"/>
            </a:xfrm>
            <a:custGeom>
              <a:rect b="b" l="l" r="r" t="t"/>
              <a:pathLst>
                <a:path extrusionOk="0" fill="none" h="95" w="377">
                  <a:moveTo>
                    <a:pt x="0" y="0"/>
                  </a:moveTo>
                  <a:lnTo>
                    <a:pt x="376" y="94"/>
                  </a:lnTo>
                </a:path>
              </a:pathLst>
            </a:custGeom>
            <a:noFill/>
            <a:ln cap="rnd" cmpd="sng" w="9400">
              <a:solidFill>
                <a:srgbClr val="5D5D6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1" name="Google Shape;1531;p38"/>
            <p:cNvSpPr/>
            <p:nvPr/>
          </p:nvSpPr>
          <p:spPr>
            <a:xfrm>
              <a:off x="1650874" y="2762043"/>
              <a:ext cx="12031" cy="3229"/>
            </a:xfrm>
            <a:custGeom>
              <a:rect b="b" l="l" r="r" t="t"/>
              <a:pathLst>
                <a:path extrusionOk="0" fill="none" h="95" w="354">
                  <a:moveTo>
                    <a:pt x="1" y="1"/>
                  </a:moveTo>
                  <a:lnTo>
                    <a:pt x="354" y="95"/>
                  </a:lnTo>
                </a:path>
              </a:pathLst>
            </a:custGeom>
            <a:noFill/>
            <a:ln cap="rnd" cmpd="sng" w="9400">
              <a:solidFill>
                <a:srgbClr val="5D5D6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2" name="Google Shape;1532;p38"/>
            <p:cNvSpPr/>
            <p:nvPr/>
          </p:nvSpPr>
          <p:spPr>
            <a:xfrm>
              <a:off x="1687644" y="2771626"/>
              <a:ext cx="12031" cy="3229"/>
            </a:xfrm>
            <a:custGeom>
              <a:rect b="b" l="l" r="r" t="t"/>
              <a:pathLst>
                <a:path extrusionOk="0" fill="none" h="95" w="354">
                  <a:moveTo>
                    <a:pt x="1" y="1"/>
                  </a:moveTo>
                  <a:lnTo>
                    <a:pt x="354" y="95"/>
                  </a:lnTo>
                </a:path>
              </a:pathLst>
            </a:custGeom>
            <a:noFill/>
            <a:ln cap="rnd" cmpd="sng" w="9400">
              <a:solidFill>
                <a:srgbClr val="5D5D6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3" name="Google Shape;1533;p38"/>
            <p:cNvSpPr/>
            <p:nvPr/>
          </p:nvSpPr>
          <p:spPr>
            <a:xfrm>
              <a:off x="1724415" y="2781244"/>
              <a:ext cx="12846" cy="4010"/>
            </a:xfrm>
            <a:custGeom>
              <a:rect b="b" l="l" r="r" t="t"/>
              <a:pathLst>
                <a:path extrusionOk="0" fill="none" h="118" w="378">
                  <a:moveTo>
                    <a:pt x="1" y="0"/>
                  </a:moveTo>
                  <a:lnTo>
                    <a:pt x="377" y="118"/>
                  </a:lnTo>
                </a:path>
              </a:pathLst>
            </a:custGeom>
            <a:noFill/>
            <a:ln cap="rnd" cmpd="sng" w="9400">
              <a:solidFill>
                <a:srgbClr val="5D5D6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4" name="Google Shape;1534;p38"/>
            <p:cNvSpPr/>
            <p:nvPr/>
          </p:nvSpPr>
          <p:spPr>
            <a:xfrm>
              <a:off x="1762001" y="2791609"/>
              <a:ext cx="12031" cy="3263"/>
            </a:xfrm>
            <a:custGeom>
              <a:rect b="b" l="l" r="r" t="t"/>
              <a:pathLst>
                <a:path extrusionOk="0" fill="none" h="96" w="354">
                  <a:moveTo>
                    <a:pt x="1" y="1"/>
                  </a:moveTo>
                  <a:lnTo>
                    <a:pt x="353" y="95"/>
                  </a:lnTo>
                </a:path>
              </a:pathLst>
            </a:custGeom>
            <a:noFill/>
            <a:ln cap="rnd" cmpd="sng" w="9400">
              <a:solidFill>
                <a:srgbClr val="5D5D6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5" name="Google Shape;1535;p38"/>
            <p:cNvSpPr/>
            <p:nvPr/>
          </p:nvSpPr>
          <p:spPr>
            <a:xfrm>
              <a:off x="1798772" y="2801226"/>
              <a:ext cx="12846" cy="3229"/>
            </a:xfrm>
            <a:custGeom>
              <a:rect b="b" l="l" r="r" t="t"/>
              <a:pathLst>
                <a:path extrusionOk="0" fill="none" h="95" w="378">
                  <a:moveTo>
                    <a:pt x="1" y="0"/>
                  </a:moveTo>
                  <a:lnTo>
                    <a:pt x="377" y="94"/>
                  </a:lnTo>
                </a:path>
              </a:pathLst>
            </a:custGeom>
            <a:noFill/>
            <a:ln cap="rnd" cmpd="sng" w="9400">
              <a:solidFill>
                <a:srgbClr val="5D5D6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6" name="Google Shape;1536;p38"/>
            <p:cNvSpPr/>
            <p:nvPr/>
          </p:nvSpPr>
          <p:spPr>
            <a:xfrm>
              <a:off x="1836358" y="2810810"/>
              <a:ext cx="12031" cy="3229"/>
            </a:xfrm>
            <a:custGeom>
              <a:rect b="b" l="l" r="r" t="t"/>
              <a:pathLst>
                <a:path extrusionOk="0" fill="none" h="95" w="354">
                  <a:moveTo>
                    <a:pt x="0" y="1"/>
                  </a:moveTo>
                  <a:lnTo>
                    <a:pt x="353" y="95"/>
                  </a:lnTo>
                </a:path>
              </a:pathLst>
            </a:custGeom>
            <a:noFill/>
            <a:ln cap="rnd" cmpd="sng" w="9400">
              <a:solidFill>
                <a:srgbClr val="5D5D6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7" name="Google Shape;1537;p38"/>
            <p:cNvSpPr/>
            <p:nvPr/>
          </p:nvSpPr>
          <p:spPr>
            <a:xfrm>
              <a:off x="1873128" y="2820393"/>
              <a:ext cx="12812" cy="3229"/>
            </a:xfrm>
            <a:custGeom>
              <a:rect b="b" l="l" r="r" t="t"/>
              <a:pathLst>
                <a:path extrusionOk="0" fill="none" h="95" w="377">
                  <a:moveTo>
                    <a:pt x="1" y="1"/>
                  </a:moveTo>
                  <a:lnTo>
                    <a:pt x="377" y="95"/>
                  </a:lnTo>
                </a:path>
              </a:pathLst>
            </a:custGeom>
            <a:noFill/>
            <a:ln cap="rnd" cmpd="sng" w="9400">
              <a:solidFill>
                <a:srgbClr val="5D5D6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8" name="Google Shape;1538;p38"/>
            <p:cNvSpPr/>
            <p:nvPr/>
          </p:nvSpPr>
          <p:spPr>
            <a:xfrm>
              <a:off x="1909899" y="2830792"/>
              <a:ext cx="12846" cy="3229"/>
            </a:xfrm>
            <a:custGeom>
              <a:rect b="b" l="l" r="r" t="t"/>
              <a:pathLst>
                <a:path extrusionOk="0" fill="none" h="95" w="378">
                  <a:moveTo>
                    <a:pt x="1" y="1"/>
                  </a:moveTo>
                  <a:lnTo>
                    <a:pt x="377" y="95"/>
                  </a:lnTo>
                </a:path>
              </a:pathLst>
            </a:custGeom>
            <a:noFill/>
            <a:ln cap="rnd" cmpd="sng" w="9400">
              <a:solidFill>
                <a:srgbClr val="5D5D6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9" name="Google Shape;1539;p38"/>
            <p:cNvSpPr/>
            <p:nvPr/>
          </p:nvSpPr>
          <p:spPr>
            <a:xfrm>
              <a:off x="1947485" y="2840376"/>
              <a:ext cx="12031" cy="3263"/>
            </a:xfrm>
            <a:custGeom>
              <a:rect b="b" l="l" r="r" t="t"/>
              <a:pathLst>
                <a:path extrusionOk="0" fill="none" h="96" w="354">
                  <a:moveTo>
                    <a:pt x="0" y="1"/>
                  </a:moveTo>
                  <a:lnTo>
                    <a:pt x="353" y="95"/>
                  </a:lnTo>
                </a:path>
              </a:pathLst>
            </a:custGeom>
            <a:noFill/>
            <a:ln cap="rnd" cmpd="sng" w="9400">
              <a:solidFill>
                <a:srgbClr val="5D5D6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0" name="Google Shape;1540;p38"/>
            <p:cNvSpPr/>
            <p:nvPr/>
          </p:nvSpPr>
          <p:spPr>
            <a:xfrm>
              <a:off x="1984255" y="2849993"/>
              <a:ext cx="12812" cy="3229"/>
            </a:xfrm>
            <a:custGeom>
              <a:rect b="b" l="l" r="r" t="t"/>
              <a:pathLst>
                <a:path extrusionOk="0" fill="none" h="95" w="377">
                  <a:moveTo>
                    <a:pt x="0" y="0"/>
                  </a:moveTo>
                  <a:lnTo>
                    <a:pt x="377" y="94"/>
                  </a:lnTo>
                </a:path>
              </a:pathLst>
            </a:custGeom>
            <a:noFill/>
            <a:ln cap="rnd" cmpd="sng" w="9400">
              <a:solidFill>
                <a:srgbClr val="5D5D6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1" name="Google Shape;1541;p38"/>
            <p:cNvSpPr/>
            <p:nvPr/>
          </p:nvSpPr>
          <p:spPr>
            <a:xfrm>
              <a:off x="2021841" y="2859576"/>
              <a:ext cx="11997" cy="3229"/>
            </a:xfrm>
            <a:custGeom>
              <a:rect b="b" l="l" r="r" t="t"/>
              <a:pathLst>
                <a:path extrusionOk="0" fill="none" h="95" w="353">
                  <a:moveTo>
                    <a:pt x="0" y="1"/>
                  </a:moveTo>
                  <a:lnTo>
                    <a:pt x="353" y="95"/>
                  </a:lnTo>
                </a:path>
              </a:pathLst>
            </a:custGeom>
            <a:noFill/>
            <a:ln cap="rnd" cmpd="sng" w="9400">
              <a:solidFill>
                <a:srgbClr val="5D5D6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2" name="Google Shape;1542;p38"/>
            <p:cNvSpPr/>
            <p:nvPr/>
          </p:nvSpPr>
          <p:spPr>
            <a:xfrm>
              <a:off x="2058612" y="2869976"/>
              <a:ext cx="12812" cy="3229"/>
            </a:xfrm>
            <a:custGeom>
              <a:rect b="b" l="l" r="r" t="t"/>
              <a:pathLst>
                <a:path extrusionOk="0" fill="none" h="95" w="377">
                  <a:moveTo>
                    <a:pt x="0" y="0"/>
                  </a:moveTo>
                  <a:lnTo>
                    <a:pt x="377" y="94"/>
                  </a:lnTo>
                </a:path>
              </a:pathLst>
            </a:custGeom>
            <a:noFill/>
            <a:ln cap="rnd" cmpd="sng" w="9400">
              <a:solidFill>
                <a:srgbClr val="5D5D6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3" name="Google Shape;1543;p38"/>
            <p:cNvSpPr/>
            <p:nvPr/>
          </p:nvSpPr>
          <p:spPr>
            <a:xfrm>
              <a:off x="1964273" y="3279276"/>
              <a:ext cx="12812" cy="3229"/>
            </a:xfrm>
            <a:custGeom>
              <a:rect b="b" l="l" r="r" t="t"/>
              <a:pathLst>
                <a:path extrusionOk="0" fill="none" h="95" w="377">
                  <a:moveTo>
                    <a:pt x="377" y="95"/>
                  </a:moveTo>
                  <a:lnTo>
                    <a:pt x="0" y="1"/>
                  </a:lnTo>
                </a:path>
              </a:pathLst>
            </a:custGeom>
            <a:noFill/>
            <a:ln cap="rnd" cmpd="sng" w="9400">
              <a:solidFill>
                <a:srgbClr val="5D5D6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4" name="Google Shape;1544;p38"/>
            <p:cNvSpPr/>
            <p:nvPr/>
          </p:nvSpPr>
          <p:spPr>
            <a:xfrm>
              <a:off x="1927502" y="3270508"/>
              <a:ext cx="12031" cy="2413"/>
            </a:xfrm>
            <a:custGeom>
              <a:rect b="b" l="l" r="r" t="t"/>
              <a:pathLst>
                <a:path extrusionOk="0" fill="none" h="71" w="354">
                  <a:moveTo>
                    <a:pt x="353" y="71"/>
                  </a:moveTo>
                  <a:lnTo>
                    <a:pt x="0" y="0"/>
                  </a:lnTo>
                </a:path>
              </a:pathLst>
            </a:custGeom>
            <a:noFill/>
            <a:ln cap="rnd" cmpd="sng" w="9400">
              <a:solidFill>
                <a:srgbClr val="5D5D6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5" name="Google Shape;1545;p38"/>
            <p:cNvSpPr/>
            <p:nvPr/>
          </p:nvSpPr>
          <p:spPr>
            <a:xfrm>
              <a:off x="1889916" y="3260891"/>
              <a:ext cx="12812" cy="3229"/>
            </a:xfrm>
            <a:custGeom>
              <a:rect b="b" l="l" r="r" t="t"/>
              <a:pathLst>
                <a:path extrusionOk="0" fill="none" h="95" w="377">
                  <a:moveTo>
                    <a:pt x="377" y="95"/>
                  </a:moveTo>
                  <a:lnTo>
                    <a:pt x="1" y="1"/>
                  </a:lnTo>
                </a:path>
              </a:pathLst>
            </a:custGeom>
            <a:noFill/>
            <a:ln cap="rnd" cmpd="sng" w="9400">
              <a:solidFill>
                <a:srgbClr val="5D5D6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6" name="Google Shape;1546;p38"/>
            <p:cNvSpPr/>
            <p:nvPr/>
          </p:nvSpPr>
          <p:spPr>
            <a:xfrm>
              <a:off x="1853146" y="3252089"/>
              <a:ext cx="12031" cy="3263"/>
            </a:xfrm>
            <a:custGeom>
              <a:rect b="b" l="l" r="r" t="t"/>
              <a:pathLst>
                <a:path extrusionOk="0" fill="none" h="96" w="354">
                  <a:moveTo>
                    <a:pt x="353" y="95"/>
                  </a:moveTo>
                  <a:lnTo>
                    <a:pt x="0" y="1"/>
                  </a:lnTo>
                </a:path>
              </a:pathLst>
            </a:custGeom>
            <a:noFill/>
            <a:ln cap="rnd" cmpd="sng" w="9400">
              <a:solidFill>
                <a:srgbClr val="5D5D6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7" name="Google Shape;1547;p38"/>
            <p:cNvSpPr/>
            <p:nvPr/>
          </p:nvSpPr>
          <p:spPr>
            <a:xfrm>
              <a:off x="1815560" y="3242506"/>
              <a:ext cx="12031" cy="3229"/>
            </a:xfrm>
            <a:custGeom>
              <a:rect b="b" l="l" r="r" t="t"/>
              <a:pathLst>
                <a:path extrusionOk="0" fill="none" h="95" w="354">
                  <a:moveTo>
                    <a:pt x="354" y="95"/>
                  </a:moveTo>
                  <a:lnTo>
                    <a:pt x="1" y="1"/>
                  </a:lnTo>
                </a:path>
              </a:pathLst>
            </a:custGeom>
            <a:noFill/>
            <a:ln cap="rnd" cmpd="sng" w="9400">
              <a:solidFill>
                <a:srgbClr val="5D5D6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8" name="Google Shape;1548;p38"/>
            <p:cNvSpPr/>
            <p:nvPr/>
          </p:nvSpPr>
          <p:spPr>
            <a:xfrm>
              <a:off x="1778007" y="3233704"/>
              <a:ext cx="12812" cy="3229"/>
            </a:xfrm>
            <a:custGeom>
              <a:rect b="b" l="l" r="r" t="t"/>
              <a:pathLst>
                <a:path extrusionOk="0" fill="none" h="95" w="377">
                  <a:moveTo>
                    <a:pt x="377" y="95"/>
                  </a:moveTo>
                  <a:lnTo>
                    <a:pt x="0" y="1"/>
                  </a:lnTo>
                </a:path>
              </a:pathLst>
            </a:custGeom>
            <a:noFill/>
            <a:ln cap="rnd" cmpd="sng" w="9400">
              <a:solidFill>
                <a:srgbClr val="5D5D6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9" name="Google Shape;1549;p38"/>
            <p:cNvSpPr/>
            <p:nvPr/>
          </p:nvSpPr>
          <p:spPr>
            <a:xfrm>
              <a:off x="1741203" y="3224936"/>
              <a:ext cx="12031" cy="2413"/>
            </a:xfrm>
            <a:custGeom>
              <a:rect b="b" l="l" r="r" t="t"/>
              <a:pathLst>
                <a:path extrusionOk="0" fill="none" h="71" w="354">
                  <a:moveTo>
                    <a:pt x="354" y="71"/>
                  </a:moveTo>
                  <a:lnTo>
                    <a:pt x="1" y="0"/>
                  </a:lnTo>
                </a:path>
              </a:pathLst>
            </a:custGeom>
            <a:noFill/>
            <a:ln cap="rnd" cmpd="sng" w="9400">
              <a:solidFill>
                <a:srgbClr val="5D5D6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0" name="Google Shape;1550;p38"/>
            <p:cNvSpPr/>
            <p:nvPr/>
          </p:nvSpPr>
          <p:spPr>
            <a:xfrm>
              <a:off x="1703651" y="3215319"/>
              <a:ext cx="12812" cy="3229"/>
            </a:xfrm>
            <a:custGeom>
              <a:rect b="b" l="l" r="r" t="t"/>
              <a:pathLst>
                <a:path extrusionOk="0" fill="none" h="95" w="377">
                  <a:moveTo>
                    <a:pt x="377" y="95"/>
                  </a:moveTo>
                  <a:lnTo>
                    <a:pt x="0" y="1"/>
                  </a:lnTo>
                </a:path>
              </a:pathLst>
            </a:custGeom>
            <a:noFill/>
            <a:ln cap="rnd" cmpd="sng" w="9400">
              <a:solidFill>
                <a:srgbClr val="5D5D6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1" name="Google Shape;1551;p38"/>
            <p:cNvSpPr/>
            <p:nvPr/>
          </p:nvSpPr>
          <p:spPr>
            <a:xfrm>
              <a:off x="1666065" y="3206551"/>
              <a:ext cx="12846" cy="3229"/>
            </a:xfrm>
            <a:custGeom>
              <a:rect b="b" l="l" r="r" t="t"/>
              <a:pathLst>
                <a:path extrusionOk="0" fill="none" h="95" w="378">
                  <a:moveTo>
                    <a:pt x="377" y="94"/>
                  </a:moveTo>
                  <a:lnTo>
                    <a:pt x="1" y="0"/>
                  </a:lnTo>
                </a:path>
              </a:pathLst>
            </a:custGeom>
            <a:noFill/>
            <a:ln cap="rnd" cmpd="sng" w="9400">
              <a:solidFill>
                <a:srgbClr val="5D5D6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2" name="Google Shape;1552;p38"/>
            <p:cNvSpPr/>
            <p:nvPr/>
          </p:nvSpPr>
          <p:spPr>
            <a:xfrm>
              <a:off x="1629294" y="3196933"/>
              <a:ext cx="12031" cy="3229"/>
            </a:xfrm>
            <a:custGeom>
              <a:rect b="b" l="l" r="r" t="t"/>
              <a:pathLst>
                <a:path extrusionOk="0" fill="none" h="95" w="354">
                  <a:moveTo>
                    <a:pt x="353" y="95"/>
                  </a:moveTo>
                  <a:lnTo>
                    <a:pt x="1" y="1"/>
                  </a:lnTo>
                </a:path>
              </a:pathLst>
            </a:custGeom>
            <a:noFill/>
            <a:ln cap="rnd" cmpd="sng" w="9400">
              <a:solidFill>
                <a:srgbClr val="5D5D6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3" name="Google Shape;1553;p38"/>
            <p:cNvSpPr/>
            <p:nvPr/>
          </p:nvSpPr>
          <p:spPr>
            <a:xfrm>
              <a:off x="1591708" y="3188166"/>
              <a:ext cx="12846" cy="3229"/>
            </a:xfrm>
            <a:custGeom>
              <a:rect b="b" l="l" r="r" t="t"/>
              <a:pathLst>
                <a:path extrusionOk="0" fill="none" h="95" w="378">
                  <a:moveTo>
                    <a:pt x="377" y="94"/>
                  </a:moveTo>
                  <a:lnTo>
                    <a:pt x="1" y="0"/>
                  </a:lnTo>
                </a:path>
              </a:pathLst>
            </a:custGeom>
            <a:noFill/>
            <a:ln cap="rnd" cmpd="sng" w="9400">
              <a:solidFill>
                <a:srgbClr val="5D5D6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4" name="Google Shape;1554;p38"/>
            <p:cNvSpPr/>
            <p:nvPr/>
          </p:nvSpPr>
          <p:spPr>
            <a:xfrm>
              <a:off x="1554938" y="3179364"/>
              <a:ext cx="12031" cy="2413"/>
            </a:xfrm>
            <a:custGeom>
              <a:rect b="b" l="l" r="r" t="t"/>
              <a:pathLst>
                <a:path extrusionOk="0" fill="none" h="71" w="354">
                  <a:moveTo>
                    <a:pt x="354" y="71"/>
                  </a:moveTo>
                  <a:lnTo>
                    <a:pt x="1" y="0"/>
                  </a:lnTo>
                </a:path>
              </a:pathLst>
            </a:custGeom>
            <a:noFill/>
            <a:ln cap="rnd" cmpd="sng" w="9400">
              <a:solidFill>
                <a:srgbClr val="5D5D6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5" name="Google Shape;1555;p38"/>
            <p:cNvSpPr/>
            <p:nvPr/>
          </p:nvSpPr>
          <p:spPr>
            <a:xfrm>
              <a:off x="1517386" y="3169746"/>
              <a:ext cx="12031" cy="3263"/>
            </a:xfrm>
            <a:custGeom>
              <a:rect b="b" l="l" r="r" t="t"/>
              <a:pathLst>
                <a:path extrusionOk="0" fill="none" h="96" w="354">
                  <a:moveTo>
                    <a:pt x="353" y="95"/>
                  </a:moveTo>
                  <a:lnTo>
                    <a:pt x="0" y="1"/>
                  </a:lnTo>
                </a:path>
              </a:pathLst>
            </a:custGeom>
            <a:noFill/>
            <a:ln cap="rnd" cmpd="sng" w="9400">
              <a:solidFill>
                <a:srgbClr val="5D5D6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6" name="Google Shape;1556;p38"/>
            <p:cNvSpPr/>
            <p:nvPr/>
          </p:nvSpPr>
          <p:spPr>
            <a:xfrm>
              <a:off x="1574139" y="2911538"/>
              <a:ext cx="76772" cy="77588"/>
            </a:xfrm>
            <a:custGeom>
              <a:rect b="b" l="l" r="r" t="t"/>
              <a:pathLst>
                <a:path extrusionOk="0" h="2283" w="2259">
                  <a:moveTo>
                    <a:pt x="1106" y="612"/>
                  </a:moveTo>
                  <a:lnTo>
                    <a:pt x="1318" y="683"/>
                  </a:lnTo>
                  <a:lnTo>
                    <a:pt x="1459" y="730"/>
                  </a:lnTo>
                  <a:lnTo>
                    <a:pt x="1506" y="777"/>
                  </a:lnTo>
                  <a:lnTo>
                    <a:pt x="1529" y="847"/>
                  </a:lnTo>
                  <a:lnTo>
                    <a:pt x="1506" y="965"/>
                  </a:lnTo>
                  <a:lnTo>
                    <a:pt x="1459" y="1083"/>
                  </a:lnTo>
                  <a:lnTo>
                    <a:pt x="1412" y="1130"/>
                  </a:lnTo>
                  <a:lnTo>
                    <a:pt x="1318" y="1130"/>
                  </a:lnTo>
                  <a:lnTo>
                    <a:pt x="1177" y="1106"/>
                  </a:lnTo>
                  <a:lnTo>
                    <a:pt x="988" y="1059"/>
                  </a:lnTo>
                  <a:lnTo>
                    <a:pt x="1106" y="612"/>
                  </a:lnTo>
                  <a:close/>
                  <a:moveTo>
                    <a:pt x="683" y="1"/>
                  </a:moveTo>
                  <a:lnTo>
                    <a:pt x="612" y="48"/>
                  </a:lnTo>
                  <a:lnTo>
                    <a:pt x="541" y="95"/>
                  </a:lnTo>
                  <a:lnTo>
                    <a:pt x="494" y="142"/>
                  </a:lnTo>
                  <a:lnTo>
                    <a:pt x="424" y="283"/>
                  </a:lnTo>
                  <a:lnTo>
                    <a:pt x="377" y="424"/>
                  </a:lnTo>
                  <a:lnTo>
                    <a:pt x="24" y="1788"/>
                  </a:lnTo>
                  <a:lnTo>
                    <a:pt x="0" y="1930"/>
                  </a:lnTo>
                  <a:lnTo>
                    <a:pt x="47" y="2094"/>
                  </a:lnTo>
                  <a:lnTo>
                    <a:pt x="95" y="2141"/>
                  </a:lnTo>
                  <a:lnTo>
                    <a:pt x="142" y="2212"/>
                  </a:lnTo>
                  <a:lnTo>
                    <a:pt x="212" y="2235"/>
                  </a:lnTo>
                  <a:lnTo>
                    <a:pt x="283" y="2282"/>
                  </a:lnTo>
                  <a:lnTo>
                    <a:pt x="447" y="2282"/>
                  </a:lnTo>
                  <a:lnTo>
                    <a:pt x="565" y="2212"/>
                  </a:lnTo>
                  <a:lnTo>
                    <a:pt x="636" y="2165"/>
                  </a:lnTo>
                  <a:lnTo>
                    <a:pt x="683" y="2118"/>
                  </a:lnTo>
                  <a:lnTo>
                    <a:pt x="730" y="1977"/>
                  </a:lnTo>
                  <a:lnTo>
                    <a:pt x="847" y="1577"/>
                  </a:lnTo>
                  <a:lnTo>
                    <a:pt x="1130" y="1647"/>
                  </a:lnTo>
                  <a:lnTo>
                    <a:pt x="1318" y="1694"/>
                  </a:lnTo>
                  <a:lnTo>
                    <a:pt x="1671" y="1694"/>
                  </a:lnTo>
                  <a:lnTo>
                    <a:pt x="1835" y="1647"/>
                  </a:lnTo>
                  <a:lnTo>
                    <a:pt x="1953" y="1553"/>
                  </a:lnTo>
                  <a:lnTo>
                    <a:pt x="2071" y="1436"/>
                  </a:lnTo>
                  <a:lnTo>
                    <a:pt x="2165" y="1318"/>
                  </a:lnTo>
                  <a:lnTo>
                    <a:pt x="2212" y="1130"/>
                  </a:lnTo>
                  <a:lnTo>
                    <a:pt x="2259" y="965"/>
                  </a:lnTo>
                  <a:lnTo>
                    <a:pt x="2259" y="824"/>
                  </a:lnTo>
                  <a:lnTo>
                    <a:pt x="2235" y="683"/>
                  </a:lnTo>
                  <a:lnTo>
                    <a:pt x="2165" y="565"/>
                  </a:lnTo>
                  <a:lnTo>
                    <a:pt x="2094" y="471"/>
                  </a:lnTo>
                  <a:lnTo>
                    <a:pt x="2000" y="377"/>
                  </a:lnTo>
                  <a:lnTo>
                    <a:pt x="1906" y="306"/>
                  </a:lnTo>
                  <a:lnTo>
                    <a:pt x="1788" y="259"/>
                  </a:lnTo>
                  <a:lnTo>
                    <a:pt x="1506" y="165"/>
                  </a:lnTo>
                  <a:lnTo>
                    <a:pt x="941" y="24"/>
                  </a:lnTo>
                  <a:lnTo>
                    <a:pt x="8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7" name="Google Shape;1557;p38"/>
            <p:cNvSpPr/>
            <p:nvPr/>
          </p:nvSpPr>
          <p:spPr>
            <a:xfrm>
              <a:off x="1642072" y="2928326"/>
              <a:ext cx="127172" cy="105557"/>
            </a:xfrm>
            <a:custGeom>
              <a:rect b="b" l="l" r="r" t="t"/>
              <a:pathLst>
                <a:path extrusionOk="0" h="3106" w="3742">
                  <a:moveTo>
                    <a:pt x="2965" y="1412"/>
                  </a:moveTo>
                  <a:lnTo>
                    <a:pt x="3012" y="2000"/>
                  </a:lnTo>
                  <a:lnTo>
                    <a:pt x="2636" y="1883"/>
                  </a:lnTo>
                  <a:lnTo>
                    <a:pt x="2965" y="1412"/>
                  </a:lnTo>
                  <a:close/>
                  <a:moveTo>
                    <a:pt x="801" y="1"/>
                  </a:moveTo>
                  <a:lnTo>
                    <a:pt x="707" y="24"/>
                  </a:lnTo>
                  <a:lnTo>
                    <a:pt x="636" y="24"/>
                  </a:lnTo>
                  <a:lnTo>
                    <a:pt x="589" y="71"/>
                  </a:lnTo>
                  <a:lnTo>
                    <a:pt x="519" y="118"/>
                  </a:lnTo>
                  <a:lnTo>
                    <a:pt x="471" y="165"/>
                  </a:lnTo>
                  <a:lnTo>
                    <a:pt x="401" y="306"/>
                  </a:lnTo>
                  <a:lnTo>
                    <a:pt x="48" y="1671"/>
                  </a:lnTo>
                  <a:lnTo>
                    <a:pt x="1" y="1930"/>
                  </a:lnTo>
                  <a:lnTo>
                    <a:pt x="25" y="2047"/>
                  </a:lnTo>
                  <a:lnTo>
                    <a:pt x="72" y="2141"/>
                  </a:lnTo>
                  <a:lnTo>
                    <a:pt x="142" y="2235"/>
                  </a:lnTo>
                  <a:lnTo>
                    <a:pt x="260" y="2306"/>
                  </a:lnTo>
                  <a:lnTo>
                    <a:pt x="1248" y="2565"/>
                  </a:lnTo>
                  <a:lnTo>
                    <a:pt x="1389" y="2565"/>
                  </a:lnTo>
                  <a:lnTo>
                    <a:pt x="1483" y="2518"/>
                  </a:lnTo>
                  <a:lnTo>
                    <a:pt x="1530" y="2494"/>
                  </a:lnTo>
                  <a:lnTo>
                    <a:pt x="1577" y="2447"/>
                  </a:lnTo>
                  <a:lnTo>
                    <a:pt x="1601" y="2518"/>
                  </a:lnTo>
                  <a:lnTo>
                    <a:pt x="1648" y="2588"/>
                  </a:lnTo>
                  <a:lnTo>
                    <a:pt x="1718" y="2659"/>
                  </a:lnTo>
                  <a:lnTo>
                    <a:pt x="1812" y="2706"/>
                  </a:lnTo>
                  <a:lnTo>
                    <a:pt x="1906" y="2706"/>
                  </a:lnTo>
                  <a:lnTo>
                    <a:pt x="2024" y="2682"/>
                  </a:lnTo>
                  <a:lnTo>
                    <a:pt x="2118" y="2612"/>
                  </a:lnTo>
                  <a:lnTo>
                    <a:pt x="2212" y="2518"/>
                  </a:lnTo>
                  <a:lnTo>
                    <a:pt x="2330" y="2330"/>
                  </a:lnTo>
                  <a:lnTo>
                    <a:pt x="3059" y="2518"/>
                  </a:lnTo>
                  <a:lnTo>
                    <a:pt x="3059" y="2753"/>
                  </a:lnTo>
                  <a:lnTo>
                    <a:pt x="3106" y="2871"/>
                  </a:lnTo>
                  <a:lnTo>
                    <a:pt x="3153" y="2988"/>
                  </a:lnTo>
                  <a:lnTo>
                    <a:pt x="3247" y="3059"/>
                  </a:lnTo>
                  <a:lnTo>
                    <a:pt x="3341" y="3106"/>
                  </a:lnTo>
                  <a:lnTo>
                    <a:pt x="3388" y="3106"/>
                  </a:lnTo>
                  <a:lnTo>
                    <a:pt x="3530" y="3082"/>
                  </a:lnTo>
                  <a:lnTo>
                    <a:pt x="3624" y="3035"/>
                  </a:lnTo>
                  <a:lnTo>
                    <a:pt x="3694" y="2941"/>
                  </a:lnTo>
                  <a:lnTo>
                    <a:pt x="3741" y="2824"/>
                  </a:lnTo>
                  <a:lnTo>
                    <a:pt x="3741" y="2706"/>
                  </a:lnTo>
                  <a:lnTo>
                    <a:pt x="3577" y="1200"/>
                  </a:lnTo>
                  <a:lnTo>
                    <a:pt x="3530" y="965"/>
                  </a:lnTo>
                  <a:lnTo>
                    <a:pt x="3506" y="847"/>
                  </a:lnTo>
                  <a:lnTo>
                    <a:pt x="3459" y="777"/>
                  </a:lnTo>
                  <a:lnTo>
                    <a:pt x="3388" y="706"/>
                  </a:lnTo>
                  <a:lnTo>
                    <a:pt x="3318" y="659"/>
                  </a:lnTo>
                  <a:lnTo>
                    <a:pt x="3177" y="589"/>
                  </a:lnTo>
                  <a:lnTo>
                    <a:pt x="3012" y="565"/>
                  </a:lnTo>
                  <a:lnTo>
                    <a:pt x="2942" y="589"/>
                  </a:lnTo>
                  <a:lnTo>
                    <a:pt x="2847" y="612"/>
                  </a:lnTo>
                  <a:lnTo>
                    <a:pt x="2777" y="659"/>
                  </a:lnTo>
                  <a:lnTo>
                    <a:pt x="2683" y="730"/>
                  </a:lnTo>
                  <a:lnTo>
                    <a:pt x="2518" y="918"/>
                  </a:lnTo>
                  <a:lnTo>
                    <a:pt x="1648" y="2141"/>
                  </a:lnTo>
                  <a:lnTo>
                    <a:pt x="1624" y="2188"/>
                  </a:lnTo>
                  <a:lnTo>
                    <a:pt x="1577" y="2118"/>
                  </a:lnTo>
                  <a:lnTo>
                    <a:pt x="1507" y="2024"/>
                  </a:lnTo>
                  <a:lnTo>
                    <a:pt x="1412" y="1977"/>
                  </a:lnTo>
                  <a:lnTo>
                    <a:pt x="777" y="1812"/>
                  </a:lnTo>
                  <a:lnTo>
                    <a:pt x="1130" y="495"/>
                  </a:lnTo>
                  <a:lnTo>
                    <a:pt x="1130" y="353"/>
                  </a:lnTo>
                  <a:lnTo>
                    <a:pt x="1130" y="283"/>
                  </a:lnTo>
                  <a:lnTo>
                    <a:pt x="1083" y="212"/>
                  </a:lnTo>
                  <a:lnTo>
                    <a:pt x="1060" y="142"/>
                  </a:lnTo>
                  <a:lnTo>
                    <a:pt x="989" y="95"/>
                  </a:lnTo>
                  <a:lnTo>
                    <a:pt x="942" y="48"/>
                  </a:lnTo>
                  <a:lnTo>
                    <a:pt x="871" y="24"/>
                  </a:lnTo>
                  <a:lnTo>
                    <a:pt x="8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8" name="Google Shape;1558;p38"/>
            <p:cNvSpPr/>
            <p:nvPr/>
          </p:nvSpPr>
          <p:spPr>
            <a:xfrm>
              <a:off x="1771585" y="2964314"/>
              <a:ext cx="73612" cy="84759"/>
            </a:xfrm>
            <a:custGeom>
              <a:rect b="b" l="l" r="r" t="t"/>
              <a:pathLst>
                <a:path extrusionOk="0" h="2494" w="2166">
                  <a:moveTo>
                    <a:pt x="1036" y="0"/>
                  </a:moveTo>
                  <a:lnTo>
                    <a:pt x="848" y="24"/>
                  </a:lnTo>
                  <a:lnTo>
                    <a:pt x="683" y="71"/>
                  </a:lnTo>
                  <a:lnTo>
                    <a:pt x="542" y="141"/>
                  </a:lnTo>
                  <a:lnTo>
                    <a:pt x="424" y="259"/>
                  </a:lnTo>
                  <a:lnTo>
                    <a:pt x="330" y="377"/>
                  </a:lnTo>
                  <a:lnTo>
                    <a:pt x="283" y="541"/>
                  </a:lnTo>
                  <a:lnTo>
                    <a:pt x="260" y="659"/>
                  </a:lnTo>
                  <a:lnTo>
                    <a:pt x="260" y="777"/>
                  </a:lnTo>
                  <a:lnTo>
                    <a:pt x="283" y="871"/>
                  </a:lnTo>
                  <a:lnTo>
                    <a:pt x="307" y="965"/>
                  </a:lnTo>
                  <a:lnTo>
                    <a:pt x="377" y="1059"/>
                  </a:lnTo>
                  <a:lnTo>
                    <a:pt x="448" y="1153"/>
                  </a:lnTo>
                  <a:lnTo>
                    <a:pt x="660" y="1341"/>
                  </a:lnTo>
                  <a:lnTo>
                    <a:pt x="1107" y="1623"/>
                  </a:lnTo>
                  <a:lnTo>
                    <a:pt x="1177" y="1670"/>
                  </a:lnTo>
                  <a:lnTo>
                    <a:pt x="1224" y="1741"/>
                  </a:lnTo>
                  <a:lnTo>
                    <a:pt x="1224" y="1765"/>
                  </a:lnTo>
                  <a:lnTo>
                    <a:pt x="1224" y="1788"/>
                  </a:lnTo>
                  <a:lnTo>
                    <a:pt x="1201" y="1835"/>
                  </a:lnTo>
                  <a:lnTo>
                    <a:pt x="1154" y="1882"/>
                  </a:lnTo>
                  <a:lnTo>
                    <a:pt x="1036" y="1882"/>
                  </a:lnTo>
                  <a:lnTo>
                    <a:pt x="918" y="1859"/>
                  </a:lnTo>
                  <a:lnTo>
                    <a:pt x="707" y="1788"/>
                  </a:lnTo>
                  <a:lnTo>
                    <a:pt x="495" y="1647"/>
                  </a:lnTo>
                  <a:lnTo>
                    <a:pt x="424" y="1600"/>
                  </a:lnTo>
                  <a:lnTo>
                    <a:pt x="354" y="1576"/>
                  </a:lnTo>
                  <a:lnTo>
                    <a:pt x="283" y="1576"/>
                  </a:lnTo>
                  <a:lnTo>
                    <a:pt x="213" y="1600"/>
                  </a:lnTo>
                  <a:lnTo>
                    <a:pt x="142" y="1623"/>
                  </a:lnTo>
                  <a:lnTo>
                    <a:pt x="95" y="1670"/>
                  </a:lnTo>
                  <a:lnTo>
                    <a:pt x="24" y="1788"/>
                  </a:lnTo>
                  <a:lnTo>
                    <a:pt x="1" y="1859"/>
                  </a:lnTo>
                  <a:lnTo>
                    <a:pt x="1" y="1929"/>
                  </a:lnTo>
                  <a:lnTo>
                    <a:pt x="24" y="2000"/>
                  </a:lnTo>
                  <a:lnTo>
                    <a:pt x="71" y="2070"/>
                  </a:lnTo>
                  <a:lnTo>
                    <a:pt x="213" y="2188"/>
                  </a:lnTo>
                  <a:lnTo>
                    <a:pt x="377" y="2282"/>
                  </a:lnTo>
                  <a:lnTo>
                    <a:pt x="566" y="2376"/>
                  </a:lnTo>
                  <a:lnTo>
                    <a:pt x="777" y="2447"/>
                  </a:lnTo>
                  <a:lnTo>
                    <a:pt x="942" y="2470"/>
                  </a:lnTo>
                  <a:lnTo>
                    <a:pt x="1083" y="2494"/>
                  </a:lnTo>
                  <a:lnTo>
                    <a:pt x="1318" y="2470"/>
                  </a:lnTo>
                  <a:lnTo>
                    <a:pt x="1506" y="2423"/>
                  </a:lnTo>
                  <a:lnTo>
                    <a:pt x="1671" y="2329"/>
                  </a:lnTo>
                  <a:lnTo>
                    <a:pt x="1789" y="2235"/>
                  </a:lnTo>
                  <a:lnTo>
                    <a:pt x="1859" y="2094"/>
                  </a:lnTo>
                  <a:lnTo>
                    <a:pt x="1930" y="1929"/>
                  </a:lnTo>
                  <a:lnTo>
                    <a:pt x="1953" y="1812"/>
                  </a:lnTo>
                  <a:lnTo>
                    <a:pt x="1953" y="1694"/>
                  </a:lnTo>
                  <a:lnTo>
                    <a:pt x="1930" y="1576"/>
                  </a:lnTo>
                  <a:lnTo>
                    <a:pt x="1906" y="1482"/>
                  </a:lnTo>
                  <a:lnTo>
                    <a:pt x="1836" y="1388"/>
                  </a:lnTo>
                  <a:lnTo>
                    <a:pt x="1765" y="1294"/>
                  </a:lnTo>
                  <a:lnTo>
                    <a:pt x="1601" y="1153"/>
                  </a:lnTo>
                  <a:lnTo>
                    <a:pt x="1389" y="1012"/>
                  </a:lnTo>
                  <a:lnTo>
                    <a:pt x="1271" y="965"/>
                  </a:lnTo>
                  <a:lnTo>
                    <a:pt x="1177" y="918"/>
                  </a:lnTo>
                  <a:lnTo>
                    <a:pt x="1060" y="824"/>
                  </a:lnTo>
                  <a:lnTo>
                    <a:pt x="989" y="777"/>
                  </a:lnTo>
                  <a:lnTo>
                    <a:pt x="965" y="729"/>
                  </a:lnTo>
                  <a:lnTo>
                    <a:pt x="989" y="682"/>
                  </a:lnTo>
                  <a:lnTo>
                    <a:pt x="989" y="659"/>
                  </a:lnTo>
                  <a:lnTo>
                    <a:pt x="1012" y="635"/>
                  </a:lnTo>
                  <a:lnTo>
                    <a:pt x="1060" y="612"/>
                  </a:lnTo>
                  <a:lnTo>
                    <a:pt x="1130" y="612"/>
                  </a:lnTo>
                  <a:lnTo>
                    <a:pt x="1295" y="635"/>
                  </a:lnTo>
                  <a:lnTo>
                    <a:pt x="1412" y="682"/>
                  </a:lnTo>
                  <a:lnTo>
                    <a:pt x="1506" y="729"/>
                  </a:lnTo>
                  <a:lnTo>
                    <a:pt x="1601" y="777"/>
                  </a:lnTo>
                  <a:lnTo>
                    <a:pt x="1718" y="871"/>
                  </a:lnTo>
                  <a:lnTo>
                    <a:pt x="1789" y="918"/>
                  </a:lnTo>
                  <a:lnTo>
                    <a:pt x="1859" y="941"/>
                  </a:lnTo>
                  <a:lnTo>
                    <a:pt x="1930" y="918"/>
                  </a:lnTo>
                  <a:lnTo>
                    <a:pt x="2000" y="894"/>
                  </a:lnTo>
                  <a:lnTo>
                    <a:pt x="2095" y="800"/>
                  </a:lnTo>
                  <a:lnTo>
                    <a:pt x="2142" y="729"/>
                  </a:lnTo>
                  <a:lnTo>
                    <a:pt x="2165" y="635"/>
                  </a:lnTo>
                  <a:lnTo>
                    <a:pt x="2142" y="565"/>
                  </a:lnTo>
                  <a:lnTo>
                    <a:pt x="2118" y="471"/>
                  </a:lnTo>
                  <a:lnTo>
                    <a:pt x="2000" y="330"/>
                  </a:lnTo>
                  <a:lnTo>
                    <a:pt x="1812" y="212"/>
                  </a:lnTo>
                  <a:lnTo>
                    <a:pt x="1624" y="118"/>
                  </a:lnTo>
                  <a:lnTo>
                    <a:pt x="1412" y="71"/>
                  </a:lnTo>
                  <a:lnTo>
                    <a:pt x="1224" y="24"/>
                  </a:lnTo>
                  <a:lnTo>
                    <a:pt x="10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9" name="Google Shape;1559;p38"/>
            <p:cNvSpPr/>
            <p:nvPr/>
          </p:nvSpPr>
          <p:spPr>
            <a:xfrm>
              <a:off x="1845941" y="2977908"/>
              <a:ext cx="65591" cy="83977"/>
            </a:xfrm>
            <a:custGeom>
              <a:rect b="b" l="l" r="r" t="t"/>
              <a:pathLst>
                <a:path extrusionOk="0" h="2471" w="1930">
                  <a:moveTo>
                    <a:pt x="259" y="0"/>
                  </a:moveTo>
                  <a:lnTo>
                    <a:pt x="142" y="47"/>
                  </a:lnTo>
                  <a:lnTo>
                    <a:pt x="48" y="118"/>
                  </a:lnTo>
                  <a:lnTo>
                    <a:pt x="1" y="212"/>
                  </a:lnTo>
                  <a:lnTo>
                    <a:pt x="1" y="329"/>
                  </a:lnTo>
                  <a:lnTo>
                    <a:pt x="48" y="447"/>
                  </a:lnTo>
                  <a:lnTo>
                    <a:pt x="118" y="541"/>
                  </a:lnTo>
                  <a:lnTo>
                    <a:pt x="236" y="588"/>
                  </a:lnTo>
                  <a:lnTo>
                    <a:pt x="542" y="659"/>
                  </a:lnTo>
                  <a:lnTo>
                    <a:pt x="189" y="1976"/>
                  </a:lnTo>
                  <a:lnTo>
                    <a:pt x="165" y="2141"/>
                  </a:lnTo>
                  <a:lnTo>
                    <a:pt x="212" y="2282"/>
                  </a:lnTo>
                  <a:lnTo>
                    <a:pt x="259" y="2329"/>
                  </a:lnTo>
                  <a:lnTo>
                    <a:pt x="307" y="2400"/>
                  </a:lnTo>
                  <a:lnTo>
                    <a:pt x="377" y="2447"/>
                  </a:lnTo>
                  <a:lnTo>
                    <a:pt x="448" y="2470"/>
                  </a:lnTo>
                  <a:lnTo>
                    <a:pt x="612" y="2470"/>
                  </a:lnTo>
                  <a:lnTo>
                    <a:pt x="730" y="2400"/>
                  </a:lnTo>
                  <a:lnTo>
                    <a:pt x="801" y="2353"/>
                  </a:lnTo>
                  <a:lnTo>
                    <a:pt x="848" y="2306"/>
                  </a:lnTo>
                  <a:lnTo>
                    <a:pt x="895" y="2164"/>
                  </a:lnTo>
                  <a:lnTo>
                    <a:pt x="1247" y="847"/>
                  </a:lnTo>
                  <a:lnTo>
                    <a:pt x="1530" y="941"/>
                  </a:lnTo>
                  <a:lnTo>
                    <a:pt x="1647" y="941"/>
                  </a:lnTo>
                  <a:lnTo>
                    <a:pt x="1765" y="918"/>
                  </a:lnTo>
                  <a:lnTo>
                    <a:pt x="1859" y="823"/>
                  </a:lnTo>
                  <a:lnTo>
                    <a:pt x="1906" y="729"/>
                  </a:lnTo>
                  <a:lnTo>
                    <a:pt x="1930" y="612"/>
                  </a:lnTo>
                  <a:lnTo>
                    <a:pt x="1883" y="494"/>
                  </a:lnTo>
                  <a:lnTo>
                    <a:pt x="1812" y="400"/>
                  </a:lnTo>
                  <a:lnTo>
                    <a:pt x="1694" y="353"/>
                  </a:lnTo>
                  <a:lnTo>
                    <a:pt x="37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0" name="Google Shape;1560;p38"/>
            <p:cNvSpPr/>
            <p:nvPr/>
          </p:nvSpPr>
          <p:spPr>
            <a:xfrm>
              <a:off x="1898718" y="2996293"/>
              <a:ext cx="38403" cy="77588"/>
            </a:xfrm>
            <a:custGeom>
              <a:rect b="b" l="l" r="r" t="t"/>
              <a:pathLst>
                <a:path extrusionOk="0" h="2283" w="1130">
                  <a:moveTo>
                    <a:pt x="706" y="0"/>
                  </a:moveTo>
                  <a:lnTo>
                    <a:pt x="635" y="24"/>
                  </a:lnTo>
                  <a:lnTo>
                    <a:pt x="565" y="47"/>
                  </a:lnTo>
                  <a:lnTo>
                    <a:pt x="471" y="165"/>
                  </a:lnTo>
                  <a:lnTo>
                    <a:pt x="400" y="306"/>
                  </a:lnTo>
                  <a:lnTo>
                    <a:pt x="0" y="1788"/>
                  </a:lnTo>
                  <a:lnTo>
                    <a:pt x="0" y="1953"/>
                  </a:lnTo>
                  <a:lnTo>
                    <a:pt x="0" y="2023"/>
                  </a:lnTo>
                  <a:lnTo>
                    <a:pt x="24" y="2094"/>
                  </a:lnTo>
                  <a:lnTo>
                    <a:pt x="71" y="2164"/>
                  </a:lnTo>
                  <a:lnTo>
                    <a:pt x="118" y="2211"/>
                  </a:lnTo>
                  <a:lnTo>
                    <a:pt x="188" y="2259"/>
                  </a:lnTo>
                  <a:lnTo>
                    <a:pt x="259" y="2282"/>
                  </a:lnTo>
                  <a:lnTo>
                    <a:pt x="447" y="2282"/>
                  </a:lnTo>
                  <a:lnTo>
                    <a:pt x="541" y="2235"/>
                  </a:lnTo>
                  <a:lnTo>
                    <a:pt x="659" y="2117"/>
                  </a:lnTo>
                  <a:lnTo>
                    <a:pt x="706" y="1976"/>
                  </a:lnTo>
                  <a:lnTo>
                    <a:pt x="1106" y="494"/>
                  </a:lnTo>
                  <a:lnTo>
                    <a:pt x="1129" y="330"/>
                  </a:lnTo>
                  <a:lnTo>
                    <a:pt x="1082" y="188"/>
                  </a:lnTo>
                  <a:lnTo>
                    <a:pt x="1035" y="118"/>
                  </a:lnTo>
                  <a:lnTo>
                    <a:pt x="988" y="71"/>
                  </a:lnTo>
                  <a:lnTo>
                    <a:pt x="918" y="24"/>
                  </a:lnTo>
                  <a:lnTo>
                    <a:pt x="8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1" name="Google Shape;1561;p38"/>
            <p:cNvSpPr/>
            <p:nvPr/>
          </p:nvSpPr>
          <p:spPr>
            <a:xfrm>
              <a:off x="1934673" y="3008289"/>
              <a:ext cx="75209" cy="83977"/>
            </a:xfrm>
            <a:custGeom>
              <a:rect b="b" l="l" r="r" t="t"/>
              <a:pathLst>
                <a:path extrusionOk="0" h="2471" w="2213">
                  <a:moveTo>
                    <a:pt x="1271" y="0"/>
                  </a:moveTo>
                  <a:lnTo>
                    <a:pt x="1036" y="24"/>
                  </a:lnTo>
                  <a:lnTo>
                    <a:pt x="824" y="71"/>
                  </a:lnTo>
                  <a:lnTo>
                    <a:pt x="613" y="165"/>
                  </a:lnTo>
                  <a:lnTo>
                    <a:pt x="424" y="282"/>
                  </a:lnTo>
                  <a:lnTo>
                    <a:pt x="260" y="471"/>
                  </a:lnTo>
                  <a:lnTo>
                    <a:pt x="142" y="706"/>
                  </a:lnTo>
                  <a:lnTo>
                    <a:pt x="48" y="965"/>
                  </a:lnTo>
                  <a:lnTo>
                    <a:pt x="1" y="1223"/>
                  </a:lnTo>
                  <a:lnTo>
                    <a:pt x="1" y="1482"/>
                  </a:lnTo>
                  <a:lnTo>
                    <a:pt x="48" y="1717"/>
                  </a:lnTo>
                  <a:lnTo>
                    <a:pt x="142" y="1906"/>
                  </a:lnTo>
                  <a:lnTo>
                    <a:pt x="283" y="2094"/>
                  </a:lnTo>
                  <a:lnTo>
                    <a:pt x="448" y="2235"/>
                  </a:lnTo>
                  <a:lnTo>
                    <a:pt x="636" y="2352"/>
                  </a:lnTo>
                  <a:lnTo>
                    <a:pt x="871" y="2423"/>
                  </a:lnTo>
                  <a:lnTo>
                    <a:pt x="1012" y="2447"/>
                  </a:lnTo>
                  <a:lnTo>
                    <a:pt x="1154" y="2470"/>
                  </a:lnTo>
                  <a:lnTo>
                    <a:pt x="1389" y="2447"/>
                  </a:lnTo>
                  <a:lnTo>
                    <a:pt x="1624" y="2400"/>
                  </a:lnTo>
                  <a:lnTo>
                    <a:pt x="1718" y="2329"/>
                  </a:lnTo>
                  <a:lnTo>
                    <a:pt x="1789" y="2258"/>
                  </a:lnTo>
                  <a:lnTo>
                    <a:pt x="1812" y="2188"/>
                  </a:lnTo>
                  <a:lnTo>
                    <a:pt x="1836" y="2117"/>
                  </a:lnTo>
                  <a:lnTo>
                    <a:pt x="1836" y="2000"/>
                  </a:lnTo>
                  <a:lnTo>
                    <a:pt x="1765" y="1882"/>
                  </a:lnTo>
                  <a:lnTo>
                    <a:pt x="1718" y="1858"/>
                  </a:lnTo>
                  <a:lnTo>
                    <a:pt x="1648" y="1835"/>
                  </a:lnTo>
                  <a:lnTo>
                    <a:pt x="1601" y="1811"/>
                  </a:lnTo>
                  <a:lnTo>
                    <a:pt x="1530" y="1835"/>
                  </a:lnTo>
                  <a:lnTo>
                    <a:pt x="1412" y="1835"/>
                  </a:lnTo>
                  <a:lnTo>
                    <a:pt x="1295" y="1858"/>
                  </a:lnTo>
                  <a:lnTo>
                    <a:pt x="1177" y="1858"/>
                  </a:lnTo>
                  <a:lnTo>
                    <a:pt x="1059" y="1835"/>
                  </a:lnTo>
                  <a:lnTo>
                    <a:pt x="965" y="1788"/>
                  </a:lnTo>
                  <a:lnTo>
                    <a:pt x="871" y="1741"/>
                  </a:lnTo>
                  <a:lnTo>
                    <a:pt x="824" y="1694"/>
                  </a:lnTo>
                  <a:lnTo>
                    <a:pt x="777" y="1600"/>
                  </a:lnTo>
                  <a:lnTo>
                    <a:pt x="754" y="1506"/>
                  </a:lnTo>
                  <a:lnTo>
                    <a:pt x="730" y="1412"/>
                  </a:lnTo>
                  <a:lnTo>
                    <a:pt x="754" y="1270"/>
                  </a:lnTo>
                  <a:lnTo>
                    <a:pt x="777" y="1129"/>
                  </a:lnTo>
                  <a:lnTo>
                    <a:pt x="824" y="988"/>
                  </a:lnTo>
                  <a:lnTo>
                    <a:pt x="871" y="870"/>
                  </a:lnTo>
                  <a:lnTo>
                    <a:pt x="942" y="776"/>
                  </a:lnTo>
                  <a:lnTo>
                    <a:pt x="989" y="706"/>
                  </a:lnTo>
                  <a:lnTo>
                    <a:pt x="1036" y="682"/>
                  </a:lnTo>
                  <a:lnTo>
                    <a:pt x="1107" y="659"/>
                  </a:lnTo>
                  <a:lnTo>
                    <a:pt x="1224" y="635"/>
                  </a:lnTo>
                  <a:lnTo>
                    <a:pt x="1389" y="659"/>
                  </a:lnTo>
                  <a:lnTo>
                    <a:pt x="1553" y="729"/>
                  </a:lnTo>
                  <a:lnTo>
                    <a:pt x="1718" y="847"/>
                  </a:lnTo>
                  <a:lnTo>
                    <a:pt x="1859" y="917"/>
                  </a:lnTo>
                  <a:lnTo>
                    <a:pt x="1930" y="917"/>
                  </a:lnTo>
                  <a:lnTo>
                    <a:pt x="2000" y="894"/>
                  </a:lnTo>
                  <a:lnTo>
                    <a:pt x="2095" y="847"/>
                  </a:lnTo>
                  <a:lnTo>
                    <a:pt x="2142" y="800"/>
                  </a:lnTo>
                  <a:lnTo>
                    <a:pt x="2165" y="753"/>
                  </a:lnTo>
                  <a:lnTo>
                    <a:pt x="2212" y="635"/>
                  </a:lnTo>
                  <a:lnTo>
                    <a:pt x="2212" y="565"/>
                  </a:lnTo>
                  <a:lnTo>
                    <a:pt x="2189" y="494"/>
                  </a:lnTo>
                  <a:lnTo>
                    <a:pt x="2165" y="423"/>
                  </a:lnTo>
                  <a:lnTo>
                    <a:pt x="2118" y="376"/>
                  </a:lnTo>
                  <a:lnTo>
                    <a:pt x="1883" y="188"/>
                  </a:lnTo>
                  <a:lnTo>
                    <a:pt x="1718" y="118"/>
                  </a:lnTo>
                  <a:lnTo>
                    <a:pt x="1506" y="47"/>
                  </a:lnTo>
                  <a:lnTo>
                    <a:pt x="12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2" name="Google Shape;1562;p38"/>
            <p:cNvSpPr/>
            <p:nvPr/>
          </p:nvSpPr>
          <p:spPr>
            <a:xfrm>
              <a:off x="1600510" y="2176061"/>
              <a:ext cx="821112" cy="821893"/>
            </a:xfrm>
            <a:custGeom>
              <a:rect b="b" l="l" r="r" t="t"/>
              <a:pathLst>
                <a:path extrusionOk="0" h="24184" w="24161">
                  <a:moveTo>
                    <a:pt x="12092" y="3270"/>
                  </a:moveTo>
                  <a:lnTo>
                    <a:pt x="12751" y="3294"/>
                  </a:lnTo>
                  <a:lnTo>
                    <a:pt x="13410" y="3364"/>
                  </a:lnTo>
                  <a:lnTo>
                    <a:pt x="14068" y="3482"/>
                  </a:lnTo>
                  <a:lnTo>
                    <a:pt x="14703" y="3646"/>
                  </a:lnTo>
                  <a:lnTo>
                    <a:pt x="15339" y="3882"/>
                  </a:lnTo>
                  <a:lnTo>
                    <a:pt x="15927" y="4140"/>
                  </a:lnTo>
                  <a:lnTo>
                    <a:pt x="16515" y="4446"/>
                  </a:lnTo>
                  <a:lnTo>
                    <a:pt x="17079" y="4799"/>
                  </a:lnTo>
                  <a:lnTo>
                    <a:pt x="4800" y="17079"/>
                  </a:lnTo>
                  <a:lnTo>
                    <a:pt x="4447" y="16514"/>
                  </a:lnTo>
                  <a:lnTo>
                    <a:pt x="4141" y="15950"/>
                  </a:lnTo>
                  <a:lnTo>
                    <a:pt x="3859" y="15338"/>
                  </a:lnTo>
                  <a:lnTo>
                    <a:pt x="3647" y="14726"/>
                  </a:lnTo>
                  <a:lnTo>
                    <a:pt x="3482" y="14091"/>
                  </a:lnTo>
                  <a:lnTo>
                    <a:pt x="3341" y="13433"/>
                  </a:lnTo>
                  <a:lnTo>
                    <a:pt x="3271" y="12774"/>
                  </a:lnTo>
                  <a:lnTo>
                    <a:pt x="3247" y="12092"/>
                  </a:lnTo>
                  <a:lnTo>
                    <a:pt x="3271" y="11645"/>
                  </a:lnTo>
                  <a:lnTo>
                    <a:pt x="3294" y="11221"/>
                  </a:lnTo>
                  <a:lnTo>
                    <a:pt x="3341" y="10774"/>
                  </a:lnTo>
                  <a:lnTo>
                    <a:pt x="3412" y="10351"/>
                  </a:lnTo>
                  <a:lnTo>
                    <a:pt x="3506" y="9927"/>
                  </a:lnTo>
                  <a:lnTo>
                    <a:pt x="3623" y="9528"/>
                  </a:lnTo>
                  <a:lnTo>
                    <a:pt x="3765" y="9104"/>
                  </a:lnTo>
                  <a:lnTo>
                    <a:pt x="3929" y="8704"/>
                  </a:lnTo>
                  <a:lnTo>
                    <a:pt x="4094" y="8328"/>
                  </a:lnTo>
                  <a:lnTo>
                    <a:pt x="4282" y="7928"/>
                  </a:lnTo>
                  <a:lnTo>
                    <a:pt x="4494" y="7552"/>
                  </a:lnTo>
                  <a:lnTo>
                    <a:pt x="4729" y="7199"/>
                  </a:lnTo>
                  <a:lnTo>
                    <a:pt x="4988" y="6846"/>
                  </a:lnTo>
                  <a:lnTo>
                    <a:pt x="5247" y="6493"/>
                  </a:lnTo>
                  <a:lnTo>
                    <a:pt x="5529" y="6164"/>
                  </a:lnTo>
                  <a:lnTo>
                    <a:pt x="5835" y="5834"/>
                  </a:lnTo>
                  <a:lnTo>
                    <a:pt x="6164" y="5552"/>
                  </a:lnTo>
                  <a:lnTo>
                    <a:pt x="6493" y="5246"/>
                  </a:lnTo>
                  <a:lnTo>
                    <a:pt x="6823" y="4987"/>
                  </a:lnTo>
                  <a:lnTo>
                    <a:pt x="7176" y="4729"/>
                  </a:lnTo>
                  <a:lnTo>
                    <a:pt x="7552" y="4517"/>
                  </a:lnTo>
                  <a:lnTo>
                    <a:pt x="7928" y="4305"/>
                  </a:lnTo>
                  <a:lnTo>
                    <a:pt x="8305" y="4093"/>
                  </a:lnTo>
                  <a:lnTo>
                    <a:pt x="8705" y="3929"/>
                  </a:lnTo>
                  <a:lnTo>
                    <a:pt x="9105" y="3764"/>
                  </a:lnTo>
                  <a:lnTo>
                    <a:pt x="9505" y="3646"/>
                  </a:lnTo>
                  <a:lnTo>
                    <a:pt x="9928" y="3529"/>
                  </a:lnTo>
                  <a:lnTo>
                    <a:pt x="10351" y="3435"/>
                  </a:lnTo>
                  <a:lnTo>
                    <a:pt x="10775" y="3364"/>
                  </a:lnTo>
                  <a:lnTo>
                    <a:pt x="11198" y="3294"/>
                  </a:lnTo>
                  <a:lnTo>
                    <a:pt x="11645" y="3270"/>
                  </a:lnTo>
                  <a:close/>
                  <a:moveTo>
                    <a:pt x="19385" y="7105"/>
                  </a:moveTo>
                  <a:lnTo>
                    <a:pt x="19738" y="7669"/>
                  </a:lnTo>
                  <a:lnTo>
                    <a:pt x="20043" y="8257"/>
                  </a:lnTo>
                  <a:lnTo>
                    <a:pt x="20302" y="8845"/>
                  </a:lnTo>
                  <a:lnTo>
                    <a:pt x="20514" y="9481"/>
                  </a:lnTo>
                  <a:lnTo>
                    <a:pt x="20679" y="10116"/>
                  </a:lnTo>
                  <a:lnTo>
                    <a:pt x="20820" y="10751"/>
                  </a:lnTo>
                  <a:lnTo>
                    <a:pt x="20890" y="11410"/>
                  </a:lnTo>
                  <a:lnTo>
                    <a:pt x="20914" y="12092"/>
                  </a:lnTo>
                  <a:lnTo>
                    <a:pt x="20890" y="12539"/>
                  </a:lnTo>
                  <a:lnTo>
                    <a:pt x="20867" y="12962"/>
                  </a:lnTo>
                  <a:lnTo>
                    <a:pt x="20820" y="13409"/>
                  </a:lnTo>
                  <a:lnTo>
                    <a:pt x="20749" y="13833"/>
                  </a:lnTo>
                  <a:lnTo>
                    <a:pt x="20655" y="14256"/>
                  </a:lnTo>
                  <a:lnTo>
                    <a:pt x="20537" y="14656"/>
                  </a:lnTo>
                  <a:lnTo>
                    <a:pt x="20396" y="15079"/>
                  </a:lnTo>
                  <a:lnTo>
                    <a:pt x="20255" y="15479"/>
                  </a:lnTo>
                  <a:lnTo>
                    <a:pt x="20067" y="15856"/>
                  </a:lnTo>
                  <a:lnTo>
                    <a:pt x="19879" y="16256"/>
                  </a:lnTo>
                  <a:lnTo>
                    <a:pt x="19667" y="16632"/>
                  </a:lnTo>
                  <a:lnTo>
                    <a:pt x="19432" y="16985"/>
                  </a:lnTo>
                  <a:lnTo>
                    <a:pt x="19173" y="17338"/>
                  </a:lnTo>
                  <a:lnTo>
                    <a:pt x="18914" y="17691"/>
                  </a:lnTo>
                  <a:lnTo>
                    <a:pt x="18632" y="18020"/>
                  </a:lnTo>
                  <a:lnTo>
                    <a:pt x="18326" y="18326"/>
                  </a:lnTo>
                  <a:lnTo>
                    <a:pt x="17997" y="18631"/>
                  </a:lnTo>
                  <a:lnTo>
                    <a:pt x="17667" y="18914"/>
                  </a:lnTo>
                  <a:lnTo>
                    <a:pt x="17338" y="19196"/>
                  </a:lnTo>
                  <a:lnTo>
                    <a:pt x="16985" y="19431"/>
                  </a:lnTo>
                  <a:lnTo>
                    <a:pt x="16609" y="19667"/>
                  </a:lnTo>
                  <a:lnTo>
                    <a:pt x="16233" y="19878"/>
                  </a:lnTo>
                  <a:lnTo>
                    <a:pt x="15856" y="20090"/>
                  </a:lnTo>
                  <a:lnTo>
                    <a:pt x="15456" y="20255"/>
                  </a:lnTo>
                  <a:lnTo>
                    <a:pt x="15056" y="20396"/>
                  </a:lnTo>
                  <a:lnTo>
                    <a:pt x="14656" y="20537"/>
                  </a:lnTo>
                  <a:lnTo>
                    <a:pt x="14233" y="20655"/>
                  </a:lnTo>
                  <a:lnTo>
                    <a:pt x="13809" y="20749"/>
                  </a:lnTo>
                  <a:lnTo>
                    <a:pt x="13386" y="20819"/>
                  </a:lnTo>
                  <a:lnTo>
                    <a:pt x="12963" y="20866"/>
                  </a:lnTo>
                  <a:lnTo>
                    <a:pt x="12516" y="20913"/>
                  </a:lnTo>
                  <a:lnTo>
                    <a:pt x="12092" y="20913"/>
                  </a:lnTo>
                  <a:lnTo>
                    <a:pt x="11410" y="20890"/>
                  </a:lnTo>
                  <a:lnTo>
                    <a:pt x="10751" y="20819"/>
                  </a:lnTo>
                  <a:lnTo>
                    <a:pt x="10093" y="20702"/>
                  </a:lnTo>
                  <a:lnTo>
                    <a:pt x="9457" y="20537"/>
                  </a:lnTo>
                  <a:lnTo>
                    <a:pt x="8846" y="20302"/>
                  </a:lnTo>
                  <a:lnTo>
                    <a:pt x="8234" y="20043"/>
                  </a:lnTo>
                  <a:lnTo>
                    <a:pt x="7670" y="19737"/>
                  </a:lnTo>
                  <a:lnTo>
                    <a:pt x="7105" y="19384"/>
                  </a:lnTo>
                  <a:lnTo>
                    <a:pt x="19385" y="7105"/>
                  </a:lnTo>
                  <a:close/>
                  <a:moveTo>
                    <a:pt x="12092" y="0"/>
                  </a:moveTo>
                  <a:lnTo>
                    <a:pt x="11504" y="24"/>
                  </a:lnTo>
                  <a:lnTo>
                    <a:pt x="10916" y="71"/>
                  </a:lnTo>
                  <a:lnTo>
                    <a:pt x="10351" y="141"/>
                  </a:lnTo>
                  <a:lnTo>
                    <a:pt x="9763" y="235"/>
                  </a:lnTo>
                  <a:lnTo>
                    <a:pt x="9199" y="353"/>
                  </a:lnTo>
                  <a:lnTo>
                    <a:pt x="8634" y="494"/>
                  </a:lnTo>
                  <a:lnTo>
                    <a:pt x="8093" y="682"/>
                  </a:lnTo>
                  <a:lnTo>
                    <a:pt x="7529" y="894"/>
                  </a:lnTo>
                  <a:lnTo>
                    <a:pt x="6987" y="1129"/>
                  </a:lnTo>
                  <a:lnTo>
                    <a:pt x="6470" y="1388"/>
                  </a:lnTo>
                  <a:lnTo>
                    <a:pt x="5952" y="1670"/>
                  </a:lnTo>
                  <a:lnTo>
                    <a:pt x="5435" y="2000"/>
                  </a:lnTo>
                  <a:lnTo>
                    <a:pt x="4941" y="2353"/>
                  </a:lnTo>
                  <a:lnTo>
                    <a:pt x="4447" y="2706"/>
                  </a:lnTo>
                  <a:lnTo>
                    <a:pt x="3976" y="3105"/>
                  </a:lnTo>
                  <a:lnTo>
                    <a:pt x="3529" y="3552"/>
                  </a:lnTo>
                  <a:lnTo>
                    <a:pt x="3106" y="3999"/>
                  </a:lnTo>
                  <a:lnTo>
                    <a:pt x="2706" y="4470"/>
                  </a:lnTo>
                  <a:lnTo>
                    <a:pt x="2330" y="4940"/>
                  </a:lnTo>
                  <a:lnTo>
                    <a:pt x="1977" y="5434"/>
                  </a:lnTo>
                  <a:lnTo>
                    <a:pt x="1671" y="5952"/>
                  </a:lnTo>
                  <a:lnTo>
                    <a:pt x="1389" y="6469"/>
                  </a:lnTo>
                  <a:lnTo>
                    <a:pt x="1106" y="7010"/>
                  </a:lnTo>
                  <a:lnTo>
                    <a:pt x="871" y="7552"/>
                  </a:lnTo>
                  <a:lnTo>
                    <a:pt x="683" y="8093"/>
                  </a:lnTo>
                  <a:lnTo>
                    <a:pt x="495" y="8657"/>
                  </a:lnTo>
                  <a:lnTo>
                    <a:pt x="354" y="9222"/>
                  </a:lnTo>
                  <a:lnTo>
                    <a:pt x="212" y="9786"/>
                  </a:lnTo>
                  <a:lnTo>
                    <a:pt x="118" y="10351"/>
                  </a:lnTo>
                  <a:lnTo>
                    <a:pt x="48" y="10939"/>
                  </a:lnTo>
                  <a:lnTo>
                    <a:pt x="1" y="11504"/>
                  </a:lnTo>
                  <a:lnTo>
                    <a:pt x="1" y="12092"/>
                  </a:lnTo>
                  <a:lnTo>
                    <a:pt x="1" y="12680"/>
                  </a:lnTo>
                  <a:lnTo>
                    <a:pt x="48" y="13244"/>
                  </a:lnTo>
                  <a:lnTo>
                    <a:pt x="118" y="13833"/>
                  </a:lnTo>
                  <a:lnTo>
                    <a:pt x="212" y="14397"/>
                  </a:lnTo>
                  <a:lnTo>
                    <a:pt x="354" y="14962"/>
                  </a:lnTo>
                  <a:lnTo>
                    <a:pt x="495" y="15526"/>
                  </a:lnTo>
                  <a:lnTo>
                    <a:pt x="683" y="16091"/>
                  </a:lnTo>
                  <a:lnTo>
                    <a:pt x="871" y="16632"/>
                  </a:lnTo>
                  <a:lnTo>
                    <a:pt x="1106" y="17173"/>
                  </a:lnTo>
                  <a:lnTo>
                    <a:pt x="1389" y="17714"/>
                  </a:lnTo>
                  <a:lnTo>
                    <a:pt x="1671" y="18232"/>
                  </a:lnTo>
                  <a:lnTo>
                    <a:pt x="1977" y="18749"/>
                  </a:lnTo>
                  <a:lnTo>
                    <a:pt x="2330" y="19243"/>
                  </a:lnTo>
                  <a:lnTo>
                    <a:pt x="2706" y="19714"/>
                  </a:lnTo>
                  <a:lnTo>
                    <a:pt x="3106" y="20184"/>
                  </a:lnTo>
                  <a:lnTo>
                    <a:pt x="3529" y="20631"/>
                  </a:lnTo>
                  <a:lnTo>
                    <a:pt x="3976" y="21054"/>
                  </a:lnTo>
                  <a:lnTo>
                    <a:pt x="4447" y="21454"/>
                  </a:lnTo>
                  <a:lnTo>
                    <a:pt x="4941" y="21831"/>
                  </a:lnTo>
                  <a:lnTo>
                    <a:pt x="5435" y="22184"/>
                  </a:lnTo>
                  <a:lnTo>
                    <a:pt x="5952" y="22489"/>
                  </a:lnTo>
                  <a:lnTo>
                    <a:pt x="6470" y="22795"/>
                  </a:lnTo>
                  <a:lnTo>
                    <a:pt x="6987" y="23054"/>
                  </a:lnTo>
                  <a:lnTo>
                    <a:pt x="7529" y="23289"/>
                  </a:lnTo>
                  <a:lnTo>
                    <a:pt x="8093" y="23501"/>
                  </a:lnTo>
                  <a:lnTo>
                    <a:pt x="8634" y="23666"/>
                  </a:lnTo>
                  <a:lnTo>
                    <a:pt x="9199" y="23830"/>
                  </a:lnTo>
                  <a:lnTo>
                    <a:pt x="9763" y="23948"/>
                  </a:lnTo>
                  <a:lnTo>
                    <a:pt x="10351" y="24042"/>
                  </a:lnTo>
                  <a:lnTo>
                    <a:pt x="10916" y="24113"/>
                  </a:lnTo>
                  <a:lnTo>
                    <a:pt x="11504" y="24160"/>
                  </a:lnTo>
                  <a:lnTo>
                    <a:pt x="12092" y="24183"/>
                  </a:lnTo>
                  <a:lnTo>
                    <a:pt x="12657" y="24160"/>
                  </a:lnTo>
                  <a:lnTo>
                    <a:pt x="13245" y="24113"/>
                  </a:lnTo>
                  <a:lnTo>
                    <a:pt x="13809" y="24042"/>
                  </a:lnTo>
                  <a:lnTo>
                    <a:pt x="14398" y="23948"/>
                  </a:lnTo>
                  <a:lnTo>
                    <a:pt x="14962" y="23830"/>
                  </a:lnTo>
                  <a:lnTo>
                    <a:pt x="15527" y="23666"/>
                  </a:lnTo>
                  <a:lnTo>
                    <a:pt x="16068" y="23501"/>
                  </a:lnTo>
                  <a:lnTo>
                    <a:pt x="16632" y="23289"/>
                  </a:lnTo>
                  <a:lnTo>
                    <a:pt x="17173" y="23054"/>
                  </a:lnTo>
                  <a:lnTo>
                    <a:pt x="17691" y="22795"/>
                  </a:lnTo>
                  <a:lnTo>
                    <a:pt x="18232" y="22489"/>
                  </a:lnTo>
                  <a:lnTo>
                    <a:pt x="18726" y="22184"/>
                  </a:lnTo>
                  <a:lnTo>
                    <a:pt x="19220" y="21831"/>
                  </a:lnTo>
                  <a:lnTo>
                    <a:pt x="19714" y="21454"/>
                  </a:lnTo>
                  <a:lnTo>
                    <a:pt x="20185" y="21054"/>
                  </a:lnTo>
                  <a:lnTo>
                    <a:pt x="20632" y="20631"/>
                  </a:lnTo>
                  <a:lnTo>
                    <a:pt x="21055" y="20184"/>
                  </a:lnTo>
                  <a:lnTo>
                    <a:pt x="21455" y="19714"/>
                  </a:lnTo>
                  <a:lnTo>
                    <a:pt x="21831" y="19243"/>
                  </a:lnTo>
                  <a:lnTo>
                    <a:pt x="22184" y="18749"/>
                  </a:lnTo>
                  <a:lnTo>
                    <a:pt x="22490" y="18232"/>
                  </a:lnTo>
                  <a:lnTo>
                    <a:pt x="22772" y="17714"/>
                  </a:lnTo>
                  <a:lnTo>
                    <a:pt x="23055" y="17173"/>
                  </a:lnTo>
                  <a:lnTo>
                    <a:pt x="23290" y="16632"/>
                  </a:lnTo>
                  <a:lnTo>
                    <a:pt x="23478" y="16091"/>
                  </a:lnTo>
                  <a:lnTo>
                    <a:pt x="23666" y="15526"/>
                  </a:lnTo>
                  <a:lnTo>
                    <a:pt x="23831" y="14962"/>
                  </a:lnTo>
                  <a:lnTo>
                    <a:pt x="23948" y="14397"/>
                  </a:lnTo>
                  <a:lnTo>
                    <a:pt x="24043" y="13833"/>
                  </a:lnTo>
                  <a:lnTo>
                    <a:pt x="24113" y="13244"/>
                  </a:lnTo>
                  <a:lnTo>
                    <a:pt x="24160" y="12680"/>
                  </a:lnTo>
                  <a:lnTo>
                    <a:pt x="24160" y="12092"/>
                  </a:lnTo>
                  <a:lnTo>
                    <a:pt x="24160" y="11504"/>
                  </a:lnTo>
                  <a:lnTo>
                    <a:pt x="24113" y="10939"/>
                  </a:lnTo>
                  <a:lnTo>
                    <a:pt x="24043" y="10351"/>
                  </a:lnTo>
                  <a:lnTo>
                    <a:pt x="23948" y="9786"/>
                  </a:lnTo>
                  <a:lnTo>
                    <a:pt x="23831" y="9222"/>
                  </a:lnTo>
                  <a:lnTo>
                    <a:pt x="23666" y="8657"/>
                  </a:lnTo>
                  <a:lnTo>
                    <a:pt x="23478" y="8093"/>
                  </a:lnTo>
                  <a:lnTo>
                    <a:pt x="23290" y="7552"/>
                  </a:lnTo>
                  <a:lnTo>
                    <a:pt x="23055" y="7010"/>
                  </a:lnTo>
                  <a:lnTo>
                    <a:pt x="22772" y="6469"/>
                  </a:lnTo>
                  <a:lnTo>
                    <a:pt x="22490" y="5952"/>
                  </a:lnTo>
                  <a:lnTo>
                    <a:pt x="22184" y="5434"/>
                  </a:lnTo>
                  <a:lnTo>
                    <a:pt x="21831" y="4940"/>
                  </a:lnTo>
                  <a:lnTo>
                    <a:pt x="21455" y="4470"/>
                  </a:lnTo>
                  <a:lnTo>
                    <a:pt x="21055" y="3999"/>
                  </a:lnTo>
                  <a:lnTo>
                    <a:pt x="20632" y="3552"/>
                  </a:lnTo>
                  <a:lnTo>
                    <a:pt x="20185" y="3105"/>
                  </a:lnTo>
                  <a:lnTo>
                    <a:pt x="19714" y="2706"/>
                  </a:lnTo>
                  <a:lnTo>
                    <a:pt x="19220" y="2353"/>
                  </a:lnTo>
                  <a:lnTo>
                    <a:pt x="18726" y="2000"/>
                  </a:lnTo>
                  <a:lnTo>
                    <a:pt x="18232" y="1670"/>
                  </a:lnTo>
                  <a:lnTo>
                    <a:pt x="17691" y="1388"/>
                  </a:lnTo>
                  <a:lnTo>
                    <a:pt x="17173" y="1129"/>
                  </a:lnTo>
                  <a:lnTo>
                    <a:pt x="16632" y="894"/>
                  </a:lnTo>
                  <a:lnTo>
                    <a:pt x="16068" y="682"/>
                  </a:lnTo>
                  <a:lnTo>
                    <a:pt x="15527" y="494"/>
                  </a:lnTo>
                  <a:lnTo>
                    <a:pt x="14962" y="353"/>
                  </a:lnTo>
                  <a:lnTo>
                    <a:pt x="14398" y="235"/>
                  </a:lnTo>
                  <a:lnTo>
                    <a:pt x="13809" y="141"/>
                  </a:lnTo>
                  <a:lnTo>
                    <a:pt x="13245" y="71"/>
                  </a:lnTo>
                  <a:lnTo>
                    <a:pt x="12657" y="24"/>
                  </a:lnTo>
                  <a:lnTo>
                    <a:pt x="12092" y="0"/>
                  </a:lnTo>
                  <a:close/>
                </a:path>
              </a:pathLst>
            </a:custGeom>
            <a:solidFill>
              <a:srgbClr val="FE7D5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3" name="Google Shape;1563;p38"/>
            <p:cNvSpPr/>
            <p:nvPr/>
          </p:nvSpPr>
          <p:spPr>
            <a:xfrm>
              <a:off x="1600510" y="2176061"/>
              <a:ext cx="821112" cy="821893"/>
            </a:xfrm>
            <a:custGeom>
              <a:rect b="b" l="l" r="r" t="t"/>
              <a:pathLst>
                <a:path extrusionOk="0" fill="none" h="24184" w="24161">
                  <a:moveTo>
                    <a:pt x="20632" y="3552"/>
                  </a:moveTo>
                  <a:lnTo>
                    <a:pt x="20632" y="3552"/>
                  </a:lnTo>
                  <a:lnTo>
                    <a:pt x="20185" y="3105"/>
                  </a:lnTo>
                  <a:lnTo>
                    <a:pt x="19714" y="2706"/>
                  </a:lnTo>
                  <a:lnTo>
                    <a:pt x="19220" y="2353"/>
                  </a:lnTo>
                  <a:lnTo>
                    <a:pt x="18726" y="2000"/>
                  </a:lnTo>
                  <a:lnTo>
                    <a:pt x="18232" y="1670"/>
                  </a:lnTo>
                  <a:lnTo>
                    <a:pt x="17691" y="1388"/>
                  </a:lnTo>
                  <a:lnTo>
                    <a:pt x="17173" y="1129"/>
                  </a:lnTo>
                  <a:lnTo>
                    <a:pt x="16632" y="894"/>
                  </a:lnTo>
                  <a:lnTo>
                    <a:pt x="16068" y="682"/>
                  </a:lnTo>
                  <a:lnTo>
                    <a:pt x="15527" y="494"/>
                  </a:lnTo>
                  <a:lnTo>
                    <a:pt x="14962" y="353"/>
                  </a:lnTo>
                  <a:lnTo>
                    <a:pt x="14398" y="235"/>
                  </a:lnTo>
                  <a:lnTo>
                    <a:pt x="13809" y="141"/>
                  </a:lnTo>
                  <a:lnTo>
                    <a:pt x="13245" y="71"/>
                  </a:lnTo>
                  <a:lnTo>
                    <a:pt x="12657" y="24"/>
                  </a:lnTo>
                  <a:lnTo>
                    <a:pt x="12092" y="0"/>
                  </a:lnTo>
                  <a:lnTo>
                    <a:pt x="12092" y="0"/>
                  </a:lnTo>
                  <a:lnTo>
                    <a:pt x="11504" y="24"/>
                  </a:lnTo>
                  <a:lnTo>
                    <a:pt x="10916" y="71"/>
                  </a:lnTo>
                  <a:lnTo>
                    <a:pt x="10351" y="141"/>
                  </a:lnTo>
                  <a:lnTo>
                    <a:pt x="9763" y="235"/>
                  </a:lnTo>
                  <a:lnTo>
                    <a:pt x="9199" y="353"/>
                  </a:lnTo>
                  <a:lnTo>
                    <a:pt x="8634" y="494"/>
                  </a:lnTo>
                  <a:lnTo>
                    <a:pt x="8093" y="682"/>
                  </a:lnTo>
                  <a:lnTo>
                    <a:pt x="7529" y="894"/>
                  </a:lnTo>
                  <a:lnTo>
                    <a:pt x="6987" y="1129"/>
                  </a:lnTo>
                  <a:lnTo>
                    <a:pt x="6470" y="1388"/>
                  </a:lnTo>
                  <a:lnTo>
                    <a:pt x="5952" y="1670"/>
                  </a:lnTo>
                  <a:lnTo>
                    <a:pt x="5435" y="2000"/>
                  </a:lnTo>
                  <a:lnTo>
                    <a:pt x="4941" y="2353"/>
                  </a:lnTo>
                  <a:lnTo>
                    <a:pt x="4447" y="2706"/>
                  </a:lnTo>
                  <a:lnTo>
                    <a:pt x="3976" y="3105"/>
                  </a:lnTo>
                  <a:lnTo>
                    <a:pt x="3529" y="3552"/>
                  </a:lnTo>
                  <a:lnTo>
                    <a:pt x="3529" y="3552"/>
                  </a:lnTo>
                  <a:lnTo>
                    <a:pt x="3106" y="3999"/>
                  </a:lnTo>
                  <a:lnTo>
                    <a:pt x="2706" y="4470"/>
                  </a:lnTo>
                  <a:lnTo>
                    <a:pt x="2330" y="4940"/>
                  </a:lnTo>
                  <a:lnTo>
                    <a:pt x="1977" y="5434"/>
                  </a:lnTo>
                  <a:lnTo>
                    <a:pt x="1671" y="5952"/>
                  </a:lnTo>
                  <a:lnTo>
                    <a:pt x="1389" y="6469"/>
                  </a:lnTo>
                  <a:lnTo>
                    <a:pt x="1106" y="7010"/>
                  </a:lnTo>
                  <a:lnTo>
                    <a:pt x="871" y="7552"/>
                  </a:lnTo>
                  <a:lnTo>
                    <a:pt x="683" y="8093"/>
                  </a:lnTo>
                  <a:lnTo>
                    <a:pt x="495" y="8657"/>
                  </a:lnTo>
                  <a:lnTo>
                    <a:pt x="354" y="9222"/>
                  </a:lnTo>
                  <a:lnTo>
                    <a:pt x="212" y="9786"/>
                  </a:lnTo>
                  <a:lnTo>
                    <a:pt x="118" y="10351"/>
                  </a:lnTo>
                  <a:lnTo>
                    <a:pt x="48" y="10939"/>
                  </a:lnTo>
                  <a:lnTo>
                    <a:pt x="1" y="11504"/>
                  </a:lnTo>
                  <a:lnTo>
                    <a:pt x="1" y="12092"/>
                  </a:lnTo>
                  <a:lnTo>
                    <a:pt x="1" y="12680"/>
                  </a:lnTo>
                  <a:lnTo>
                    <a:pt x="48" y="13244"/>
                  </a:lnTo>
                  <a:lnTo>
                    <a:pt x="118" y="13833"/>
                  </a:lnTo>
                  <a:lnTo>
                    <a:pt x="212" y="14397"/>
                  </a:lnTo>
                  <a:lnTo>
                    <a:pt x="354" y="14962"/>
                  </a:lnTo>
                  <a:lnTo>
                    <a:pt x="495" y="15526"/>
                  </a:lnTo>
                  <a:lnTo>
                    <a:pt x="683" y="16091"/>
                  </a:lnTo>
                  <a:lnTo>
                    <a:pt x="871" y="16632"/>
                  </a:lnTo>
                  <a:lnTo>
                    <a:pt x="1106" y="17173"/>
                  </a:lnTo>
                  <a:lnTo>
                    <a:pt x="1389" y="17714"/>
                  </a:lnTo>
                  <a:lnTo>
                    <a:pt x="1671" y="18232"/>
                  </a:lnTo>
                  <a:lnTo>
                    <a:pt x="1977" y="18749"/>
                  </a:lnTo>
                  <a:lnTo>
                    <a:pt x="2330" y="19243"/>
                  </a:lnTo>
                  <a:lnTo>
                    <a:pt x="2706" y="19714"/>
                  </a:lnTo>
                  <a:lnTo>
                    <a:pt x="3106" y="20184"/>
                  </a:lnTo>
                  <a:lnTo>
                    <a:pt x="3529" y="20631"/>
                  </a:lnTo>
                  <a:lnTo>
                    <a:pt x="3529" y="20631"/>
                  </a:lnTo>
                  <a:lnTo>
                    <a:pt x="3976" y="21054"/>
                  </a:lnTo>
                  <a:lnTo>
                    <a:pt x="4447" y="21454"/>
                  </a:lnTo>
                  <a:lnTo>
                    <a:pt x="4941" y="21831"/>
                  </a:lnTo>
                  <a:lnTo>
                    <a:pt x="5435" y="22184"/>
                  </a:lnTo>
                  <a:lnTo>
                    <a:pt x="5952" y="22489"/>
                  </a:lnTo>
                  <a:lnTo>
                    <a:pt x="6470" y="22795"/>
                  </a:lnTo>
                  <a:lnTo>
                    <a:pt x="6987" y="23054"/>
                  </a:lnTo>
                  <a:lnTo>
                    <a:pt x="7529" y="23289"/>
                  </a:lnTo>
                  <a:lnTo>
                    <a:pt x="8093" y="23501"/>
                  </a:lnTo>
                  <a:lnTo>
                    <a:pt x="8634" y="23666"/>
                  </a:lnTo>
                  <a:lnTo>
                    <a:pt x="9199" y="23830"/>
                  </a:lnTo>
                  <a:lnTo>
                    <a:pt x="9763" y="23948"/>
                  </a:lnTo>
                  <a:lnTo>
                    <a:pt x="10351" y="24042"/>
                  </a:lnTo>
                  <a:lnTo>
                    <a:pt x="10916" y="24113"/>
                  </a:lnTo>
                  <a:lnTo>
                    <a:pt x="11504" y="24160"/>
                  </a:lnTo>
                  <a:lnTo>
                    <a:pt x="12092" y="24183"/>
                  </a:lnTo>
                  <a:lnTo>
                    <a:pt x="12092" y="24183"/>
                  </a:lnTo>
                  <a:lnTo>
                    <a:pt x="12657" y="24160"/>
                  </a:lnTo>
                  <a:lnTo>
                    <a:pt x="13245" y="24113"/>
                  </a:lnTo>
                  <a:lnTo>
                    <a:pt x="13809" y="24042"/>
                  </a:lnTo>
                  <a:lnTo>
                    <a:pt x="14398" y="23948"/>
                  </a:lnTo>
                  <a:lnTo>
                    <a:pt x="14962" y="23830"/>
                  </a:lnTo>
                  <a:lnTo>
                    <a:pt x="15527" y="23666"/>
                  </a:lnTo>
                  <a:lnTo>
                    <a:pt x="16068" y="23501"/>
                  </a:lnTo>
                  <a:lnTo>
                    <a:pt x="16632" y="23289"/>
                  </a:lnTo>
                  <a:lnTo>
                    <a:pt x="17173" y="23054"/>
                  </a:lnTo>
                  <a:lnTo>
                    <a:pt x="17691" y="22795"/>
                  </a:lnTo>
                  <a:lnTo>
                    <a:pt x="18232" y="22489"/>
                  </a:lnTo>
                  <a:lnTo>
                    <a:pt x="18726" y="22184"/>
                  </a:lnTo>
                  <a:lnTo>
                    <a:pt x="19220" y="21831"/>
                  </a:lnTo>
                  <a:lnTo>
                    <a:pt x="19714" y="21454"/>
                  </a:lnTo>
                  <a:lnTo>
                    <a:pt x="20185" y="21054"/>
                  </a:lnTo>
                  <a:lnTo>
                    <a:pt x="20632" y="20631"/>
                  </a:lnTo>
                  <a:lnTo>
                    <a:pt x="20632" y="20631"/>
                  </a:lnTo>
                  <a:lnTo>
                    <a:pt x="21055" y="20184"/>
                  </a:lnTo>
                  <a:lnTo>
                    <a:pt x="21455" y="19714"/>
                  </a:lnTo>
                  <a:lnTo>
                    <a:pt x="21831" y="19243"/>
                  </a:lnTo>
                  <a:lnTo>
                    <a:pt x="22184" y="18749"/>
                  </a:lnTo>
                  <a:lnTo>
                    <a:pt x="22490" y="18232"/>
                  </a:lnTo>
                  <a:lnTo>
                    <a:pt x="22772" y="17714"/>
                  </a:lnTo>
                  <a:lnTo>
                    <a:pt x="23055" y="17173"/>
                  </a:lnTo>
                  <a:lnTo>
                    <a:pt x="23290" y="16632"/>
                  </a:lnTo>
                  <a:lnTo>
                    <a:pt x="23478" y="16091"/>
                  </a:lnTo>
                  <a:lnTo>
                    <a:pt x="23666" y="15526"/>
                  </a:lnTo>
                  <a:lnTo>
                    <a:pt x="23831" y="14962"/>
                  </a:lnTo>
                  <a:lnTo>
                    <a:pt x="23948" y="14397"/>
                  </a:lnTo>
                  <a:lnTo>
                    <a:pt x="24043" y="13833"/>
                  </a:lnTo>
                  <a:lnTo>
                    <a:pt x="24113" y="13244"/>
                  </a:lnTo>
                  <a:lnTo>
                    <a:pt x="24160" y="12680"/>
                  </a:lnTo>
                  <a:lnTo>
                    <a:pt x="24160" y="12092"/>
                  </a:lnTo>
                  <a:lnTo>
                    <a:pt x="24160" y="11504"/>
                  </a:lnTo>
                  <a:lnTo>
                    <a:pt x="24113" y="10939"/>
                  </a:lnTo>
                  <a:lnTo>
                    <a:pt x="24043" y="10351"/>
                  </a:lnTo>
                  <a:lnTo>
                    <a:pt x="23948" y="9786"/>
                  </a:lnTo>
                  <a:lnTo>
                    <a:pt x="23831" y="9222"/>
                  </a:lnTo>
                  <a:lnTo>
                    <a:pt x="23666" y="8657"/>
                  </a:lnTo>
                  <a:lnTo>
                    <a:pt x="23478" y="8093"/>
                  </a:lnTo>
                  <a:lnTo>
                    <a:pt x="23290" y="7552"/>
                  </a:lnTo>
                  <a:lnTo>
                    <a:pt x="23055" y="7010"/>
                  </a:lnTo>
                  <a:lnTo>
                    <a:pt x="22772" y="6469"/>
                  </a:lnTo>
                  <a:lnTo>
                    <a:pt x="22490" y="5952"/>
                  </a:lnTo>
                  <a:lnTo>
                    <a:pt x="22184" y="5434"/>
                  </a:lnTo>
                  <a:lnTo>
                    <a:pt x="21831" y="4940"/>
                  </a:lnTo>
                  <a:lnTo>
                    <a:pt x="21455" y="4470"/>
                  </a:lnTo>
                  <a:lnTo>
                    <a:pt x="21055" y="3999"/>
                  </a:lnTo>
                  <a:lnTo>
                    <a:pt x="20632" y="3552"/>
                  </a:lnTo>
                  <a:lnTo>
                    <a:pt x="20632" y="3552"/>
                  </a:lnTo>
                  <a:close/>
                  <a:moveTo>
                    <a:pt x="5835" y="5834"/>
                  </a:moveTo>
                  <a:lnTo>
                    <a:pt x="5835" y="5834"/>
                  </a:lnTo>
                  <a:lnTo>
                    <a:pt x="6164" y="5552"/>
                  </a:lnTo>
                  <a:lnTo>
                    <a:pt x="6493" y="5246"/>
                  </a:lnTo>
                  <a:lnTo>
                    <a:pt x="6823" y="4987"/>
                  </a:lnTo>
                  <a:lnTo>
                    <a:pt x="7176" y="4729"/>
                  </a:lnTo>
                  <a:lnTo>
                    <a:pt x="7552" y="4517"/>
                  </a:lnTo>
                  <a:lnTo>
                    <a:pt x="7928" y="4305"/>
                  </a:lnTo>
                  <a:lnTo>
                    <a:pt x="8305" y="4093"/>
                  </a:lnTo>
                  <a:lnTo>
                    <a:pt x="8705" y="3929"/>
                  </a:lnTo>
                  <a:lnTo>
                    <a:pt x="9105" y="3764"/>
                  </a:lnTo>
                  <a:lnTo>
                    <a:pt x="9505" y="3646"/>
                  </a:lnTo>
                  <a:lnTo>
                    <a:pt x="9928" y="3529"/>
                  </a:lnTo>
                  <a:lnTo>
                    <a:pt x="10351" y="3435"/>
                  </a:lnTo>
                  <a:lnTo>
                    <a:pt x="10775" y="3364"/>
                  </a:lnTo>
                  <a:lnTo>
                    <a:pt x="11198" y="3294"/>
                  </a:lnTo>
                  <a:lnTo>
                    <a:pt x="11645" y="3270"/>
                  </a:lnTo>
                  <a:lnTo>
                    <a:pt x="12092" y="3270"/>
                  </a:lnTo>
                  <a:lnTo>
                    <a:pt x="12092" y="3270"/>
                  </a:lnTo>
                  <a:lnTo>
                    <a:pt x="12751" y="3294"/>
                  </a:lnTo>
                  <a:lnTo>
                    <a:pt x="13410" y="3364"/>
                  </a:lnTo>
                  <a:lnTo>
                    <a:pt x="14068" y="3482"/>
                  </a:lnTo>
                  <a:lnTo>
                    <a:pt x="14703" y="3646"/>
                  </a:lnTo>
                  <a:lnTo>
                    <a:pt x="15339" y="3882"/>
                  </a:lnTo>
                  <a:lnTo>
                    <a:pt x="15927" y="4140"/>
                  </a:lnTo>
                  <a:lnTo>
                    <a:pt x="16515" y="4446"/>
                  </a:lnTo>
                  <a:lnTo>
                    <a:pt x="17079" y="4799"/>
                  </a:lnTo>
                  <a:lnTo>
                    <a:pt x="4800" y="17079"/>
                  </a:lnTo>
                  <a:lnTo>
                    <a:pt x="4800" y="17079"/>
                  </a:lnTo>
                  <a:lnTo>
                    <a:pt x="4447" y="16514"/>
                  </a:lnTo>
                  <a:lnTo>
                    <a:pt x="4141" y="15950"/>
                  </a:lnTo>
                  <a:lnTo>
                    <a:pt x="3859" y="15338"/>
                  </a:lnTo>
                  <a:lnTo>
                    <a:pt x="3647" y="14726"/>
                  </a:lnTo>
                  <a:lnTo>
                    <a:pt x="3482" y="14091"/>
                  </a:lnTo>
                  <a:lnTo>
                    <a:pt x="3341" y="13433"/>
                  </a:lnTo>
                  <a:lnTo>
                    <a:pt x="3271" y="12774"/>
                  </a:lnTo>
                  <a:lnTo>
                    <a:pt x="3247" y="12092"/>
                  </a:lnTo>
                  <a:lnTo>
                    <a:pt x="3247" y="12092"/>
                  </a:lnTo>
                  <a:lnTo>
                    <a:pt x="3271" y="11645"/>
                  </a:lnTo>
                  <a:lnTo>
                    <a:pt x="3294" y="11221"/>
                  </a:lnTo>
                  <a:lnTo>
                    <a:pt x="3341" y="10774"/>
                  </a:lnTo>
                  <a:lnTo>
                    <a:pt x="3412" y="10351"/>
                  </a:lnTo>
                  <a:lnTo>
                    <a:pt x="3506" y="9927"/>
                  </a:lnTo>
                  <a:lnTo>
                    <a:pt x="3623" y="9528"/>
                  </a:lnTo>
                  <a:lnTo>
                    <a:pt x="3765" y="9104"/>
                  </a:lnTo>
                  <a:lnTo>
                    <a:pt x="3929" y="8704"/>
                  </a:lnTo>
                  <a:lnTo>
                    <a:pt x="4094" y="8328"/>
                  </a:lnTo>
                  <a:lnTo>
                    <a:pt x="4282" y="7928"/>
                  </a:lnTo>
                  <a:lnTo>
                    <a:pt x="4494" y="7552"/>
                  </a:lnTo>
                  <a:lnTo>
                    <a:pt x="4729" y="7199"/>
                  </a:lnTo>
                  <a:lnTo>
                    <a:pt x="4988" y="6846"/>
                  </a:lnTo>
                  <a:lnTo>
                    <a:pt x="5247" y="6493"/>
                  </a:lnTo>
                  <a:lnTo>
                    <a:pt x="5529" y="6164"/>
                  </a:lnTo>
                  <a:lnTo>
                    <a:pt x="5835" y="5834"/>
                  </a:lnTo>
                  <a:lnTo>
                    <a:pt x="5835" y="5834"/>
                  </a:lnTo>
                  <a:close/>
                  <a:moveTo>
                    <a:pt x="18326" y="18326"/>
                  </a:moveTo>
                  <a:lnTo>
                    <a:pt x="18326" y="18326"/>
                  </a:lnTo>
                  <a:lnTo>
                    <a:pt x="17997" y="18631"/>
                  </a:lnTo>
                  <a:lnTo>
                    <a:pt x="17667" y="18914"/>
                  </a:lnTo>
                  <a:lnTo>
                    <a:pt x="17338" y="19196"/>
                  </a:lnTo>
                  <a:lnTo>
                    <a:pt x="16985" y="19431"/>
                  </a:lnTo>
                  <a:lnTo>
                    <a:pt x="16609" y="19667"/>
                  </a:lnTo>
                  <a:lnTo>
                    <a:pt x="16233" y="19878"/>
                  </a:lnTo>
                  <a:lnTo>
                    <a:pt x="15856" y="20090"/>
                  </a:lnTo>
                  <a:lnTo>
                    <a:pt x="15456" y="20255"/>
                  </a:lnTo>
                  <a:lnTo>
                    <a:pt x="15056" y="20396"/>
                  </a:lnTo>
                  <a:lnTo>
                    <a:pt x="14656" y="20537"/>
                  </a:lnTo>
                  <a:lnTo>
                    <a:pt x="14233" y="20655"/>
                  </a:lnTo>
                  <a:lnTo>
                    <a:pt x="13809" y="20749"/>
                  </a:lnTo>
                  <a:lnTo>
                    <a:pt x="13386" y="20819"/>
                  </a:lnTo>
                  <a:lnTo>
                    <a:pt x="12963" y="20866"/>
                  </a:lnTo>
                  <a:lnTo>
                    <a:pt x="12516" y="20913"/>
                  </a:lnTo>
                  <a:lnTo>
                    <a:pt x="12092" y="20913"/>
                  </a:lnTo>
                  <a:lnTo>
                    <a:pt x="12092" y="20913"/>
                  </a:lnTo>
                  <a:lnTo>
                    <a:pt x="11410" y="20890"/>
                  </a:lnTo>
                  <a:lnTo>
                    <a:pt x="10751" y="20819"/>
                  </a:lnTo>
                  <a:lnTo>
                    <a:pt x="10093" y="20702"/>
                  </a:lnTo>
                  <a:lnTo>
                    <a:pt x="9457" y="20537"/>
                  </a:lnTo>
                  <a:lnTo>
                    <a:pt x="8846" y="20302"/>
                  </a:lnTo>
                  <a:lnTo>
                    <a:pt x="8234" y="20043"/>
                  </a:lnTo>
                  <a:lnTo>
                    <a:pt x="7670" y="19737"/>
                  </a:lnTo>
                  <a:lnTo>
                    <a:pt x="7105" y="19384"/>
                  </a:lnTo>
                  <a:lnTo>
                    <a:pt x="19385" y="7105"/>
                  </a:lnTo>
                  <a:lnTo>
                    <a:pt x="19385" y="7105"/>
                  </a:lnTo>
                  <a:lnTo>
                    <a:pt x="19738" y="7669"/>
                  </a:lnTo>
                  <a:lnTo>
                    <a:pt x="20043" y="8257"/>
                  </a:lnTo>
                  <a:lnTo>
                    <a:pt x="20302" y="8845"/>
                  </a:lnTo>
                  <a:lnTo>
                    <a:pt x="20514" y="9481"/>
                  </a:lnTo>
                  <a:lnTo>
                    <a:pt x="20679" y="10116"/>
                  </a:lnTo>
                  <a:lnTo>
                    <a:pt x="20820" y="10751"/>
                  </a:lnTo>
                  <a:lnTo>
                    <a:pt x="20890" y="11410"/>
                  </a:lnTo>
                  <a:lnTo>
                    <a:pt x="20914" y="12092"/>
                  </a:lnTo>
                  <a:lnTo>
                    <a:pt x="20914" y="12092"/>
                  </a:lnTo>
                  <a:lnTo>
                    <a:pt x="20890" y="12539"/>
                  </a:lnTo>
                  <a:lnTo>
                    <a:pt x="20867" y="12962"/>
                  </a:lnTo>
                  <a:lnTo>
                    <a:pt x="20820" y="13409"/>
                  </a:lnTo>
                  <a:lnTo>
                    <a:pt x="20749" y="13833"/>
                  </a:lnTo>
                  <a:lnTo>
                    <a:pt x="20655" y="14256"/>
                  </a:lnTo>
                  <a:lnTo>
                    <a:pt x="20537" y="14656"/>
                  </a:lnTo>
                  <a:lnTo>
                    <a:pt x="20396" y="15079"/>
                  </a:lnTo>
                  <a:lnTo>
                    <a:pt x="20255" y="15479"/>
                  </a:lnTo>
                  <a:lnTo>
                    <a:pt x="20067" y="15856"/>
                  </a:lnTo>
                  <a:lnTo>
                    <a:pt x="19879" y="16256"/>
                  </a:lnTo>
                  <a:lnTo>
                    <a:pt x="19667" y="16632"/>
                  </a:lnTo>
                  <a:lnTo>
                    <a:pt x="19432" y="16985"/>
                  </a:lnTo>
                  <a:lnTo>
                    <a:pt x="19173" y="17338"/>
                  </a:lnTo>
                  <a:lnTo>
                    <a:pt x="18914" y="17691"/>
                  </a:lnTo>
                  <a:lnTo>
                    <a:pt x="18632" y="18020"/>
                  </a:lnTo>
                  <a:lnTo>
                    <a:pt x="18326" y="18326"/>
                  </a:lnTo>
                  <a:lnTo>
                    <a:pt x="18326" y="18326"/>
                  </a:lnTo>
                  <a:close/>
                </a:path>
              </a:pathLst>
            </a:custGeom>
            <a:noFill/>
            <a:ln cap="rnd" cmpd="sng" w="28575">
              <a:solidFill>
                <a:srgbClr val="5D5D6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7" name="Shape 1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8" name="Google Shape;1568;p39"/>
          <p:cNvSpPr/>
          <p:nvPr/>
        </p:nvSpPr>
        <p:spPr>
          <a:xfrm>
            <a:off x="6899834" y="1146383"/>
            <a:ext cx="1086900" cy="1092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9" name="Google Shape;1569;p39"/>
          <p:cNvSpPr/>
          <p:nvPr/>
        </p:nvSpPr>
        <p:spPr>
          <a:xfrm>
            <a:off x="6788975" y="1028700"/>
            <a:ext cx="1306200" cy="1330200"/>
          </a:xfrm>
          <a:prstGeom prst="ellipse">
            <a:avLst/>
          </a:prstGeom>
          <a:noFill/>
          <a:ln cap="flat" cmpd="sng" w="19050">
            <a:solidFill>
              <a:schemeClr val="lt2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0" name="Google Shape;1570;p39"/>
          <p:cNvSpPr txBox="1"/>
          <p:nvPr/>
        </p:nvSpPr>
        <p:spPr>
          <a:xfrm>
            <a:off x="246775" y="402475"/>
            <a:ext cx="69102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Use of plastic in building roads</a:t>
            </a:r>
            <a:endParaRPr b="1" sz="22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571" name="Google Shape;1571;p39"/>
          <p:cNvPicPr preferRelativeResize="0"/>
          <p:nvPr/>
        </p:nvPicPr>
        <p:blipFill rotWithShape="1">
          <a:blip r:embed="rId3">
            <a:alphaModFix/>
          </a:blip>
          <a:srcRect b="17248" l="0" r="0" t="15740"/>
          <a:stretch/>
        </p:blipFill>
        <p:spPr>
          <a:xfrm>
            <a:off x="246775" y="1510025"/>
            <a:ext cx="3591176" cy="240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2" name="Google Shape;1572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76725" y="1178025"/>
            <a:ext cx="4608525" cy="124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3" name="Google Shape;1573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64750" y="2461925"/>
            <a:ext cx="4349325" cy="2416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74" name="Google Shape;1574;p39"/>
          <p:cNvGrpSpPr/>
          <p:nvPr/>
        </p:nvGrpSpPr>
        <p:grpSpPr>
          <a:xfrm>
            <a:off x="7698379" y="104868"/>
            <a:ext cx="1086877" cy="923825"/>
            <a:chOff x="3456231" y="1327948"/>
            <a:chExt cx="2420663" cy="1479778"/>
          </a:xfrm>
        </p:grpSpPr>
        <p:sp>
          <p:nvSpPr>
            <p:cNvPr id="1575" name="Google Shape;1575;p39"/>
            <p:cNvSpPr/>
            <p:nvPr/>
          </p:nvSpPr>
          <p:spPr>
            <a:xfrm>
              <a:off x="4929736" y="2390747"/>
              <a:ext cx="440778" cy="4799"/>
            </a:xfrm>
            <a:custGeom>
              <a:rect b="b" l="l" r="r" t="t"/>
              <a:pathLst>
                <a:path extrusionOk="0" h="184" w="16901">
                  <a:moveTo>
                    <a:pt x="1" y="1"/>
                  </a:moveTo>
                  <a:lnTo>
                    <a:pt x="16901" y="183"/>
                  </a:lnTo>
                </a:path>
              </a:pathLst>
            </a:custGeom>
            <a:solidFill>
              <a:srgbClr val="FFFFFF"/>
            </a:solidFill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6" name="Google Shape;1576;p39"/>
            <p:cNvSpPr/>
            <p:nvPr/>
          </p:nvSpPr>
          <p:spPr>
            <a:xfrm>
              <a:off x="4929736" y="2390747"/>
              <a:ext cx="440778" cy="4799"/>
            </a:xfrm>
            <a:custGeom>
              <a:rect b="b" l="l" r="r" t="t"/>
              <a:pathLst>
                <a:path extrusionOk="0" fill="none" h="184" w="16901">
                  <a:moveTo>
                    <a:pt x="1" y="1"/>
                  </a:moveTo>
                  <a:lnTo>
                    <a:pt x="16901" y="183"/>
                  </a:lnTo>
                </a:path>
              </a:pathLst>
            </a:custGeom>
            <a:noFill/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7" name="Google Shape;1577;p39"/>
            <p:cNvSpPr/>
            <p:nvPr/>
          </p:nvSpPr>
          <p:spPr>
            <a:xfrm>
              <a:off x="4944810" y="2331313"/>
              <a:ext cx="257670" cy="4773"/>
            </a:xfrm>
            <a:custGeom>
              <a:rect b="b" l="l" r="r" t="t"/>
              <a:pathLst>
                <a:path extrusionOk="0" h="183" w="9880">
                  <a:moveTo>
                    <a:pt x="0" y="0"/>
                  </a:moveTo>
                  <a:lnTo>
                    <a:pt x="9879" y="183"/>
                  </a:lnTo>
                </a:path>
              </a:pathLst>
            </a:custGeom>
            <a:solidFill>
              <a:srgbClr val="FFFFFF"/>
            </a:solidFill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8" name="Google Shape;1578;p39"/>
            <p:cNvSpPr/>
            <p:nvPr/>
          </p:nvSpPr>
          <p:spPr>
            <a:xfrm>
              <a:off x="4944810" y="2331313"/>
              <a:ext cx="257670" cy="4773"/>
            </a:xfrm>
            <a:custGeom>
              <a:rect b="b" l="l" r="r" t="t"/>
              <a:pathLst>
                <a:path extrusionOk="0" fill="none" h="183" w="9880">
                  <a:moveTo>
                    <a:pt x="0" y="0"/>
                  </a:moveTo>
                  <a:lnTo>
                    <a:pt x="9879" y="183"/>
                  </a:lnTo>
                </a:path>
              </a:pathLst>
            </a:custGeom>
            <a:noFill/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9" name="Google Shape;1579;p39"/>
            <p:cNvSpPr/>
            <p:nvPr/>
          </p:nvSpPr>
          <p:spPr>
            <a:xfrm>
              <a:off x="3775604" y="1427660"/>
              <a:ext cx="1672667" cy="1332453"/>
            </a:xfrm>
            <a:custGeom>
              <a:rect b="b" l="l" r="r" t="t"/>
              <a:pathLst>
                <a:path extrusionOk="0" h="51091" w="64136">
                  <a:moveTo>
                    <a:pt x="22046" y="1"/>
                  </a:moveTo>
                  <a:cubicBezTo>
                    <a:pt x="16989" y="1"/>
                    <a:pt x="12021" y="1944"/>
                    <a:pt x="8268" y="5593"/>
                  </a:cubicBezTo>
                  <a:cubicBezTo>
                    <a:pt x="2736" y="11003"/>
                    <a:pt x="882" y="19149"/>
                    <a:pt x="3527" y="26414"/>
                  </a:cubicBezTo>
                  <a:cubicBezTo>
                    <a:pt x="1855" y="29150"/>
                    <a:pt x="882" y="32250"/>
                    <a:pt x="669" y="35472"/>
                  </a:cubicBezTo>
                  <a:cubicBezTo>
                    <a:pt x="1" y="46323"/>
                    <a:pt x="4013" y="50396"/>
                    <a:pt x="14864" y="51065"/>
                  </a:cubicBezTo>
                  <a:cubicBezTo>
                    <a:pt x="15148" y="51082"/>
                    <a:pt x="15421" y="51091"/>
                    <a:pt x="15683" y="51091"/>
                  </a:cubicBezTo>
                  <a:cubicBezTo>
                    <a:pt x="20660" y="51091"/>
                    <a:pt x="21946" y="48062"/>
                    <a:pt x="29896" y="48062"/>
                  </a:cubicBezTo>
                  <a:cubicBezTo>
                    <a:pt x="31605" y="48062"/>
                    <a:pt x="33622" y="48202"/>
                    <a:pt x="36050" y="48542"/>
                  </a:cubicBezTo>
                  <a:cubicBezTo>
                    <a:pt x="37605" y="50526"/>
                    <a:pt x="39708" y="50860"/>
                    <a:pt x="42115" y="50860"/>
                  </a:cubicBezTo>
                  <a:cubicBezTo>
                    <a:pt x="43335" y="50860"/>
                    <a:pt x="44632" y="50774"/>
                    <a:pt x="45977" y="50774"/>
                  </a:cubicBezTo>
                  <a:cubicBezTo>
                    <a:pt x="46491" y="50774"/>
                    <a:pt x="47013" y="50787"/>
                    <a:pt x="47540" y="50822"/>
                  </a:cubicBezTo>
                  <a:cubicBezTo>
                    <a:pt x="48188" y="50861"/>
                    <a:pt x="48828" y="50881"/>
                    <a:pt x="49457" y="50881"/>
                  </a:cubicBezTo>
                  <a:cubicBezTo>
                    <a:pt x="57122" y="50881"/>
                    <a:pt x="63233" y="47896"/>
                    <a:pt x="63710" y="40031"/>
                  </a:cubicBezTo>
                  <a:cubicBezTo>
                    <a:pt x="64136" y="32858"/>
                    <a:pt x="59607" y="26323"/>
                    <a:pt x="52707" y="24256"/>
                  </a:cubicBezTo>
                  <a:cubicBezTo>
                    <a:pt x="52859" y="23466"/>
                    <a:pt x="52980" y="22614"/>
                    <a:pt x="53041" y="21794"/>
                  </a:cubicBezTo>
                  <a:cubicBezTo>
                    <a:pt x="53743" y="10210"/>
                    <a:pt x="44443" y="881"/>
                    <a:pt x="33408" y="881"/>
                  </a:cubicBezTo>
                  <a:cubicBezTo>
                    <a:pt x="32021" y="881"/>
                    <a:pt x="30606" y="1029"/>
                    <a:pt x="29181" y="1338"/>
                  </a:cubicBezTo>
                  <a:cubicBezTo>
                    <a:pt x="26863" y="438"/>
                    <a:pt x="24445" y="1"/>
                    <a:pt x="220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0" name="Google Shape;1580;p39"/>
            <p:cNvSpPr/>
            <p:nvPr/>
          </p:nvSpPr>
          <p:spPr>
            <a:xfrm>
              <a:off x="4991568" y="1529106"/>
              <a:ext cx="7954" cy="6364"/>
            </a:xfrm>
            <a:custGeom>
              <a:rect b="b" l="l" r="r" t="t"/>
              <a:pathLst>
                <a:path extrusionOk="0" fill="none" h="244" w="305">
                  <a:moveTo>
                    <a:pt x="305" y="244"/>
                  </a:moveTo>
                  <a:lnTo>
                    <a:pt x="1" y="1"/>
                  </a:lnTo>
                </a:path>
              </a:pathLst>
            </a:custGeom>
            <a:noFill/>
            <a:ln cap="rnd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1" name="Google Shape;1581;p39"/>
            <p:cNvSpPr/>
            <p:nvPr/>
          </p:nvSpPr>
          <p:spPr>
            <a:xfrm>
              <a:off x="3958727" y="1361864"/>
              <a:ext cx="1118545" cy="1329402"/>
            </a:xfrm>
            <a:custGeom>
              <a:rect b="b" l="l" r="r" t="t"/>
              <a:pathLst>
                <a:path extrusionOk="0" fill="none" h="50974" w="42889">
                  <a:moveTo>
                    <a:pt x="38390" y="5502"/>
                  </a:moveTo>
                  <a:cubicBezTo>
                    <a:pt x="30578" y="244"/>
                    <a:pt x="20426" y="0"/>
                    <a:pt x="12432" y="4924"/>
                  </a:cubicBezTo>
                  <a:cubicBezTo>
                    <a:pt x="4408" y="9849"/>
                    <a:pt x="0" y="18998"/>
                    <a:pt x="1186" y="28329"/>
                  </a:cubicBezTo>
                  <a:cubicBezTo>
                    <a:pt x="2371" y="37660"/>
                    <a:pt x="8906" y="45442"/>
                    <a:pt x="17903" y="48208"/>
                  </a:cubicBezTo>
                  <a:cubicBezTo>
                    <a:pt x="26900" y="50974"/>
                    <a:pt x="36688" y="48208"/>
                    <a:pt x="42889" y="41156"/>
                  </a:cubicBezTo>
                </a:path>
              </a:pathLst>
            </a:custGeom>
            <a:noFill/>
            <a:ln cap="rnd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2" name="Google Shape;1582;p39"/>
            <p:cNvSpPr/>
            <p:nvPr/>
          </p:nvSpPr>
          <p:spPr>
            <a:xfrm>
              <a:off x="5090667" y="2412940"/>
              <a:ext cx="5555" cy="7172"/>
            </a:xfrm>
            <a:custGeom>
              <a:rect b="b" l="l" r="r" t="t"/>
              <a:pathLst>
                <a:path extrusionOk="0" fill="none" h="275" w="213">
                  <a:moveTo>
                    <a:pt x="0" y="274"/>
                  </a:moveTo>
                  <a:lnTo>
                    <a:pt x="213" y="1"/>
                  </a:lnTo>
                </a:path>
              </a:pathLst>
            </a:custGeom>
            <a:noFill/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3" name="Google Shape;1583;p39"/>
            <p:cNvSpPr/>
            <p:nvPr/>
          </p:nvSpPr>
          <p:spPr>
            <a:xfrm>
              <a:off x="3803351" y="2750633"/>
              <a:ext cx="1632243" cy="26"/>
            </a:xfrm>
            <a:custGeom>
              <a:rect b="b" l="l" r="r" t="t"/>
              <a:pathLst>
                <a:path extrusionOk="0" h="1" w="62586">
                  <a:moveTo>
                    <a:pt x="1" y="0"/>
                  </a:moveTo>
                  <a:lnTo>
                    <a:pt x="62585" y="0"/>
                  </a:lnTo>
                </a:path>
              </a:pathLst>
            </a:custGeom>
            <a:solidFill>
              <a:srgbClr val="FFFFFF"/>
            </a:solidFill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4" name="Google Shape;1584;p39"/>
            <p:cNvSpPr/>
            <p:nvPr/>
          </p:nvSpPr>
          <p:spPr>
            <a:xfrm>
              <a:off x="3803351" y="2750633"/>
              <a:ext cx="1632243" cy="26"/>
            </a:xfrm>
            <a:custGeom>
              <a:rect b="b" l="l" r="r" t="t"/>
              <a:pathLst>
                <a:path extrusionOk="0" fill="none" h="1" w="62586">
                  <a:moveTo>
                    <a:pt x="1" y="0"/>
                  </a:moveTo>
                  <a:lnTo>
                    <a:pt x="62585" y="0"/>
                  </a:lnTo>
                </a:path>
              </a:pathLst>
            </a:custGeom>
            <a:noFill/>
            <a:ln cap="rnd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5" name="Google Shape;1585;p39"/>
            <p:cNvSpPr/>
            <p:nvPr/>
          </p:nvSpPr>
          <p:spPr>
            <a:xfrm>
              <a:off x="4231405" y="1978573"/>
              <a:ext cx="30931" cy="29340"/>
            </a:xfrm>
            <a:custGeom>
              <a:rect b="b" l="l" r="r" t="t"/>
              <a:pathLst>
                <a:path extrusionOk="0" fill="none" h="1125" w="1186">
                  <a:moveTo>
                    <a:pt x="183" y="790"/>
                  </a:moveTo>
                  <a:cubicBezTo>
                    <a:pt x="0" y="395"/>
                    <a:pt x="395" y="0"/>
                    <a:pt x="791" y="152"/>
                  </a:cubicBezTo>
                  <a:cubicBezTo>
                    <a:pt x="1186" y="304"/>
                    <a:pt x="1186" y="851"/>
                    <a:pt x="821" y="1034"/>
                  </a:cubicBezTo>
                  <a:cubicBezTo>
                    <a:pt x="578" y="1125"/>
                    <a:pt x="304" y="1034"/>
                    <a:pt x="183" y="790"/>
                  </a:cubicBezTo>
                  <a:close/>
                </a:path>
              </a:pathLst>
            </a:custGeom>
            <a:noFill/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6" name="Google Shape;1586;p39"/>
            <p:cNvSpPr/>
            <p:nvPr/>
          </p:nvSpPr>
          <p:spPr>
            <a:xfrm>
              <a:off x="4984449" y="1507722"/>
              <a:ext cx="51534" cy="58680"/>
            </a:xfrm>
            <a:custGeom>
              <a:rect b="b" l="l" r="r" t="t"/>
              <a:pathLst>
                <a:path extrusionOk="0" fill="none" h="2250" w="1976">
                  <a:moveTo>
                    <a:pt x="1550" y="0"/>
                  </a:moveTo>
                  <a:lnTo>
                    <a:pt x="1976" y="2158"/>
                  </a:lnTo>
                  <a:lnTo>
                    <a:pt x="0" y="2249"/>
                  </a:lnTo>
                </a:path>
              </a:pathLst>
            </a:custGeom>
            <a:noFill/>
            <a:ln cap="rnd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7" name="Google Shape;1587;p39"/>
            <p:cNvSpPr/>
            <p:nvPr/>
          </p:nvSpPr>
          <p:spPr>
            <a:xfrm>
              <a:off x="4137078" y="1692411"/>
              <a:ext cx="946521" cy="282238"/>
            </a:xfrm>
            <a:custGeom>
              <a:rect b="b" l="l" r="r" t="t"/>
              <a:pathLst>
                <a:path extrusionOk="0" h="10822" w="36293">
                  <a:moveTo>
                    <a:pt x="4560" y="0"/>
                  </a:moveTo>
                  <a:cubicBezTo>
                    <a:pt x="2037" y="0"/>
                    <a:pt x="0" y="2006"/>
                    <a:pt x="0" y="4560"/>
                  </a:cubicBezTo>
                  <a:lnTo>
                    <a:pt x="0" y="6262"/>
                  </a:lnTo>
                  <a:cubicBezTo>
                    <a:pt x="0" y="8785"/>
                    <a:pt x="2037" y="10821"/>
                    <a:pt x="4560" y="10821"/>
                  </a:cubicBezTo>
                  <a:lnTo>
                    <a:pt x="31733" y="10821"/>
                  </a:lnTo>
                  <a:cubicBezTo>
                    <a:pt x="34256" y="10821"/>
                    <a:pt x="36293" y="8785"/>
                    <a:pt x="36293" y="6262"/>
                  </a:cubicBezTo>
                  <a:lnTo>
                    <a:pt x="36293" y="4560"/>
                  </a:lnTo>
                  <a:cubicBezTo>
                    <a:pt x="36293" y="2006"/>
                    <a:pt x="34256" y="0"/>
                    <a:pt x="31733" y="0"/>
                  </a:cubicBezTo>
                  <a:close/>
                </a:path>
              </a:pathLst>
            </a:custGeom>
            <a:solidFill>
              <a:schemeClr val="accent2"/>
            </a:solidFill>
            <a:ln cap="rnd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8" name="Google Shape;1588;p39"/>
            <p:cNvSpPr/>
            <p:nvPr/>
          </p:nvSpPr>
          <p:spPr>
            <a:xfrm>
              <a:off x="4001522" y="1772473"/>
              <a:ext cx="1166115" cy="903724"/>
            </a:xfrm>
            <a:custGeom>
              <a:rect b="b" l="l" r="r" t="t"/>
              <a:pathLst>
                <a:path extrusionOk="0" h="34652" w="44713">
                  <a:moveTo>
                    <a:pt x="3830" y="0"/>
                  </a:moveTo>
                  <a:cubicBezTo>
                    <a:pt x="1703" y="0"/>
                    <a:pt x="1" y="1611"/>
                    <a:pt x="122" y="3496"/>
                  </a:cubicBezTo>
                  <a:lnTo>
                    <a:pt x="2037" y="32736"/>
                  </a:lnTo>
                  <a:cubicBezTo>
                    <a:pt x="2098" y="33831"/>
                    <a:pt x="3010" y="34651"/>
                    <a:pt x="4074" y="34651"/>
                  </a:cubicBezTo>
                  <a:lnTo>
                    <a:pt x="40883" y="34651"/>
                  </a:lnTo>
                  <a:cubicBezTo>
                    <a:pt x="41947" y="34651"/>
                    <a:pt x="42828" y="33831"/>
                    <a:pt x="42919" y="32736"/>
                  </a:cubicBezTo>
                  <a:lnTo>
                    <a:pt x="44621" y="3496"/>
                  </a:lnTo>
                  <a:cubicBezTo>
                    <a:pt x="44713" y="1581"/>
                    <a:pt x="43041" y="0"/>
                    <a:pt x="40913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9" name="Google Shape;1589;p39"/>
            <p:cNvSpPr/>
            <p:nvPr/>
          </p:nvSpPr>
          <p:spPr>
            <a:xfrm>
              <a:off x="4197320" y="2619040"/>
              <a:ext cx="31739" cy="76936"/>
            </a:xfrm>
            <a:custGeom>
              <a:rect b="b" l="l" r="r" t="t"/>
              <a:pathLst>
                <a:path extrusionOk="0" h="2950" w="1217">
                  <a:moveTo>
                    <a:pt x="608" y="1"/>
                  </a:moveTo>
                  <a:cubicBezTo>
                    <a:pt x="274" y="1"/>
                    <a:pt x="0" y="274"/>
                    <a:pt x="0" y="639"/>
                  </a:cubicBezTo>
                  <a:lnTo>
                    <a:pt x="0" y="2341"/>
                  </a:lnTo>
                  <a:cubicBezTo>
                    <a:pt x="0" y="2676"/>
                    <a:pt x="274" y="2949"/>
                    <a:pt x="608" y="2949"/>
                  </a:cubicBezTo>
                  <a:cubicBezTo>
                    <a:pt x="943" y="2949"/>
                    <a:pt x="1216" y="2676"/>
                    <a:pt x="1216" y="2341"/>
                  </a:cubicBezTo>
                  <a:lnTo>
                    <a:pt x="1216" y="639"/>
                  </a:lnTo>
                  <a:cubicBezTo>
                    <a:pt x="1216" y="274"/>
                    <a:pt x="943" y="1"/>
                    <a:pt x="608" y="1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0" name="Google Shape;1590;p39"/>
            <p:cNvSpPr/>
            <p:nvPr/>
          </p:nvSpPr>
          <p:spPr>
            <a:xfrm>
              <a:off x="4143416" y="2668980"/>
              <a:ext cx="138746" cy="138746"/>
            </a:xfrm>
            <a:custGeom>
              <a:rect b="b" l="l" r="r" t="t"/>
              <a:pathLst>
                <a:path extrusionOk="0" h="5320" w="5320">
                  <a:moveTo>
                    <a:pt x="2675" y="1"/>
                  </a:moveTo>
                  <a:cubicBezTo>
                    <a:pt x="1216" y="1"/>
                    <a:pt x="0" y="1186"/>
                    <a:pt x="0" y="2645"/>
                  </a:cubicBezTo>
                  <a:cubicBezTo>
                    <a:pt x="0" y="4134"/>
                    <a:pt x="1216" y="5320"/>
                    <a:pt x="2675" y="5320"/>
                  </a:cubicBezTo>
                  <a:cubicBezTo>
                    <a:pt x="4134" y="5320"/>
                    <a:pt x="5320" y="4134"/>
                    <a:pt x="5320" y="2645"/>
                  </a:cubicBezTo>
                  <a:cubicBezTo>
                    <a:pt x="5320" y="1186"/>
                    <a:pt x="4134" y="1"/>
                    <a:pt x="2675" y="1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1" name="Google Shape;1591;p39"/>
            <p:cNvSpPr/>
            <p:nvPr/>
          </p:nvSpPr>
          <p:spPr>
            <a:xfrm>
              <a:off x="4180656" y="2703065"/>
              <a:ext cx="64261" cy="65044"/>
            </a:xfrm>
            <a:custGeom>
              <a:rect b="b" l="l" r="r" t="t"/>
              <a:pathLst>
                <a:path extrusionOk="0" h="2494" w="2464">
                  <a:moveTo>
                    <a:pt x="1247" y="1"/>
                  </a:moveTo>
                  <a:cubicBezTo>
                    <a:pt x="548" y="1"/>
                    <a:pt x="1" y="578"/>
                    <a:pt x="1" y="1247"/>
                  </a:cubicBezTo>
                  <a:cubicBezTo>
                    <a:pt x="1" y="1946"/>
                    <a:pt x="548" y="2493"/>
                    <a:pt x="1247" y="2493"/>
                  </a:cubicBezTo>
                  <a:cubicBezTo>
                    <a:pt x="1916" y="2493"/>
                    <a:pt x="2463" y="1946"/>
                    <a:pt x="2463" y="1247"/>
                  </a:cubicBezTo>
                  <a:cubicBezTo>
                    <a:pt x="2463" y="578"/>
                    <a:pt x="1916" y="1"/>
                    <a:pt x="1247" y="1"/>
                  </a:cubicBezTo>
                  <a:close/>
                </a:path>
              </a:pathLst>
            </a:custGeom>
            <a:solidFill>
              <a:schemeClr val="accent2"/>
            </a:solidFill>
            <a:ln cap="rnd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2" name="Google Shape;1592;p39"/>
            <p:cNvSpPr/>
            <p:nvPr/>
          </p:nvSpPr>
          <p:spPr>
            <a:xfrm>
              <a:off x="4974148" y="2619040"/>
              <a:ext cx="32522" cy="76936"/>
            </a:xfrm>
            <a:custGeom>
              <a:rect b="b" l="l" r="r" t="t"/>
              <a:pathLst>
                <a:path extrusionOk="0" h="2950" w="1247">
                  <a:moveTo>
                    <a:pt x="638" y="1"/>
                  </a:moveTo>
                  <a:cubicBezTo>
                    <a:pt x="274" y="1"/>
                    <a:pt x="0" y="274"/>
                    <a:pt x="0" y="639"/>
                  </a:cubicBezTo>
                  <a:lnTo>
                    <a:pt x="0" y="2341"/>
                  </a:lnTo>
                  <a:cubicBezTo>
                    <a:pt x="0" y="2676"/>
                    <a:pt x="274" y="2949"/>
                    <a:pt x="638" y="2949"/>
                  </a:cubicBezTo>
                  <a:cubicBezTo>
                    <a:pt x="973" y="2949"/>
                    <a:pt x="1246" y="2676"/>
                    <a:pt x="1246" y="2341"/>
                  </a:cubicBezTo>
                  <a:lnTo>
                    <a:pt x="1246" y="639"/>
                  </a:lnTo>
                  <a:cubicBezTo>
                    <a:pt x="1246" y="274"/>
                    <a:pt x="973" y="1"/>
                    <a:pt x="638" y="1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3" name="Google Shape;1593;p39"/>
            <p:cNvSpPr/>
            <p:nvPr/>
          </p:nvSpPr>
          <p:spPr>
            <a:xfrm>
              <a:off x="4921026" y="2668980"/>
              <a:ext cx="138746" cy="138746"/>
            </a:xfrm>
            <a:custGeom>
              <a:rect b="b" l="l" r="r" t="t"/>
              <a:pathLst>
                <a:path extrusionOk="0" h="5320" w="5320">
                  <a:moveTo>
                    <a:pt x="2675" y="1"/>
                  </a:moveTo>
                  <a:cubicBezTo>
                    <a:pt x="1186" y="1"/>
                    <a:pt x="1" y="1186"/>
                    <a:pt x="1" y="2645"/>
                  </a:cubicBezTo>
                  <a:cubicBezTo>
                    <a:pt x="1" y="4134"/>
                    <a:pt x="1186" y="5320"/>
                    <a:pt x="2675" y="5320"/>
                  </a:cubicBezTo>
                  <a:cubicBezTo>
                    <a:pt x="4134" y="5320"/>
                    <a:pt x="5320" y="4134"/>
                    <a:pt x="5320" y="2645"/>
                  </a:cubicBezTo>
                  <a:cubicBezTo>
                    <a:pt x="5320" y="1186"/>
                    <a:pt x="4134" y="1"/>
                    <a:pt x="2675" y="1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4" name="Google Shape;1594;p39"/>
            <p:cNvSpPr/>
            <p:nvPr/>
          </p:nvSpPr>
          <p:spPr>
            <a:xfrm>
              <a:off x="4958292" y="2703065"/>
              <a:ext cx="64235" cy="65044"/>
            </a:xfrm>
            <a:custGeom>
              <a:rect b="b" l="l" r="r" t="t"/>
              <a:pathLst>
                <a:path extrusionOk="0" h="2494" w="2463">
                  <a:moveTo>
                    <a:pt x="1246" y="1"/>
                  </a:moveTo>
                  <a:cubicBezTo>
                    <a:pt x="547" y="1"/>
                    <a:pt x="0" y="578"/>
                    <a:pt x="0" y="1247"/>
                  </a:cubicBezTo>
                  <a:cubicBezTo>
                    <a:pt x="0" y="1946"/>
                    <a:pt x="547" y="2493"/>
                    <a:pt x="1246" y="2493"/>
                  </a:cubicBezTo>
                  <a:cubicBezTo>
                    <a:pt x="1915" y="2493"/>
                    <a:pt x="2462" y="1946"/>
                    <a:pt x="2462" y="1247"/>
                  </a:cubicBezTo>
                  <a:cubicBezTo>
                    <a:pt x="2462" y="578"/>
                    <a:pt x="1915" y="1"/>
                    <a:pt x="1246" y="1"/>
                  </a:cubicBezTo>
                  <a:close/>
                </a:path>
              </a:pathLst>
            </a:custGeom>
            <a:solidFill>
              <a:schemeClr val="accent2"/>
            </a:solidFill>
            <a:ln cap="rnd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5" name="Google Shape;1595;p39"/>
            <p:cNvSpPr/>
            <p:nvPr/>
          </p:nvSpPr>
          <p:spPr>
            <a:xfrm>
              <a:off x="4141825" y="1904848"/>
              <a:ext cx="49969" cy="659563"/>
            </a:xfrm>
            <a:custGeom>
              <a:rect b="b" l="l" r="r" t="t"/>
              <a:pathLst>
                <a:path extrusionOk="0" h="25290" w="1916">
                  <a:moveTo>
                    <a:pt x="1" y="0"/>
                  </a:moveTo>
                  <a:lnTo>
                    <a:pt x="1916" y="25289"/>
                  </a:lnTo>
                </a:path>
              </a:pathLst>
            </a:custGeom>
            <a:solidFill>
              <a:srgbClr val="FFFFFF"/>
            </a:solidFill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6" name="Google Shape;1596;p39"/>
            <p:cNvSpPr/>
            <p:nvPr/>
          </p:nvSpPr>
          <p:spPr>
            <a:xfrm>
              <a:off x="4141825" y="1904848"/>
              <a:ext cx="49969" cy="659563"/>
            </a:xfrm>
            <a:custGeom>
              <a:rect b="b" l="l" r="r" t="t"/>
              <a:pathLst>
                <a:path extrusionOk="0" fill="none" h="25290" w="1916">
                  <a:moveTo>
                    <a:pt x="1" y="0"/>
                  </a:moveTo>
                  <a:lnTo>
                    <a:pt x="1916" y="25289"/>
                  </a:lnTo>
                </a:path>
              </a:pathLst>
            </a:custGeom>
            <a:noFill/>
            <a:ln cap="rnd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7" name="Google Shape;1597;p39"/>
            <p:cNvSpPr/>
            <p:nvPr/>
          </p:nvSpPr>
          <p:spPr>
            <a:xfrm>
              <a:off x="4283718" y="1904848"/>
              <a:ext cx="49161" cy="659563"/>
            </a:xfrm>
            <a:custGeom>
              <a:rect b="b" l="l" r="r" t="t"/>
              <a:pathLst>
                <a:path extrusionOk="0" h="25290" w="1885">
                  <a:moveTo>
                    <a:pt x="0" y="0"/>
                  </a:moveTo>
                  <a:lnTo>
                    <a:pt x="1885" y="25289"/>
                  </a:lnTo>
                </a:path>
              </a:pathLst>
            </a:custGeom>
            <a:solidFill>
              <a:srgbClr val="FFFFFF"/>
            </a:solidFill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8" name="Google Shape;1598;p39"/>
            <p:cNvSpPr/>
            <p:nvPr/>
          </p:nvSpPr>
          <p:spPr>
            <a:xfrm>
              <a:off x="4283718" y="1904848"/>
              <a:ext cx="49161" cy="659563"/>
            </a:xfrm>
            <a:custGeom>
              <a:rect b="b" l="l" r="r" t="t"/>
              <a:pathLst>
                <a:path extrusionOk="0" fill="none" h="25290" w="1885">
                  <a:moveTo>
                    <a:pt x="0" y="0"/>
                  </a:moveTo>
                  <a:lnTo>
                    <a:pt x="1885" y="25289"/>
                  </a:lnTo>
                </a:path>
              </a:pathLst>
            </a:custGeom>
            <a:noFill/>
            <a:ln cap="rnd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9" name="Google Shape;1599;p39"/>
            <p:cNvSpPr/>
            <p:nvPr/>
          </p:nvSpPr>
          <p:spPr>
            <a:xfrm>
              <a:off x="5015352" y="1904848"/>
              <a:ext cx="40450" cy="652417"/>
            </a:xfrm>
            <a:custGeom>
              <a:rect b="b" l="l" r="r" t="t"/>
              <a:pathLst>
                <a:path extrusionOk="0" h="25016" w="1551">
                  <a:moveTo>
                    <a:pt x="1551" y="0"/>
                  </a:moveTo>
                  <a:lnTo>
                    <a:pt x="1" y="25016"/>
                  </a:lnTo>
                </a:path>
              </a:pathLst>
            </a:custGeom>
            <a:solidFill>
              <a:srgbClr val="FFFFFF"/>
            </a:solidFill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0" name="Google Shape;1600;p39"/>
            <p:cNvSpPr/>
            <p:nvPr/>
          </p:nvSpPr>
          <p:spPr>
            <a:xfrm>
              <a:off x="5015352" y="1904848"/>
              <a:ext cx="40450" cy="652417"/>
            </a:xfrm>
            <a:custGeom>
              <a:rect b="b" l="l" r="r" t="t"/>
              <a:pathLst>
                <a:path extrusionOk="0" fill="none" h="25016" w="1551">
                  <a:moveTo>
                    <a:pt x="1551" y="0"/>
                  </a:moveTo>
                  <a:lnTo>
                    <a:pt x="1" y="25016"/>
                  </a:lnTo>
                </a:path>
              </a:pathLst>
            </a:custGeom>
            <a:noFill/>
            <a:ln cap="rnd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1" name="Google Shape;1601;p39"/>
            <p:cNvSpPr/>
            <p:nvPr/>
          </p:nvSpPr>
          <p:spPr>
            <a:xfrm>
              <a:off x="4867122" y="1904848"/>
              <a:ext cx="47596" cy="665901"/>
            </a:xfrm>
            <a:custGeom>
              <a:rect b="b" l="l" r="r" t="t"/>
              <a:pathLst>
                <a:path extrusionOk="0" h="25533" w="1825">
                  <a:moveTo>
                    <a:pt x="1824" y="0"/>
                  </a:moveTo>
                  <a:lnTo>
                    <a:pt x="1" y="25533"/>
                  </a:lnTo>
                </a:path>
              </a:pathLst>
            </a:custGeom>
            <a:solidFill>
              <a:srgbClr val="FFFFFF"/>
            </a:solidFill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2" name="Google Shape;1602;p39"/>
            <p:cNvSpPr/>
            <p:nvPr/>
          </p:nvSpPr>
          <p:spPr>
            <a:xfrm>
              <a:off x="4867122" y="1904848"/>
              <a:ext cx="47596" cy="665901"/>
            </a:xfrm>
            <a:custGeom>
              <a:rect b="b" l="l" r="r" t="t"/>
              <a:pathLst>
                <a:path extrusionOk="0" fill="none" h="25533" w="1825">
                  <a:moveTo>
                    <a:pt x="1824" y="0"/>
                  </a:moveTo>
                  <a:lnTo>
                    <a:pt x="1" y="25533"/>
                  </a:lnTo>
                </a:path>
              </a:pathLst>
            </a:custGeom>
            <a:noFill/>
            <a:ln cap="rnd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3" name="Google Shape;1603;p39"/>
            <p:cNvSpPr/>
            <p:nvPr/>
          </p:nvSpPr>
          <p:spPr>
            <a:xfrm>
              <a:off x="4424803" y="1904848"/>
              <a:ext cx="49969" cy="659563"/>
            </a:xfrm>
            <a:custGeom>
              <a:rect b="b" l="l" r="r" t="t"/>
              <a:pathLst>
                <a:path extrusionOk="0" h="25290" w="1916">
                  <a:moveTo>
                    <a:pt x="1" y="0"/>
                  </a:moveTo>
                  <a:lnTo>
                    <a:pt x="1916" y="25289"/>
                  </a:lnTo>
                </a:path>
              </a:pathLst>
            </a:custGeom>
            <a:solidFill>
              <a:srgbClr val="FFFFFF"/>
            </a:solidFill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4" name="Google Shape;1604;p39"/>
            <p:cNvSpPr/>
            <p:nvPr/>
          </p:nvSpPr>
          <p:spPr>
            <a:xfrm>
              <a:off x="4424803" y="1904848"/>
              <a:ext cx="49969" cy="659563"/>
            </a:xfrm>
            <a:custGeom>
              <a:rect b="b" l="l" r="r" t="t"/>
              <a:pathLst>
                <a:path extrusionOk="0" fill="none" h="25290" w="1916">
                  <a:moveTo>
                    <a:pt x="1" y="0"/>
                  </a:moveTo>
                  <a:lnTo>
                    <a:pt x="1916" y="25289"/>
                  </a:lnTo>
                </a:path>
              </a:pathLst>
            </a:custGeom>
            <a:noFill/>
            <a:ln cap="rnd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5" name="Google Shape;1605;p39"/>
            <p:cNvSpPr/>
            <p:nvPr/>
          </p:nvSpPr>
          <p:spPr>
            <a:xfrm>
              <a:off x="4580179" y="1904848"/>
              <a:ext cx="22220" cy="661154"/>
            </a:xfrm>
            <a:custGeom>
              <a:rect b="b" l="l" r="r" t="t"/>
              <a:pathLst>
                <a:path extrusionOk="0" h="25351" w="852">
                  <a:moveTo>
                    <a:pt x="0" y="0"/>
                  </a:moveTo>
                  <a:lnTo>
                    <a:pt x="851" y="25350"/>
                  </a:lnTo>
                </a:path>
              </a:pathLst>
            </a:custGeom>
            <a:solidFill>
              <a:srgbClr val="FFFFFF"/>
            </a:solidFill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6" name="Google Shape;1606;p39"/>
            <p:cNvSpPr/>
            <p:nvPr/>
          </p:nvSpPr>
          <p:spPr>
            <a:xfrm>
              <a:off x="4580179" y="1904848"/>
              <a:ext cx="22220" cy="661154"/>
            </a:xfrm>
            <a:custGeom>
              <a:rect b="b" l="l" r="r" t="t"/>
              <a:pathLst>
                <a:path extrusionOk="0" fill="none" h="25351" w="852">
                  <a:moveTo>
                    <a:pt x="0" y="0"/>
                  </a:moveTo>
                  <a:lnTo>
                    <a:pt x="851" y="25350"/>
                  </a:lnTo>
                </a:path>
              </a:pathLst>
            </a:custGeom>
            <a:noFill/>
            <a:ln cap="rnd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7" name="Google Shape;1607;p39"/>
            <p:cNvSpPr/>
            <p:nvPr/>
          </p:nvSpPr>
          <p:spPr>
            <a:xfrm>
              <a:off x="4726819" y="1904848"/>
              <a:ext cx="11919" cy="661936"/>
            </a:xfrm>
            <a:custGeom>
              <a:rect b="b" l="l" r="r" t="t"/>
              <a:pathLst>
                <a:path extrusionOk="0" h="25381" w="457">
                  <a:moveTo>
                    <a:pt x="457" y="0"/>
                  </a:moveTo>
                  <a:lnTo>
                    <a:pt x="1" y="25381"/>
                  </a:lnTo>
                </a:path>
              </a:pathLst>
            </a:custGeom>
            <a:solidFill>
              <a:srgbClr val="FFFFFF"/>
            </a:solidFill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8" name="Google Shape;1608;p39"/>
            <p:cNvSpPr/>
            <p:nvPr/>
          </p:nvSpPr>
          <p:spPr>
            <a:xfrm>
              <a:off x="4726819" y="1904848"/>
              <a:ext cx="11919" cy="661936"/>
            </a:xfrm>
            <a:custGeom>
              <a:rect b="b" l="l" r="r" t="t"/>
              <a:pathLst>
                <a:path extrusionOk="0" fill="none" h="25381" w="457">
                  <a:moveTo>
                    <a:pt x="457" y="0"/>
                  </a:moveTo>
                  <a:lnTo>
                    <a:pt x="1" y="25381"/>
                  </a:lnTo>
                </a:path>
              </a:pathLst>
            </a:custGeom>
            <a:noFill/>
            <a:ln cap="rnd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9" name="Google Shape;1609;p39"/>
            <p:cNvSpPr/>
            <p:nvPr/>
          </p:nvSpPr>
          <p:spPr>
            <a:xfrm>
              <a:off x="3940498" y="1707458"/>
              <a:ext cx="252089" cy="405805"/>
            </a:xfrm>
            <a:custGeom>
              <a:rect b="b" l="l" r="r" t="t"/>
              <a:pathLst>
                <a:path extrusionOk="0" h="15560" w="9666">
                  <a:moveTo>
                    <a:pt x="4377" y="1"/>
                  </a:moveTo>
                  <a:lnTo>
                    <a:pt x="1733" y="548"/>
                  </a:lnTo>
                  <a:cubicBezTo>
                    <a:pt x="1702" y="548"/>
                    <a:pt x="1702" y="548"/>
                    <a:pt x="1733" y="578"/>
                  </a:cubicBezTo>
                  <a:lnTo>
                    <a:pt x="2037" y="2068"/>
                  </a:lnTo>
                  <a:cubicBezTo>
                    <a:pt x="699" y="2797"/>
                    <a:pt x="0" y="4317"/>
                    <a:pt x="304" y="5776"/>
                  </a:cubicBezTo>
                  <a:lnTo>
                    <a:pt x="2067" y="14317"/>
                  </a:lnTo>
                  <a:cubicBezTo>
                    <a:pt x="2201" y="15069"/>
                    <a:pt x="2857" y="15559"/>
                    <a:pt x="3594" y="15559"/>
                  </a:cubicBezTo>
                  <a:cubicBezTo>
                    <a:pt x="3692" y="15559"/>
                    <a:pt x="3791" y="15551"/>
                    <a:pt x="3891" y="15533"/>
                  </a:cubicBezTo>
                  <a:lnTo>
                    <a:pt x="8298" y="14621"/>
                  </a:lnTo>
                  <a:cubicBezTo>
                    <a:pt x="9149" y="14439"/>
                    <a:pt x="9666" y="13618"/>
                    <a:pt x="9514" y="12797"/>
                  </a:cubicBezTo>
                  <a:lnTo>
                    <a:pt x="7781" y="4256"/>
                  </a:lnTo>
                  <a:cubicBezTo>
                    <a:pt x="7447" y="2767"/>
                    <a:pt x="6231" y="1673"/>
                    <a:pt x="4711" y="1521"/>
                  </a:cubicBezTo>
                  <a:lnTo>
                    <a:pt x="4407" y="31"/>
                  </a:lnTo>
                  <a:cubicBezTo>
                    <a:pt x="4407" y="31"/>
                    <a:pt x="4407" y="1"/>
                    <a:pt x="4377" y="1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0" name="Google Shape;1610;p39"/>
            <p:cNvSpPr/>
            <p:nvPr/>
          </p:nvSpPr>
          <p:spPr>
            <a:xfrm>
              <a:off x="3946027" y="1818006"/>
              <a:ext cx="205354" cy="76988"/>
            </a:xfrm>
            <a:custGeom>
              <a:rect b="b" l="l" r="r" t="t"/>
              <a:pathLst>
                <a:path extrusionOk="0" h="2952" w="7874">
                  <a:moveTo>
                    <a:pt x="6972" y="1"/>
                  </a:moveTo>
                  <a:cubicBezTo>
                    <a:pt x="6919" y="1"/>
                    <a:pt x="6864" y="6"/>
                    <a:pt x="6809" y="17"/>
                  </a:cubicBezTo>
                  <a:lnTo>
                    <a:pt x="730" y="1263"/>
                  </a:lnTo>
                  <a:cubicBezTo>
                    <a:pt x="305" y="1355"/>
                    <a:pt x="1" y="1780"/>
                    <a:pt x="92" y="2236"/>
                  </a:cubicBezTo>
                  <a:lnTo>
                    <a:pt x="122" y="2297"/>
                  </a:lnTo>
                  <a:cubicBezTo>
                    <a:pt x="176" y="2671"/>
                    <a:pt x="535" y="2951"/>
                    <a:pt x="910" y="2951"/>
                  </a:cubicBezTo>
                  <a:cubicBezTo>
                    <a:pt x="962" y="2951"/>
                    <a:pt x="1013" y="2946"/>
                    <a:pt x="1065" y="2935"/>
                  </a:cubicBezTo>
                  <a:lnTo>
                    <a:pt x="7144" y="1689"/>
                  </a:lnTo>
                  <a:cubicBezTo>
                    <a:pt x="7600" y="1598"/>
                    <a:pt x="7873" y="1172"/>
                    <a:pt x="7782" y="716"/>
                  </a:cubicBezTo>
                  <a:lnTo>
                    <a:pt x="7782" y="656"/>
                  </a:lnTo>
                  <a:cubicBezTo>
                    <a:pt x="7702" y="281"/>
                    <a:pt x="7363" y="1"/>
                    <a:pt x="6972" y="1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1" name="Google Shape;1611;p39"/>
            <p:cNvSpPr/>
            <p:nvPr/>
          </p:nvSpPr>
          <p:spPr>
            <a:xfrm>
              <a:off x="3955546" y="1863983"/>
              <a:ext cx="205354" cy="76988"/>
            </a:xfrm>
            <a:custGeom>
              <a:rect b="b" l="l" r="r" t="t"/>
              <a:pathLst>
                <a:path extrusionOk="0" h="2952" w="7874">
                  <a:moveTo>
                    <a:pt x="6964" y="1"/>
                  </a:moveTo>
                  <a:cubicBezTo>
                    <a:pt x="6912" y="1"/>
                    <a:pt x="6860" y="6"/>
                    <a:pt x="6809" y="17"/>
                  </a:cubicBezTo>
                  <a:lnTo>
                    <a:pt x="730" y="1263"/>
                  </a:lnTo>
                  <a:cubicBezTo>
                    <a:pt x="274" y="1355"/>
                    <a:pt x="1" y="1780"/>
                    <a:pt x="92" y="2236"/>
                  </a:cubicBezTo>
                  <a:lnTo>
                    <a:pt x="92" y="2297"/>
                  </a:lnTo>
                  <a:cubicBezTo>
                    <a:pt x="172" y="2671"/>
                    <a:pt x="511" y="2951"/>
                    <a:pt x="902" y="2951"/>
                  </a:cubicBezTo>
                  <a:cubicBezTo>
                    <a:pt x="955" y="2951"/>
                    <a:pt x="1010" y="2946"/>
                    <a:pt x="1064" y="2935"/>
                  </a:cubicBezTo>
                  <a:lnTo>
                    <a:pt x="7144" y="1689"/>
                  </a:lnTo>
                  <a:cubicBezTo>
                    <a:pt x="7600" y="1598"/>
                    <a:pt x="7873" y="1172"/>
                    <a:pt x="7782" y="716"/>
                  </a:cubicBezTo>
                  <a:lnTo>
                    <a:pt x="7782" y="655"/>
                  </a:lnTo>
                  <a:cubicBezTo>
                    <a:pt x="7702" y="281"/>
                    <a:pt x="7339" y="1"/>
                    <a:pt x="6964" y="1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2" name="Google Shape;1612;p39"/>
            <p:cNvSpPr/>
            <p:nvPr/>
          </p:nvSpPr>
          <p:spPr>
            <a:xfrm>
              <a:off x="3964256" y="1908343"/>
              <a:ext cx="205354" cy="77014"/>
            </a:xfrm>
            <a:custGeom>
              <a:rect b="b" l="l" r="r" t="t"/>
              <a:pathLst>
                <a:path extrusionOk="0" h="2953" w="7874">
                  <a:moveTo>
                    <a:pt x="6984" y="1"/>
                  </a:moveTo>
                  <a:cubicBezTo>
                    <a:pt x="6927" y="1"/>
                    <a:pt x="6868" y="7"/>
                    <a:pt x="6810" y="18"/>
                  </a:cubicBezTo>
                  <a:lnTo>
                    <a:pt x="761" y="1265"/>
                  </a:lnTo>
                  <a:cubicBezTo>
                    <a:pt x="305" y="1356"/>
                    <a:pt x="1" y="1781"/>
                    <a:pt x="92" y="2237"/>
                  </a:cubicBezTo>
                  <a:lnTo>
                    <a:pt x="123" y="2298"/>
                  </a:lnTo>
                  <a:cubicBezTo>
                    <a:pt x="203" y="2672"/>
                    <a:pt x="542" y="2953"/>
                    <a:pt x="932" y="2953"/>
                  </a:cubicBezTo>
                  <a:cubicBezTo>
                    <a:pt x="986" y="2953"/>
                    <a:pt x="1040" y="2947"/>
                    <a:pt x="1095" y="2936"/>
                  </a:cubicBezTo>
                  <a:lnTo>
                    <a:pt x="7144" y="1690"/>
                  </a:lnTo>
                  <a:cubicBezTo>
                    <a:pt x="7600" y="1599"/>
                    <a:pt x="7873" y="1173"/>
                    <a:pt x="7782" y="717"/>
                  </a:cubicBezTo>
                  <a:lnTo>
                    <a:pt x="7782" y="657"/>
                  </a:lnTo>
                  <a:cubicBezTo>
                    <a:pt x="7703" y="260"/>
                    <a:pt x="7370" y="1"/>
                    <a:pt x="6984" y="1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3" name="Google Shape;1613;p39"/>
            <p:cNvSpPr/>
            <p:nvPr/>
          </p:nvSpPr>
          <p:spPr>
            <a:xfrm>
              <a:off x="3973775" y="1953537"/>
              <a:ext cx="205354" cy="76806"/>
            </a:xfrm>
            <a:custGeom>
              <a:rect b="b" l="l" r="r" t="t"/>
              <a:pathLst>
                <a:path extrusionOk="0" h="2945" w="7874">
                  <a:moveTo>
                    <a:pt x="6975" y="0"/>
                  </a:moveTo>
                  <a:cubicBezTo>
                    <a:pt x="6920" y="0"/>
                    <a:pt x="6864" y="6"/>
                    <a:pt x="6809" y="18"/>
                  </a:cubicBezTo>
                  <a:lnTo>
                    <a:pt x="730" y="1264"/>
                  </a:lnTo>
                  <a:cubicBezTo>
                    <a:pt x="274" y="1355"/>
                    <a:pt x="1" y="1781"/>
                    <a:pt x="92" y="2237"/>
                  </a:cubicBezTo>
                  <a:lnTo>
                    <a:pt x="92" y="2267"/>
                  </a:lnTo>
                  <a:cubicBezTo>
                    <a:pt x="175" y="2681"/>
                    <a:pt x="557" y="2944"/>
                    <a:pt x="946" y="2944"/>
                  </a:cubicBezTo>
                  <a:cubicBezTo>
                    <a:pt x="985" y="2944"/>
                    <a:pt x="1025" y="2941"/>
                    <a:pt x="1065" y="2936"/>
                  </a:cubicBezTo>
                  <a:lnTo>
                    <a:pt x="7144" y="1690"/>
                  </a:lnTo>
                  <a:cubicBezTo>
                    <a:pt x="7600" y="1598"/>
                    <a:pt x="7873" y="1173"/>
                    <a:pt x="7782" y="717"/>
                  </a:cubicBezTo>
                  <a:lnTo>
                    <a:pt x="7782" y="656"/>
                  </a:lnTo>
                  <a:cubicBezTo>
                    <a:pt x="7703" y="259"/>
                    <a:pt x="7347" y="0"/>
                    <a:pt x="6975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4" name="Google Shape;1614;p39"/>
            <p:cNvSpPr/>
            <p:nvPr/>
          </p:nvSpPr>
          <p:spPr>
            <a:xfrm>
              <a:off x="3972992" y="1678172"/>
              <a:ext cx="95948" cy="59436"/>
            </a:xfrm>
            <a:custGeom>
              <a:rect b="b" l="l" r="r" t="t"/>
              <a:pathLst>
                <a:path extrusionOk="0" h="2279" w="3679">
                  <a:moveTo>
                    <a:pt x="2338" y="0"/>
                  </a:moveTo>
                  <a:cubicBezTo>
                    <a:pt x="2249" y="0"/>
                    <a:pt x="2158" y="10"/>
                    <a:pt x="2067" y="30"/>
                  </a:cubicBezTo>
                  <a:lnTo>
                    <a:pt x="1125" y="212"/>
                  </a:lnTo>
                  <a:cubicBezTo>
                    <a:pt x="456" y="364"/>
                    <a:pt x="0" y="1033"/>
                    <a:pt x="152" y="1701"/>
                  </a:cubicBezTo>
                  <a:lnTo>
                    <a:pt x="243" y="2279"/>
                  </a:lnTo>
                  <a:lnTo>
                    <a:pt x="3678" y="1580"/>
                  </a:lnTo>
                  <a:lnTo>
                    <a:pt x="3557" y="1002"/>
                  </a:lnTo>
                  <a:cubicBezTo>
                    <a:pt x="3451" y="421"/>
                    <a:pt x="2932" y="0"/>
                    <a:pt x="2338" y="0"/>
                  </a:cubicBezTo>
                  <a:close/>
                </a:path>
              </a:pathLst>
            </a:custGeom>
            <a:solidFill>
              <a:schemeClr val="accent2"/>
            </a:solidFill>
            <a:ln cap="rnd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5" name="Google Shape;1615;p39"/>
            <p:cNvSpPr/>
            <p:nvPr/>
          </p:nvSpPr>
          <p:spPr>
            <a:xfrm>
              <a:off x="5109678" y="1931918"/>
              <a:ext cx="163339" cy="146413"/>
            </a:xfrm>
            <a:custGeom>
              <a:rect b="b" l="l" r="r" t="t"/>
              <a:pathLst>
                <a:path extrusionOk="0" h="5614" w="6263">
                  <a:moveTo>
                    <a:pt x="3008" y="1"/>
                  </a:moveTo>
                  <a:cubicBezTo>
                    <a:pt x="1718" y="1"/>
                    <a:pt x="541" y="913"/>
                    <a:pt x="274" y="2245"/>
                  </a:cubicBezTo>
                  <a:cubicBezTo>
                    <a:pt x="1" y="3765"/>
                    <a:pt x="973" y="5224"/>
                    <a:pt x="2463" y="5528"/>
                  </a:cubicBezTo>
                  <a:lnTo>
                    <a:pt x="2676" y="5558"/>
                  </a:lnTo>
                  <a:cubicBezTo>
                    <a:pt x="2863" y="5596"/>
                    <a:pt x="3050" y="5614"/>
                    <a:pt x="3233" y="5614"/>
                  </a:cubicBezTo>
                  <a:cubicBezTo>
                    <a:pt x="4538" y="5614"/>
                    <a:pt x="5692" y="4702"/>
                    <a:pt x="5958" y="3370"/>
                  </a:cubicBezTo>
                  <a:cubicBezTo>
                    <a:pt x="6262" y="1850"/>
                    <a:pt x="5290" y="391"/>
                    <a:pt x="3770" y="87"/>
                  </a:cubicBezTo>
                  <a:lnTo>
                    <a:pt x="3557" y="57"/>
                  </a:lnTo>
                  <a:cubicBezTo>
                    <a:pt x="3373" y="19"/>
                    <a:pt x="3189" y="1"/>
                    <a:pt x="3008" y="1"/>
                  </a:cubicBezTo>
                  <a:close/>
                </a:path>
              </a:pathLst>
            </a:custGeom>
            <a:solidFill>
              <a:schemeClr val="accent2"/>
            </a:solidFill>
            <a:ln cap="rnd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6" name="Google Shape;1616;p39"/>
            <p:cNvSpPr/>
            <p:nvPr/>
          </p:nvSpPr>
          <p:spPr>
            <a:xfrm>
              <a:off x="5086990" y="1992134"/>
              <a:ext cx="188402" cy="246326"/>
            </a:xfrm>
            <a:custGeom>
              <a:rect b="b" l="l" r="r" t="t"/>
              <a:pathLst>
                <a:path extrusionOk="0" h="9445" w="7224">
                  <a:moveTo>
                    <a:pt x="1222" y="0"/>
                  </a:moveTo>
                  <a:cubicBezTo>
                    <a:pt x="349" y="0"/>
                    <a:pt x="0" y="1278"/>
                    <a:pt x="871" y="1699"/>
                  </a:cubicBezTo>
                  <a:lnTo>
                    <a:pt x="172" y="7778"/>
                  </a:lnTo>
                  <a:cubicBezTo>
                    <a:pt x="80" y="8325"/>
                    <a:pt x="445" y="8812"/>
                    <a:pt x="992" y="8903"/>
                  </a:cubicBezTo>
                  <a:lnTo>
                    <a:pt x="3576" y="9419"/>
                  </a:lnTo>
                  <a:cubicBezTo>
                    <a:pt x="3647" y="9436"/>
                    <a:pt x="3720" y="9444"/>
                    <a:pt x="3791" y="9444"/>
                  </a:cubicBezTo>
                  <a:cubicBezTo>
                    <a:pt x="4236" y="9444"/>
                    <a:pt x="4657" y="9131"/>
                    <a:pt x="4761" y="8660"/>
                  </a:cubicBezTo>
                  <a:lnTo>
                    <a:pt x="6342" y="2763"/>
                  </a:lnTo>
                  <a:cubicBezTo>
                    <a:pt x="6737" y="2732"/>
                    <a:pt x="7041" y="2459"/>
                    <a:pt x="7132" y="2064"/>
                  </a:cubicBezTo>
                  <a:cubicBezTo>
                    <a:pt x="7223" y="1577"/>
                    <a:pt x="6919" y="1121"/>
                    <a:pt x="6433" y="1000"/>
                  </a:cubicBezTo>
                  <a:lnTo>
                    <a:pt x="1448" y="27"/>
                  </a:lnTo>
                  <a:cubicBezTo>
                    <a:pt x="1370" y="9"/>
                    <a:pt x="1294" y="0"/>
                    <a:pt x="1222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7" name="Google Shape;1617;p39"/>
            <p:cNvSpPr/>
            <p:nvPr/>
          </p:nvSpPr>
          <p:spPr>
            <a:xfrm>
              <a:off x="5109678" y="2036415"/>
              <a:ext cx="122915" cy="24620"/>
            </a:xfrm>
            <a:custGeom>
              <a:rect b="b" l="l" r="r" t="t"/>
              <a:pathLst>
                <a:path extrusionOk="0" h="944" w="4713">
                  <a:moveTo>
                    <a:pt x="1" y="1"/>
                  </a:moveTo>
                  <a:lnTo>
                    <a:pt x="4712" y="943"/>
                  </a:lnTo>
                </a:path>
              </a:pathLst>
            </a:custGeom>
            <a:solidFill>
              <a:srgbClr val="FFFFFF"/>
            </a:solidFill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8" name="Google Shape;1618;p39"/>
            <p:cNvSpPr/>
            <p:nvPr/>
          </p:nvSpPr>
          <p:spPr>
            <a:xfrm>
              <a:off x="5109678" y="2036415"/>
              <a:ext cx="122915" cy="24620"/>
            </a:xfrm>
            <a:custGeom>
              <a:rect b="b" l="l" r="r" t="t"/>
              <a:pathLst>
                <a:path extrusionOk="0" fill="none" h="944" w="4713">
                  <a:moveTo>
                    <a:pt x="1" y="1"/>
                  </a:moveTo>
                  <a:lnTo>
                    <a:pt x="4712" y="943"/>
                  </a:lnTo>
                </a:path>
              </a:pathLst>
            </a:custGeom>
            <a:noFill/>
            <a:ln cap="rnd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9" name="Google Shape;1619;p39"/>
            <p:cNvSpPr/>
            <p:nvPr/>
          </p:nvSpPr>
          <p:spPr>
            <a:xfrm>
              <a:off x="5191330" y="2118876"/>
              <a:ext cx="24593" cy="90393"/>
            </a:xfrm>
            <a:custGeom>
              <a:rect b="b" l="l" r="r" t="t"/>
              <a:pathLst>
                <a:path extrusionOk="0" h="3466" w="943">
                  <a:moveTo>
                    <a:pt x="943" y="0"/>
                  </a:moveTo>
                  <a:lnTo>
                    <a:pt x="0" y="3465"/>
                  </a:lnTo>
                </a:path>
              </a:pathLst>
            </a:custGeom>
            <a:solidFill>
              <a:srgbClr val="FFFFFF"/>
            </a:solidFill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0" name="Google Shape;1620;p39"/>
            <p:cNvSpPr/>
            <p:nvPr/>
          </p:nvSpPr>
          <p:spPr>
            <a:xfrm>
              <a:off x="5191330" y="2118876"/>
              <a:ext cx="24593" cy="90393"/>
            </a:xfrm>
            <a:custGeom>
              <a:rect b="b" l="l" r="r" t="t"/>
              <a:pathLst>
                <a:path extrusionOk="0" fill="none" h="3466" w="943">
                  <a:moveTo>
                    <a:pt x="943" y="0"/>
                  </a:moveTo>
                  <a:lnTo>
                    <a:pt x="0" y="3465"/>
                  </a:lnTo>
                </a:path>
              </a:pathLst>
            </a:custGeom>
            <a:noFill/>
            <a:ln cap="rnd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1" name="Google Shape;1621;p39"/>
            <p:cNvSpPr/>
            <p:nvPr/>
          </p:nvSpPr>
          <p:spPr>
            <a:xfrm>
              <a:off x="5160427" y="1913558"/>
              <a:ext cx="144301" cy="257670"/>
            </a:xfrm>
            <a:custGeom>
              <a:rect b="b" l="l" r="r" t="t"/>
              <a:pathLst>
                <a:path extrusionOk="0" fill="none" h="9880" w="5533">
                  <a:moveTo>
                    <a:pt x="0" y="9879"/>
                  </a:moveTo>
                  <a:lnTo>
                    <a:pt x="3435" y="1"/>
                  </a:lnTo>
                  <a:lnTo>
                    <a:pt x="5532" y="31"/>
                  </a:lnTo>
                </a:path>
              </a:pathLst>
            </a:custGeom>
            <a:noFill/>
            <a:ln cap="rnd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2" name="Google Shape;1622;p39"/>
            <p:cNvSpPr/>
            <p:nvPr/>
          </p:nvSpPr>
          <p:spPr>
            <a:xfrm>
              <a:off x="5047846" y="2304583"/>
              <a:ext cx="233885" cy="384341"/>
            </a:xfrm>
            <a:custGeom>
              <a:rect b="b" l="l" r="r" t="t"/>
              <a:pathLst>
                <a:path extrusionOk="0" h="14737" w="8968">
                  <a:moveTo>
                    <a:pt x="5941" y="1"/>
                  </a:moveTo>
                  <a:cubicBezTo>
                    <a:pt x="5646" y="1"/>
                    <a:pt x="5397" y="196"/>
                    <a:pt x="5320" y="478"/>
                  </a:cubicBezTo>
                  <a:lnTo>
                    <a:pt x="4986" y="1694"/>
                  </a:lnTo>
                  <a:cubicBezTo>
                    <a:pt x="4986" y="1724"/>
                    <a:pt x="4925" y="1755"/>
                    <a:pt x="4895" y="1755"/>
                  </a:cubicBezTo>
                  <a:lnTo>
                    <a:pt x="4834" y="1755"/>
                  </a:lnTo>
                  <a:cubicBezTo>
                    <a:pt x="4683" y="1716"/>
                    <a:pt x="4532" y="1697"/>
                    <a:pt x="4384" y="1697"/>
                  </a:cubicBezTo>
                  <a:cubicBezTo>
                    <a:pt x="3607" y="1697"/>
                    <a:pt x="2910" y="2210"/>
                    <a:pt x="2706" y="3001"/>
                  </a:cubicBezTo>
                  <a:lnTo>
                    <a:pt x="882" y="9779"/>
                  </a:lnTo>
                  <a:cubicBezTo>
                    <a:pt x="882" y="9779"/>
                    <a:pt x="882" y="9779"/>
                    <a:pt x="882" y="9809"/>
                  </a:cubicBezTo>
                  <a:cubicBezTo>
                    <a:pt x="761" y="9931"/>
                    <a:pt x="670" y="10083"/>
                    <a:pt x="639" y="10265"/>
                  </a:cubicBezTo>
                  <a:lnTo>
                    <a:pt x="274" y="11572"/>
                  </a:lnTo>
                  <a:cubicBezTo>
                    <a:pt x="1" y="12636"/>
                    <a:pt x="609" y="13731"/>
                    <a:pt x="1703" y="14034"/>
                  </a:cubicBezTo>
                  <a:cubicBezTo>
                    <a:pt x="1807" y="14062"/>
                    <a:pt x="1913" y="14076"/>
                    <a:pt x="2017" y="14076"/>
                  </a:cubicBezTo>
                  <a:cubicBezTo>
                    <a:pt x="2373" y="14076"/>
                    <a:pt x="2722" y="13921"/>
                    <a:pt x="2980" y="13639"/>
                  </a:cubicBezTo>
                  <a:cubicBezTo>
                    <a:pt x="3002" y="13628"/>
                    <a:pt x="3024" y="13621"/>
                    <a:pt x="3045" y="13621"/>
                  </a:cubicBezTo>
                  <a:cubicBezTo>
                    <a:pt x="3081" y="13621"/>
                    <a:pt x="3112" y="13642"/>
                    <a:pt x="3132" y="13700"/>
                  </a:cubicBezTo>
                  <a:cubicBezTo>
                    <a:pt x="3223" y="14156"/>
                    <a:pt x="3588" y="14521"/>
                    <a:pt x="4043" y="14673"/>
                  </a:cubicBezTo>
                  <a:cubicBezTo>
                    <a:pt x="4210" y="14716"/>
                    <a:pt x="4377" y="14736"/>
                    <a:pt x="4542" y="14736"/>
                  </a:cubicBezTo>
                  <a:cubicBezTo>
                    <a:pt x="5431" y="14736"/>
                    <a:pt x="6249" y="14141"/>
                    <a:pt x="6506" y="13244"/>
                  </a:cubicBezTo>
                  <a:lnTo>
                    <a:pt x="6840" y="11937"/>
                  </a:lnTo>
                  <a:cubicBezTo>
                    <a:pt x="6901" y="11785"/>
                    <a:pt x="6901" y="11664"/>
                    <a:pt x="6901" y="11512"/>
                  </a:cubicBezTo>
                  <a:cubicBezTo>
                    <a:pt x="6870" y="11512"/>
                    <a:pt x="6870" y="11481"/>
                    <a:pt x="6870" y="11481"/>
                  </a:cubicBezTo>
                  <a:lnTo>
                    <a:pt x="8724" y="4581"/>
                  </a:lnTo>
                  <a:cubicBezTo>
                    <a:pt x="8968" y="3670"/>
                    <a:pt x="8420" y="2697"/>
                    <a:pt x="7478" y="2454"/>
                  </a:cubicBezTo>
                  <a:cubicBezTo>
                    <a:pt x="7448" y="2454"/>
                    <a:pt x="7417" y="2393"/>
                    <a:pt x="7417" y="2332"/>
                  </a:cubicBezTo>
                  <a:lnTo>
                    <a:pt x="7752" y="1147"/>
                  </a:lnTo>
                  <a:cubicBezTo>
                    <a:pt x="7843" y="782"/>
                    <a:pt x="7630" y="448"/>
                    <a:pt x="7296" y="356"/>
                  </a:cubicBezTo>
                  <a:lnTo>
                    <a:pt x="6110" y="22"/>
                  </a:lnTo>
                  <a:cubicBezTo>
                    <a:pt x="6053" y="8"/>
                    <a:pt x="5996" y="1"/>
                    <a:pt x="5941" y="1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3" name="Google Shape;1623;p39"/>
            <p:cNvSpPr/>
            <p:nvPr/>
          </p:nvSpPr>
          <p:spPr>
            <a:xfrm>
              <a:off x="5047846" y="2302757"/>
              <a:ext cx="233885" cy="391643"/>
            </a:xfrm>
            <a:custGeom>
              <a:rect b="b" l="l" r="r" t="t"/>
              <a:pathLst>
                <a:path extrusionOk="0" fill="none" h="15017" w="8968">
                  <a:moveTo>
                    <a:pt x="6870" y="11551"/>
                  </a:moveTo>
                  <a:lnTo>
                    <a:pt x="8724" y="4651"/>
                  </a:lnTo>
                  <a:cubicBezTo>
                    <a:pt x="8968" y="3740"/>
                    <a:pt x="8420" y="2767"/>
                    <a:pt x="7478" y="2524"/>
                  </a:cubicBezTo>
                  <a:lnTo>
                    <a:pt x="7478" y="2524"/>
                  </a:lnTo>
                  <a:cubicBezTo>
                    <a:pt x="7448" y="2524"/>
                    <a:pt x="7417" y="2463"/>
                    <a:pt x="7417" y="2402"/>
                  </a:cubicBezTo>
                  <a:lnTo>
                    <a:pt x="7752" y="1217"/>
                  </a:lnTo>
                  <a:cubicBezTo>
                    <a:pt x="7843" y="852"/>
                    <a:pt x="7630" y="518"/>
                    <a:pt x="7296" y="426"/>
                  </a:cubicBezTo>
                  <a:lnTo>
                    <a:pt x="6110" y="92"/>
                  </a:lnTo>
                  <a:cubicBezTo>
                    <a:pt x="5746" y="1"/>
                    <a:pt x="5411" y="214"/>
                    <a:pt x="5320" y="548"/>
                  </a:cubicBezTo>
                  <a:lnTo>
                    <a:pt x="4986" y="1764"/>
                  </a:lnTo>
                  <a:cubicBezTo>
                    <a:pt x="4986" y="1794"/>
                    <a:pt x="4925" y="1825"/>
                    <a:pt x="4895" y="1825"/>
                  </a:cubicBezTo>
                  <a:lnTo>
                    <a:pt x="4834" y="1825"/>
                  </a:lnTo>
                  <a:cubicBezTo>
                    <a:pt x="3892" y="1581"/>
                    <a:pt x="2949" y="2129"/>
                    <a:pt x="2706" y="3071"/>
                  </a:cubicBezTo>
                  <a:lnTo>
                    <a:pt x="882" y="9849"/>
                  </a:lnTo>
                  <a:cubicBezTo>
                    <a:pt x="882" y="9849"/>
                    <a:pt x="882" y="9849"/>
                    <a:pt x="882" y="9879"/>
                  </a:cubicBezTo>
                  <a:cubicBezTo>
                    <a:pt x="761" y="10001"/>
                    <a:pt x="670" y="10153"/>
                    <a:pt x="639" y="10335"/>
                  </a:cubicBezTo>
                  <a:lnTo>
                    <a:pt x="274" y="11642"/>
                  </a:lnTo>
                  <a:cubicBezTo>
                    <a:pt x="1" y="12706"/>
                    <a:pt x="609" y="13801"/>
                    <a:pt x="1703" y="14104"/>
                  </a:cubicBezTo>
                  <a:lnTo>
                    <a:pt x="1703" y="14104"/>
                  </a:lnTo>
                  <a:cubicBezTo>
                    <a:pt x="2159" y="14226"/>
                    <a:pt x="2645" y="14074"/>
                    <a:pt x="2980" y="13709"/>
                  </a:cubicBezTo>
                  <a:cubicBezTo>
                    <a:pt x="3040" y="13679"/>
                    <a:pt x="3101" y="13679"/>
                    <a:pt x="3132" y="13770"/>
                  </a:cubicBezTo>
                  <a:cubicBezTo>
                    <a:pt x="3223" y="14226"/>
                    <a:pt x="3588" y="14591"/>
                    <a:pt x="4043" y="14743"/>
                  </a:cubicBezTo>
                  <a:lnTo>
                    <a:pt x="4043" y="14743"/>
                  </a:lnTo>
                  <a:cubicBezTo>
                    <a:pt x="5107" y="15016"/>
                    <a:pt x="6202" y="14378"/>
                    <a:pt x="6506" y="13314"/>
                  </a:cubicBezTo>
                  <a:lnTo>
                    <a:pt x="6840" y="12007"/>
                  </a:lnTo>
                  <a:cubicBezTo>
                    <a:pt x="6901" y="11855"/>
                    <a:pt x="6901" y="11734"/>
                    <a:pt x="6901" y="11582"/>
                  </a:cubicBezTo>
                  <a:cubicBezTo>
                    <a:pt x="6870" y="11582"/>
                    <a:pt x="6870" y="11551"/>
                    <a:pt x="6870" y="11551"/>
                  </a:cubicBezTo>
                  <a:close/>
                </a:path>
              </a:pathLst>
            </a:custGeom>
            <a:noFill/>
            <a:ln cap="rnd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4" name="Google Shape;1624;p39"/>
            <p:cNvSpPr/>
            <p:nvPr/>
          </p:nvSpPr>
          <p:spPr>
            <a:xfrm>
              <a:off x="5170728" y="2287788"/>
              <a:ext cx="95140" cy="60975"/>
            </a:xfrm>
            <a:custGeom>
              <a:rect b="b" l="l" r="r" t="t"/>
              <a:pathLst>
                <a:path extrusionOk="0" h="2338" w="3648">
                  <a:moveTo>
                    <a:pt x="1335" y="1"/>
                  </a:moveTo>
                  <a:cubicBezTo>
                    <a:pt x="795" y="1"/>
                    <a:pt x="301" y="369"/>
                    <a:pt x="152" y="940"/>
                  </a:cubicBezTo>
                  <a:lnTo>
                    <a:pt x="0" y="1456"/>
                  </a:lnTo>
                  <a:lnTo>
                    <a:pt x="3313" y="2338"/>
                  </a:lnTo>
                  <a:lnTo>
                    <a:pt x="3465" y="1821"/>
                  </a:lnTo>
                  <a:cubicBezTo>
                    <a:pt x="3648" y="1152"/>
                    <a:pt x="3222" y="453"/>
                    <a:pt x="2553" y="271"/>
                  </a:cubicBezTo>
                  <a:lnTo>
                    <a:pt x="1702" y="58"/>
                  </a:lnTo>
                  <a:cubicBezTo>
                    <a:pt x="1580" y="19"/>
                    <a:pt x="1456" y="1"/>
                    <a:pt x="1335" y="1"/>
                  </a:cubicBezTo>
                  <a:close/>
                </a:path>
              </a:pathLst>
            </a:custGeom>
            <a:solidFill>
              <a:schemeClr val="accent2"/>
            </a:solidFill>
            <a:ln cap="rnd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5" name="Google Shape;1625;p39"/>
            <p:cNvSpPr/>
            <p:nvPr/>
          </p:nvSpPr>
          <p:spPr>
            <a:xfrm>
              <a:off x="4519129" y="1461745"/>
              <a:ext cx="18282" cy="20629"/>
            </a:xfrm>
            <a:custGeom>
              <a:rect b="b" l="l" r="r" t="t"/>
              <a:pathLst>
                <a:path extrusionOk="0" h="791" w="701">
                  <a:moveTo>
                    <a:pt x="1" y="0"/>
                  </a:moveTo>
                  <a:lnTo>
                    <a:pt x="700" y="790"/>
                  </a:lnTo>
                </a:path>
              </a:pathLst>
            </a:custGeom>
            <a:solidFill>
              <a:schemeClr val="dk1"/>
            </a:solidFill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6" name="Google Shape;1626;p39"/>
            <p:cNvSpPr/>
            <p:nvPr/>
          </p:nvSpPr>
          <p:spPr>
            <a:xfrm>
              <a:off x="4519129" y="1461745"/>
              <a:ext cx="18282" cy="20629"/>
            </a:xfrm>
            <a:custGeom>
              <a:rect b="b" l="l" r="r" t="t"/>
              <a:pathLst>
                <a:path extrusionOk="0" fill="none" h="791" w="701">
                  <a:moveTo>
                    <a:pt x="1" y="0"/>
                  </a:moveTo>
                  <a:lnTo>
                    <a:pt x="700" y="790"/>
                  </a:lnTo>
                </a:path>
              </a:pathLst>
            </a:custGeom>
            <a:solidFill>
              <a:schemeClr val="dk1"/>
            </a:solidFill>
            <a:ln cap="rnd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7" name="Google Shape;1627;p39"/>
            <p:cNvSpPr/>
            <p:nvPr/>
          </p:nvSpPr>
          <p:spPr>
            <a:xfrm>
              <a:off x="4516756" y="1462527"/>
              <a:ext cx="19847" cy="19847"/>
            </a:xfrm>
            <a:custGeom>
              <a:rect b="b" l="l" r="r" t="t"/>
              <a:pathLst>
                <a:path extrusionOk="0" h="761" w="761">
                  <a:moveTo>
                    <a:pt x="761" y="1"/>
                  </a:moveTo>
                  <a:lnTo>
                    <a:pt x="1" y="760"/>
                  </a:lnTo>
                </a:path>
              </a:pathLst>
            </a:custGeom>
            <a:solidFill>
              <a:schemeClr val="dk1"/>
            </a:solidFill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8" name="Google Shape;1628;p39"/>
            <p:cNvSpPr/>
            <p:nvPr/>
          </p:nvSpPr>
          <p:spPr>
            <a:xfrm>
              <a:off x="4516756" y="1462527"/>
              <a:ext cx="19847" cy="19847"/>
            </a:xfrm>
            <a:custGeom>
              <a:rect b="b" l="l" r="r" t="t"/>
              <a:pathLst>
                <a:path extrusionOk="0" fill="none" h="761" w="761">
                  <a:moveTo>
                    <a:pt x="761" y="1"/>
                  </a:moveTo>
                  <a:lnTo>
                    <a:pt x="1" y="760"/>
                  </a:lnTo>
                </a:path>
              </a:pathLst>
            </a:custGeom>
            <a:solidFill>
              <a:schemeClr val="dk1"/>
            </a:solidFill>
            <a:ln cap="rnd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9" name="Google Shape;1629;p39"/>
            <p:cNvSpPr/>
            <p:nvPr/>
          </p:nvSpPr>
          <p:spPr>
            <a:xfrm>
              <a:off x="4300356" y="1372165"/>
              <a:ext cx="25402" cy="25402"/>
            </a:xfrm>
            <a:custGeom>
              <a:rect b="b" l="l" r="r" t="t"/>
              <a:pathLst>
                <a:path extrusionOk="0" h="974" w="974">
                  <a:moveTo>
                    <a:pt x="487" y="1"/>
                  </a:moveTo>
                  <a:cubicBezTo>
                    <a:pt x="213" y="1"/>
                    <a:pt x="1" y="213"/>
                    <a:pt x="1" y="487"/>
                  </a:cubicBezTo>
                  <a:cubicBezTo>
                    <a:pt x="1" y="760"/>
                    <a:pt x="213" y="973"/>
                    <a:pt x="487" y="973"/>
                  </a:cubicBezTo>
                  <a:cubicBezTo>
                    <a:pt x="761" y="973"/>
                    <a:pt x="973" y="760"/>
                    <a:pt x="973" y="487"/>
                  </a:cubicBezTo>
                  <a:cubicBezTo>
                    <a:pt x="973" y="213"/>
                    <a:pt x="761" y="1"/>
                    <a:pt x="487" y="1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0" name="Google Shape;1630;p39"/>
            <p:cNvSpPr/>
            <p:nvPr/>
          </p:nvSpPr>
          <p:spPr>
            <a:xfrm>
              <a:off x="5128715" y="1694002"/>
              <a:ext cx="24593" cy="24593"/>
            </a:xfrm>
            <a:custGeom>
              <a:rect b="b" l="l" r="r" t="t"/>
              <a:pathLst>
                <a:path extrusionOk="0" h="943" w="943">
                  <a:moveTo>
                    <a:pt x="487" y="0"/>
                  </a:moveTo>
                  <a:cubicBezTo>
                    <a:pt x="213" y="0"/>
                    <a:pt x="0" y="213"/>
                    <a:pt x="0" y="456"/>
                  </a:cubicBezTo>
                  <a:cubicBezTo>
                    <a:pt x="0" y="730"/>
                    <a:pt x="213" y="942"/>
                    <a:pt x="487" y="942"/>
                  </a:cubicBezTo>
                  <a:cubicBezTo>
                    <a:pt x="730" y="942"/>
                    <a:pt x="942" y="730"/>
                    <a:pt x="942" y="456"/>
                  </a:cubicBezTo>
                  <a:cubicBezTo>
                    <a:pt x="942" y="213"/>
                    <a:pt x="730" y="0"/>
                    <a:pt x="487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1" name="Google Shape;1631;p39"/>
            <p:cNvSpPr/>
            <p:nvPr/>
          </p:nvSpPr>
          <p:spPr>
            <a:xfrm>
              <a:off x="3824762" y="1384839"/>
              <a:ext cx="446333" cy="332181"/>
            </a:xfrm>
            <a:custGeom>
              <a:rect b="b" l="l" r="r" t="t"/>
              <a:pathLst>
                <a:path extrusionOk="0" fill="none" h="12737" w="17114">
                  <a:moveTo>
                    <a:pt x="0" y="12737"/>
                  </a:moveTo>
                  <a:cubicBezTo>
                    <a:pt x="0" y="12737"/>
                    <a:pt x="5532" y="578"/>
                    <a:pt x="17113" y="1"/>
                  </a:cubicBezTo>
                </a:path>
              </a:pathLst>
            </a:custGeom>
            <a:noFill/>
            <a:ln cap="rnd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2" name="Google Shape;1632;p39"/>
            <p:cNvSpPr/>
            <p:nvPr/>
          </p:nvSpPr>
          <p:spPr>
            <a:xfrm>
              <a:off x="3867808" y="2233133"/>
              <a:ext cx="71355" cy="39668"/>
            </a:xfrm>
            <a:custGeom>
              <a:rect b="b" l="l" r="r" t="t"/>
              <a:pathLst>
                <a:path extrusionOk="0" h="1521" w="2736">
                  <a:moveTo>
                    <a:pt x="943" y="1"/>
                  </a:moveTo>
                  <a:cubicBezTo>
                    <a:pt x="456" y="1"/>
                    <a:pt x="31" y="396"/>
                    <a:pt x="0" y="882"/>
                  </a:cubicBezTo>
                  <a:lnTo>
                    <a:pt x="0" y="1399"/>
                  </a:lnTo>
                  <a:lnTo>
                    <a:pt x="2706" y="1521"/>
                  </a:lnTo>
                  <a:lnTo>
                    <a:pt x="2706" y="973"/>
                  </a:lnTo>
                  <a:cubicBezTo>
                    <a:pt x="2736" y="487"/>
                    <a:pt x="2341" y="62"/>
                    <a:pt x="1824" y="31"/>
                  </a:cubicBezTo>
                  <a:lnTo>
                    <a:pt x="943" y="1"/>
                  </a:lnTo>
                  <a:close/>
                </a:path>
              </a:pathLst>
            </a:custGeom>
            <a:solidFill>
              <a:schemeClr val="accent2"/>
            </a:solidFill>
            <a:ln cap="rnd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3" name="Google Shape;1633;p39"/>
            <p:cNvSpPr/>
            <p:nvPr/>
          </p:nvSpPr>
          <p:spPr>
            <a:xfrm>
              <a:off x="3876293" y="2267890"/>
              <a:ext cx="289358" cy="356800"/>
            </a:xfrm>
            <a:custGeom>
              <a:rect b="b" l="l" r="r" t="t"/>
              <a:pathLst>
                <a:path extrusionOk="0" h="13681" w="11095">
                  <a:moveTo>
                    <a:pt x="7614" y="1471"/>
                  </a:moveTo>
                  <a:cubicBezTo>
                    <a:pt x="7949" y="1471"/>
                    <a:pt x="8254" y="1698"/>
                    <a:pt x="8359" y="2037"/>
                  </a:cubicBezTo>
                  <a:lnTo>
                    <a:pt x="9362" y="6262"/>
                  </a:lnTo>
                  <a:cubicBezTo>
                    <a:pt x="9453" y="6688"/>
                    <a:pt x="9210" y="7083"/>
                    <a:pt x="8815" y="7174"/>
                  </a:cubicBezTo>
                  <a:lnTo>
                    <a:pt x="8085" y="7356"/>
                  </a:lnTo>
                  <a:cubicBezTo>
                    <a:pt x="8025" y="7369"/>
                    <a:pt x="7965" y="7375"/>
                    <a:pt x="7907" y="7375"/>
                  </a:cubicBezTo>
                  <a:cubicBezTo>
                    <a:pt x="7554" y="7375"/>
                    <a:pt x="7252" y="7148"/>
                    <a:pt x="7173" y="6809"/>
                  </a:cubicBezTo>
                  <a:lnTo>
                    <a:pt x="6140" y="2584"/>
                  </a:lnTo>
                  <a:cubicBezTo>
                    <a:pt x="6049" y="2159"/>
                    <a:pt x="6292" y="1763"/>
                    <a:pt x="6717" y="1672"/>
                  </a:cubicBezTo>
                  <a:lnTo>
                    <a:pt x="7447" y="1490"/>
                  </a:lnTo>
                  <a:cubicBezTo>
                    <a:pt x="7503" y="1477"/>
                    <a:pt x="7559" y="1471"/>
                    <a:pt x="7614" y="1471"/>
                  </a:cubicBezTo>
                  <a:close/>
                  <a:moveTo>
                    <a:pt x="395" y="1"/>
                  </a:moveTo>
                  <a:lnTo>
                    <a:pt x="304" y="3101"/>
                  </a:lnTo>
                  <a:lnTo>
                    <a:pt x="304" y="3648"/>
                  </a:lnTo>
                  <a:lnTo>
                    <a:pt x="61" y="10335"/>
                  </a:lnTo>
                  <a:cubicBezTo>
                    <a:pt x="0" y="12037"/>
                    <a:pt x="1307" y="13435"/>
                    <a:pt x="3009" y="13496"/>
                  </a:cubicBezTo>
                  <a:lnTo>
                    <a:pt x="7933" y="13679"/>
                  </a:lnTo>
                  <a:cubicBezTo>
                    <a:pt x="7971" y="13680"/>
                    <a:pt x="8009" y="13681"/>
                    <a:pt x="8047" y="13681"/>
                  </a:cubicBezTo>
                  <a:cubicBezTo>
                    <a:pt x="9697" y="13681"/>
                    <a:pt x="11035" y="12395"/>
                    <a:pt x="11094" y="10761"/>
                  </a:cubicBezTo>
                  <a:lnTo>
                    <a:pt x="10973" y="9393"/>
                  </a:lnTo>
                  <a:cubicBezTo>
                    <a:pt x="10760" y="6748"/>
                    <a:pt x="10091" y="4165"/>
                    <a:pt x="9088" y="1733"/>
                  </a:cubicBezTo>
                  <a:cubicBezTo>
                    <a:pt x="8724" y="882"/>
                    <a:pt x="7903" y="335"/>
                    <a:pt x="6961" y="304"/>
                  </a:cubicBezTo>
                  <a:lnTo>
                    <a:pt x="3465" y="152"/>
                  </a:lnTo>
                  <a:lnTo>
                    <a:pt x="395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4" name="Google Shape;1634;p39"/>
            <p:cNvSpPr/>
            <p:nvPr/>
          </p:nvSpPr>
          <p:spPr>
            <a:xfrm>
              <a:off x="3876293" y="2267890"/>
              <a:ext cx="289358" cy="358339"/>
            </a:xfrm>
            <a:custGeom>
              <a:rect b="b" l="l" r="r" t="t"/>
              <a:pathLst>
                <a:path extrusionOk="0" fill="none" h="13740" w="11095">
                  <a:moveTo>
                    <a:pt x="395" y="1"/>
                  </a:moveTo>
                  <a:lnTo>
                    <a:pt x="304" y="3101"/>
                  </a:lnTo>
                  <a:lnTo>
                    <a:pt x="304" y="3648"/>
                  </a:lnTo>
                  <a:lnTo>
                    <a:pt x="61" y="10335"/>
                  </a:lnTo>
                  <a:cubicBezTo>
                    <a:pt x="0" y="12037"/>
                    <a:pt x="1307" y="13435"/>
                    <a:pt x="3009" y="13496"/>
                  </a:cubicBezTo>
                  <a:lnTo>
                    <a:pt x="7933" y="13679"/>
                  </a:lnTo>
                  <a:cubicBezTo>
                    <a:pt x="9635" y="13739"/>
                    <a:pt x="11034" y="12432"/>
                    <a:pt x="11094" y="10761"/>
                  </a:cubicBezTo>
                  <a:lnTo>
                    <a:pt x="10973" y="9393"/>
                  </a:lnTo>
                  <a:cubicBezTo>
                    <a:pt x="10760" y="6748"/>
                    <a:pt x="10091" y="4165"/>
                    <a:pt x="9088" y="1733"/>
                  </a:cubicBezTo>
                  <a:cubicBezTo>
                    <a:pt x="8724" y="882"/>
                    <a:pt x="7903" y="335"/>
                    <a:pt x="6961" y="304"/>
                  </a:cubicBezTo>
                  <a:lnTo>
                    <a:pt x="3465" y="152"/>
                  </a:lnTo>
                  <a:moveTo>
                    <a:pt x="8359" y="2037"/>
                  </a:moveTo>
                  <a:lnTo>
                    <a:pt x="9362" y="6262"/>
                  </a:lnTo>
                  <a:cubicBezTo>
                    <a:pt x="9453" y="6688"/>
                    <a:pt x="9210" y="7083"/>
                    <a:pt x="8815" y="7174"/>
                  </a:cubicBezTo>
                  <a:lnTo>
                    <a:pt x="8085" y="7356"/>
                  </a:lnTo>
                  <a:cubicBezTo>
                    <a:pt x="7660" y="7447"/>
                    <a:pt x="7265" y="7204"/>
                    <a:pt x="7173" y="6809"/>
                  </a:cubicBezTo>
                  <a:lnTo>
                    <a:pt x="6140" y="2584"/>
                  </a:lnTo>
                  <a:cubicBezTo>
                    <a:pt x="6049" y="2159"/>
                    <a:pt x="6292" y="1763"/>
                    <a:pt x="6717" y="1672"/>
                  </a:cubicBezTo>
                  <a:lnTo>
                    <a:pt x="7447" y="1490"/>
                  </a:lnTo>
                  <a:cubicBezTo>
                    <a:pt x="7842" y="1399"/>
                    <a:pt x="8237" y="1642"/>
                    <a:pt x="8359" y="2037"/>
                  </a:cubicBezTo>
                  <a:close/>
                </a:path>
              </a:pathLst>
            </a:custGeom>
            <a:noFill/>
            <a:ln cap="rnd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5" name="Google Shape;1635;p39"/>
            <p:cNvSpPr/>
            <p:nvPr/>
          </p:nvSpPr>
          <p:spPr>
            <a:xfrm>
              <a:off x="4361406" y="2032477"/>
              <a:ext cx="485949" cy="485166"/>
            </a:xfrm>
            <a:custGeom>
              <a:rect b="b" l="l" r="r" t="t"/>
              <a:pathLst>
                <a:path extrusionOk="0" h="18603" w="18633">
                  <a:moveTo>
                    <a:pt x="9332" y="0"/>
                  </a:moveTo>
                  <a:cubicBezTo>
                    <a:pt x="4164" y="0"/>
                    <a:pt x="0" y="4164"/>
                    <a:pt x="0" y="9301"/>
                  </a:cubicBezTo>
                  <a:cubicBezTo>
                    <a:pt x="0" y="14438"/>
                    <a:pt x="4164" y="18602"/>
                    <a:pt x="9332" y="18602"/>
                  </a:cubicBezTo>
                  <a:cubicBezTo>
                    <a:pt x="14469" y="18602"/>
                    <a:pt x="18633" y="14438"/>
                    <a:pt x="18633" y="9301"/>
                  </a:cubicBezTo>
                  <a:cubicBezTo>
                    <a:pt x="18633" y="4164"/>
                    <a:pt x="14469" y="0"/>
                    <a:pt x="9332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6" name="Google Shape;1636;p39"/>
            <p:cNvSpPr/>
            <p:nvPr/>
          </p:nvSpPr>
          <p:spPr>
            <a:xfrm>
              <a:off x="4612673" y="2350325"/>
              <a:ext cx="135590" cy="69790"/>
            </a:xfrm>
            <a:custGeom>
              <a:rect b="b" l="l" r="r" t="t"/>
              <a:pathLst>
                <a:path extrusionOk="0" h="2676" w="5199">
                  <a:moveTo>
                    <a:pt x="5198" y="1"/>
                  </a:moveTo>
                  <a:lnTo>
                    <a:pt x="1" y="61"/>
                  </a:lnTo>
                  <a:lnTo>
                    <a:pt x="1" y="2554"/>
                  </a:lnTo>
                  <a:lnTo>
                    <a:pt x="4378" y="2675"/>
                  </a:lnTo>
                  <a:lnTo>
                    <a:pt x="5198" y="1"/>
                  </a:lnTo>
                  <a:close/>
                </a:path>
              </a:pathLst>
            </a:custGeom>
            <a:solidFill>
              <a:schemeClr val="accent1"/>
            </a:solidFill>
            <a:ln cap="rnd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7" name="Google Shape;1637;p39"/>
            <p:cNvSpPr/>
            <p:nvPr/>
          </p:nvSpPr>
          <p:spPr>
            <a:xfrm>
              <a:off x="4657867" y="2252816"/>
              <a:ext cx="120516" cy="167303"/>
            </a:xfrm>
            <a:custGeom>
              <a:rect b="b" l="l" r="r" t="t"/>
              <a:pathLst>
                <a:path extrusionOk="0" h="6415" w="4621">
                  <a:moveTo>
                    <a:pt x="790" y="1"/>
                  </a:moveTo>
                  <a:lnTo>
                    <a:pt x="0" y="3041"/>
                  </a:lnTo>
                  <a:lnTo>
                    <a:pt x="0" y="3041"/>
                  </a:lnTo>
                  <a:lnTo>
                    <a:pt x="730" y="2645"/>
                  </a:lnTo>
                  <a:lnTo>
                    <a:pt x="2645" y="6414"/>
                  </a:lnTo>
                  <a:lnTo>
                    <a:pt x="4620" y="4560"/>
                  </a:lnTo>
                  <a:lnTo>
                    <a:pt x="3040" y="1430"/>
                  </a:lnTo>
                  <a:lnTo>
                    <a:pt x="3739" y="1065"/>
                  </a:lnTo>
                  <a:lnTo>
                    <a:pt x="790" y="1"/>
                  </a:lnTo>
                  <a:close/>
                </a:path>
              </a:pathLst>
            </a:custGeom>
            <a:solidFill>
              <a:schemeClr val="accent2"/>
            </a:solidFill>
            <a:ln cap="rnd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8" name="Google Shape;1638;p39"/>
            <p:cNvSpPr/>
            <p:nvPr/>
          </p:nvSpPr>
          <p:spPr>
            <a:xfrm>
              <a:off x="4460479" y="2350325"/>
              <a:ext cx="135590" cy="69790"/>
            </a:xfrm>
            <a:custGeom>
              <a:rect b="b" l="l" r="r" t="t"/>
              <a:pathLst>
                <a:path extrusionOk="0" h="2676" w="5199">
                  <a:moveTo>
                    <a:pt x="1" y="1"/>
                  </a:moveTo>
                  <a:lnTo>
                    <a:pt x="852" y="2675"/>
                  </a:lnTo>
                  <a:lnTo>
                    <a:pt x="5198" y="2554"/>
                  </a:lnTo>
                  <a:lnTo>
                    <a:pt x="5198" y="6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cap="rnd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9" name="Google Shape;1639;p39"/>
            <p:cNvSpPr/>
            <p:nvPr/>
          </p:nvSpPr>
          <p:spPr>
            <a:xfrm>
              <a:off x="4430358" y="2252816"/>
              <a:ext cx="120516" cy="167303"/>
            </a:xfrm>
            <a:custGeom>
              <a:rect b="b" l="l" r="r" t="t"/>
              <a:pathLst>
                <a:path extrusionOk="0" h="6415" w="4621">
                  <a:moveTo>
                    <a:pt x="3830" y="1"/>
                  </a:moveTo>
                  <a:lnTo>
                    <a:pt x="882" y="1065"/>
                  </a:lnTo>
                  <a:lnTo>
                    <a:pt x="1581" y="1430"/>
                  </a:lnTo>
                  <a:lnTo>
                    <a:pt x="1" y="4560"/>
                  </a:lnTo>
                  <a:lnTo>
                    <a:pt x="2007" y="6414"/>
                  </a:lnTo>
                  <a:lnTo>
                    <a:pt x="3891" y="2645"/>
                  </a:lnTo>
                  <a:lnTo>
                    <a:pt x="4621" y="3041"/>
                  </a:lnTo>
                  <a:lnTo>
                    <a:pt x="3830" y="1"/>
                  </a:lnTo>
                  <a:close/>
                </a:path>
              </a:pathLst>
            </a:custGeom>
            <a:solidFill>
              <a:schemeClr val="accent2"/>
            </a:solidFill>
            <a:ln cap="rnd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0" name="Google Shape;1640;p39"/>
            <p:cNvSpPr/>
            <p:nvPr/>
          </p:nvSpPr>
          <p:spPr>
            <a:xfrm>
              <a:off x="4573842" y="2103803"/>
              <a:ext cx="133999" cy="132408"/>
            </a:xfrm>
            <a:custGeom>
              <a:rect b="b" l="l" r="r" t="t"/>
              <a:pathLst>
                <a:path extrusionOk="0" h="5077" w="5138">
                  <a:moveTo>
                    <a:pt x="2645" y="1"/>
                  </a:moveTo>
                  <a:lnTo>
                    <a:pt x="0" y="912"/>
                  </a:lnTo>
                  <a:lnTo>
                    <a:pt x="3131" y="5077"/>
                  </a:lnTo>
                  <a:lnTo>
                    <a:pt x="5137" y="3587"/>
                  </a:lnTo>
                  <a:lnTo>
                    <a:pt x="2645" y="1"/>
                  </a:lnTo>
                  <a:close/>
                </a:path>
              </a:pathLst>
            </a:custGeom>
            <a:solidFill>
              <a:schemeClr val="accent1"/>
            </a:solidFill>
            <a:ln cap="rnd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1" name="Google Shape;1641;p39"/>
            <p:cNvSpPr/>
            <p:nvPr/>
          </p:nvSpPr>
          <p:spPr>
            <a:xfrm>
              <a:off x="4513601" y="2090320"/>
              <a:ext cx="129226" cy="151447"/>
            </a:xfrm>
            <a:custGeom>
              <a:rect b="b" l="l" r="r" t="t"/>
              <a:pathLst>
                <a:path extrusionOk="0" h="5807" w="4955">
                  <a:moveTo>
                    <a:pt x="2310" y="1"/>
                  </a:moveTo>
                  <a:lnTo>
                    <a:pt x="699" y="3132"/>
                  </a:lnTo>
                  <a:lnTo>
                    <a:pt x="0" y="2797"/>
                  </a:lnTo>
                  <a:lnTo>
                    <a:pt x="882" y="5806"/>
                  </a:lnTo>
                  <a:lnTo>
                    <a:pt x="3800" y="4651"/>
                  </a:lnTo>
                  <a:lnTo>
                    <a:pt x="3040" y="4287"/>
                  </a:lnTo>
                  <a:lnTo>
                    <a:pt x="4955" y="518"/>
                  </a:lnTo>
                  <a:lnTo>
                    <a:pt x="2310" y="1"/>
                  </a:lnTo>
                  <a:close/>
                </a:path>
              </a:pathLst>
            </a:custGeom>
            <a:solidFill>
              <a:schemeClr val="accent2"/>
            </a:solidFill>
            <a:ln cap="rnd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642" name="Google Shape;1642;p39"/>
            <p:cNvGrpSpPr/>
            <p:nvPr/>
          </p:nvGrpSpPr>
          <p:grpSpPr>
            <a:xfrm>
              <a:off x="3456231" y="1327948"/>
              <a:ext cx="252072" cy="152014"/>
              <a:chOff x="4059920" y="3058851"/>
              <a:chExt cx="326222" cy="196705"/>
            </a:xfrm>
          </p:grpSpPr>
          <p:sp>
            <p:nvSpPr>
              <p:cNvPr id="1643" name="Google Shape;1643;p39"/>
              <p:cNvSpPr/>
              <p:nvPr/>
            </p:nvSpPr>
            <p:spPr>
              <a:xfrm>
                <a:off x="4085510" y="3084441"/>
                <a:ext cx="274259" cy="144742"/>
              </a:xfrm>
              <a:custGeom>
                <a:rect b="b" l="l" r="r" t="t"/>
                <a:pathLst>
                  <a:path extrusionOk="0" h="4259" w="8070">
                    <a:moveTo>
                      <a:pt x="5294" y="0"/>
                    </a:moveTo>
                    <a:lnTo>
                      <a:pt x="5035" y="24"/>
                    </a:lnTo>
                    <a:lnTo>
                      <a:pt x="4800" y="71"/>
                    </a:lnTo>
                    <a:lnTo>
                      <a:pt x="4541" y="165"/>
                    </a:lnTo>
                    <a:lnTo>
                      <a:pt x="4329" y="259"/>
                    </a:lnTo>
                    <a:lnTo>
                      <a:pt x="4117" y="400"/>
                    </a:lnTo>
                    <a:lnTo>
                      <a:pt x="3929" y="565"/>
                    </a:lnTo>
                    <a:lnTo>
                      <a:pt x="3764" y="753"/>
                    </a:lnTo>
                    <a:lnTo>
                      <a:pt x="3623" y="965"/>
                    </a:lnTo>
                    <a:lnTo>
                      <a:pt x="3412" y="800"/>
                    </a:lnTo>
                    <a:lnTo>
                      <a:pt x="3153" y="682"/>
                    </a:lnTo>
                    <a:lnTo>
                      <a:pt x="2871" y="612"/>
                    </a:lnTo>
                    <a:lnTo>
                      <a:pt x="2588" y="588"/>
                    </a:lnTo>
                    <a:lnTo>
                      <a:pt x="2400" y="588"/>
                    </a:lnTo>
                    <a:lnTo>
                      <a:pt x="2235" y="635"/>
                    </a:lnTo>
                    <a:lnTo>
                      <a:pt x="2094" y="659"/>
                    </a:lnTo>
                    <a:lnTo>
                      <a:pt x="1930" y="730"/>
                    </a:lnTo>
                    <a:lnTo>
                      <a:pt x="1788" y="800"/>
                    </a:lnTo>
                    <a:lnTo>
                      <a:pt x="1647" y="871"/>
                    </a:lnTo>
                    <a:lnTo>
                      <a:pt x="1506" y="965"/>
                    </a:lnTo>
                    <a:lnTo>
                      <a:pt x="1388" y="1082"/>
                    </a:lnTo>
                    <a:lnTo>
                      <a:pt x="1294" y="1200"/>
                    </a:lnTo>
                    <a:lnTo>
                      <a:pt x="1200" y="1341"/>
                    </a:lnTo>
                    <a:lnTo>
                      <a:pt x="1106" y="1459"/>
                    </a:lnTo>
                    <a:lnTo>
                      <a:pt x="1036" y="1623"/>
                    </a:lnTo>
                    <a:lnTo>
                      <a:pt x="989" y="1765"/>
                    </a:lnTo>
                    <a:lnTo>
                      <a:pt x="942" y="1929"/>
                    </a:lnTo>
                    <a:lnTo>
                      <a:pt x="918" y="2094"/>
                    </a:lnTo>
                    <a:lnTo>
                      <a:pt x="894" y="2259"/>
                    </a:lnTo>
                    <a:lnTo>
                      <a:pt x="918" y="2517"/>
                    </a:lnTo>
                    <a:lnTo>
                      <a:pt x="989" y="2776"/>
                    </a:lnTo>
                    <a:lnTo>
                      <a:pt x="753" y="2776"/>
                    </a:lnTo>
                    <a:lnTo>
                      <a:pt x="589" y="2800"/>
                    </a:lnTo>
                    <a:lnTo>
                      <a:pt x="471" y="2847"/>
                    </a:lnTo>
                    <a:lnTo>
                      <a:pt x="330" y="2894"/>
                    </a:lnTo>
                    <a:lnTo>
                      <a:pt x="236" y="2988"/>
                    </a:lnTo>
                    <a:lnTo>
                      <a:pt x="142" y="3105"/>
                    </a:lnTo>
                    <a:lnTo>
                      <a:pt x="71" y="3223"/>
                    </a:lnTo>
                    <a:lnTo>
                      <a:pt x="24" y="3364"/>
                    </a:lnTo>
                    <a:lnTo>
                      <a:pt x="1" y="3529"/>
                    </a:lnTo>
                    <a:lnTo>
                      <a:pt x="24" y="3670"/>
                    </a:lnTo>
                    <a:lnTo>
                      <a:pt x="71" y="3811"/>
                    </a:lnTo>
                    <a:lnTo>
                      <a:pt x="142" y="3929"/>
                    </a:lnTo>
                    <a:lnTo>
                      <a:pt x="236" y="4046"/>
                    </a:lnTo>
                    <a:lnTo>
                      <a:pt x="330" y="4141"/>
                    </a:lnTo>
                    <a:lnTo>
                      <a:pt x="471" y="4211"/>
                    </a:lnTo>
                    <a:lnTo>
                      <a:pt x="589" y="4235"/>
                    </a:lnTo>
                    <a:lnTo>
                      <a:pt x="753" y="4258"/>
                    </a:lnTo>
                    <a:lnTo>
                      <a:pt x="7340" y="4258"/>
                    </a:lnTo>
                    <a:lnTo>
                      <a:pt x="7481" y="4235"/>
                    </a:lnTo>
                    <a:lnTo>
                      <a:pt x="7622" y="4211"/>
                    </a:lnTo>
                    <a:lnTo>
                      <a:pt x="7740" y="4141"/>
                    </a:lnTo>
                    <a:lnTo>
                      <a:pt x="7858" y="4046"/>
                    </a:lnTo>
                    <a:lnTo>
                      <a:pt x="7952" y="3929"/>
                    </a:lnTo>
                    <a:lnTo>
                      <a:pt x="8022" y="3811"/>
                    </a:lnTo>
                    <a:lnTo>
                      <a:pt x="8069" y="3670"/>
                    </a:lnTo>
                    <a:lnTo>
                      <a:pt x="8069" y="3529"/>
                    </a:lnTo>
                    <a:lnTo>
                      <a:pt x="8069" y="3364"/>
                    </a:lnTo>
                    <a:lnTo>
                      <a:pt x="8022" y="3223"/>
                    </a:lnTo>
                    <a:lnTo>
                      <a:pt x="7952" y="3105"/>
                    </a:lnTo>
                    <a:lnTo>
                      <a:pt x="7858" y="2988"/>
                    </a:lnTo>
                    <a:lnTo>
                      <a:pt x="7740" y="2894"/>
                    </a:lnTo>
                    <a:lnTo>
                      <a:pt x="7622" y="2847"/>
                    </a:lnTo>
                    <a:lnTo>
                      <a:pt x="7481" y="2800"/>
                    </a:lnTo>
                    <a:lnTo>
                      <a:pt x="7340" y="2776"/>
                    </a:lnTo>
                    <a:lnTo>
                      <a:pt x="7058" y="2776"/>
                    </a:lnTo>
                    <a:lnTo>
                      <a:pt x="7152" y="2588"/>
                    </a:lnTo>
                    <a:lnTo>
                      <a:pt x="7199" y="2376"/>
                    </a:lnTo>
                    <a:lnTo>
                      <a:pt x="7246" y="2165"/>
                    </a:lnTo>
                    <a:lnTo>
                      <a:pt x="7246" y="1953"/>
                    </a:lnTo>
                    <a:lnTo>
                      <a:pt x="7246" y="1741"/>
                    </a:lnTo>
                    <a:lnTo>
                      <a:pt x="7223" y="1553"/>
                    </a:lnTo>
                    <a:lnTo>
                      <a:pt x="7152" y="1365"/>
                    </a:lnTo>
                    <a:lnTo>
                      <a:pt x="7105" y="1200"/>
                    </a:lnTo>
                    <a:lnTo>
                      <a:pt x="7011" y="1035"/>
                    </a:lnTo>
                    <a:lnTo>
                      <a:pt x="6917" y="871"/>
                    </a:lnTo>
                    <a:lnTo>
                      <a:pt x="6799" y="706"/>
                    </a:lnTo>
                    <a:lnTo>
                      <a:pt x="6681" y="565"/>
                    </a:lnTo>
                    <a:lnTo>
                      <a:pt x="6540" y="447"/>
                    </a:lnTo>
                    <a:lnTo>
                      <a:pt x="6399" y="330"/>
                    </a:lnTo>
                    <a:lnTo>
                      <a:pt x="6235" y="236"/>
                    </a:lnTo>
                    <a:lnTo>
                      <a:pt x="6070" y="165"/>
                    </a:lnTo>
                    <a:lnTo>
                      <a:pt x="5882" y="94"/>
                    </a:lnTo>
                    <a:lnTo>
                      <a:pt x="5693" y="47"/>
                    </a:lnTo>
                    <a:lnTo>
                      <a:pt x="5505" y="24"/>
                    </a:lnTo>
                    <a:lnTo>
                      <a:pt x="529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44" name="Google Shape;1644;p39"/>
              <p:cNvSpPr/>
              <p:nvPr/>
            </p:nvSpPr>
            <p:spPr>
              <a:xfrm>
                <a:off x="4085510" y="3189145"/>
                <a:ext cx="274259" cy="40034"/>
              </a:xfrm>
              <a:custGeom>
                <a:rect b="b" l="l" r="r" t="t"/>
                <a:pathLst>
                  <a:path extrusionOk="0" h="1178" w="8070">
                    <a:moveTo>
                      <a:pt x="142" y="1"/>
                    </a:moveTo>
                    <a:lnTo>
                      <a:pt x="95" y="95"/>
                    </a:lnTo>
                    <a:lnTo>
                      <a:pt x="48" y="213"/>
                    </a:lnTo>
                    <a:lnTo>
                      <a:pt x="24" y="307"/>
                    </a:lnTo>
                    <a:lnTo>
                      <a:pt x="1" y="448"/>
                    </a:lnTo>
                    <a:lnTo>
                      <a:pt x="24" y="589"/>
                    </a:lnTo>
                    <a:lnTo>
                      <a:pt x="71" y="730"/>
                    </a:lnTo>
                    <a:lnTo>
                      <a:pt x="142" y="848"/>
                    </a:lnTo>
                    <a:lnTo>
                      <a:pt x="212" y="965"/>
                    </a:lnTo>
                    <a:lnTo>
                      <a:pt x="330" y="1060"/>
                    </a:lnTo>
                    <a:lnTo>
                      <a:pt x="471" y="1130"/>
                    </a:lnTo>
                    <a:lnTo>
                      <a:pt x="589" y="1154"/>
                    </a:lnTo>
                    <a:lnTo>
                      <a:pt x="753" y="1177"/>
                    </a:lnTo>
                    <a:lnTo>
                      <a:pt x="7340" y="1177"/>
                    </a:lnTo>
                    <a:lnTo>
                      <a:pt x="7481" y="1154"/>
                    </a:lnTo>
                    <a:lnTo>
                      <a:pt x="7622" y="1130"/>
                    </a:lnTo>
                    <a:lnTo>
                      <a:pt x="7740" y="1060"/>
                    </a:lnTo>
                    <a:lnTo>
                      <a:pt x="7858" y="965"/>
                    </a:lnTo>
                    <a:lnTo>
                      <a:pt x="7952" y="848"/>
                    </a:lnTo>
                    <a:lnTo>
                      <a:pt x="8022" y="730"/>
                    </a:lnTo>
                    <a:lnTo>
                      <a:pt x="8069" y="589"/>
                    </a:lnTo>
                    <a:lnTo>
                      <a:pt x="8069" y="448"/>
                    </a:lnTo>
                    <a:lnTo>
                      <a:pt x="8069" y="307"/>
                    </a:lnTo>
                    <a:lnTo>
                      <a:pt x="8046" y="213"/>
                    </a:lnTo>
                    <a:lnTo>
                      <a:pt x="7999" y="95"/>
                    </a:lnTo>
                    <a:lnTo>
                      <a:pt x="7928" y="1"/>
                    </a:lnTo>
                    <a:lnTo>
                      <a:pt x="7811" y="119"/>
                    </a:lnTo>
                    <a:lnTo>
                      <a:pt x="7669" y="213"/>
                    </a:lnTo>
                    <a:lnTo>
                      <a:pt x="7505" y="283"/>
                    </a:lnTo>
                    <a:lnTo>
                      <a:pt x="7340" y="307"/>
                    </a:lnTo>
                    <a:lnTo>
                      <a:pt x="753" y="307"/>
                    </a:lnTo>
                    <a:lnTo>
                      <a:pt x="565" y="283"/>
                    </a:lnTo>
                    <a:lnTo>
                      <a:pt x="400" y="213"/>
                    </a:lnTo>
                    <a:lnTo>
                      <a:pt x="259" y="119"/>
                    </a:lnTo>
                    <a:lnTo>
                      <a:pt x="142" y="1"/>
                    </a:lnTo>
                    <a:close/>
                  </a:path>
                </a:pathLst>
              </a:custGeom>
              <a:solidFill>
                <a:srgbClr val="E4ECF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45" name="Google Shape;1645;p39"/>
              <p:cNvSpPr/>
              <p:nvPr/>
            </p:nvSpPr>
            <p:spPr>
              <a:xfrm>
                <a:off x="4085510" y="3084441"/>
                <a:ext cx="274259" cy="144742"/>
              </a:xfrm>
              <a:custGeom>
                <a:rect b="b" l="l" r="r" t="t"/>
                <a:pathLst>
                  <a:path extrusionOk="0" fill="none" h="4259" w="8070">
                    <a:moveTo>
                      <a:pt x="5294" y="0"/>
                    </a:moveTo>
                    <a:lnTo>
                      <a:pt x="5294" y="0"/>
                    </a:lnTo>
                    <a:lnTo>
                      <a:pt x="5505" y="24"/>
                    </a:lnTo>
                    <a:lnTo>
                      <a:pt x="5693" y="47"/>
                    </a:lnTo>
                    <a:lnTo>
                      <a:pt x="5882" y="94"/>
                    </a:lnTo>
                    <a:lnTo>
                      <a:pt x="6070" y="165"/>
                    </a:lnTo>
                    <a:lnTo>
                      <a:pt x="6235" y="236"/>
                    </a:lnTo>
                    <a:lnTo>
                      <a:pt x="6399" y="330"/>
                    </a:lnTo>
                    <a:lnTo>
                      <a:pt x="6540" y="447"/>
                    </a:lnTo>
                    <a:lnTo>
                      <a:pt x="6681" y="565"/>
                    </a:lnTo>
                    <a:lnTo>
                      <a:pt x="6799" y="706"/>
                    </a:lnTo>
                    <a:lnTo>
                      <a:pt x="6917" y="871"/>
                    </a:lnTo>
                    <a:lnTo>
                      <a:pt x="7011" y="1035"/>
                    </a:lnTo>
                    <a:lnTo>
                      <a:pt x="7105" y="1200"/>
                    </a:lnTo>
                    <a:lnTo>
                      <a:pt x="7152" y="1365"/>
                    </a:lnTo>
                    <a:lnTo>
                      <a:pt x="7223" y="1553"/>
                    </a:lnTo>
                    <a:lnTo>
                      <a:pt x="7246" y="1741"/>
                    </a:lnTo>
                    <a:lnTo>
                      <a:pt x="7246" y="1953"/>
                    </a:lnTo>
                    <a:lnTo>
                      <a:pt x="7246" y="1953"/>
                    </a:lnTo>
                    <a:lnTo>
                      <a:pt x="7246" y="2165"/>
                    </a:lnTo>
                    <a:lnTo>
                      <a:pt x="7199" y="2376"/>
                    </a:lnTo>
                    <a:lnTo>
                      <a:pt x="7152" y="2588"/>
                    </a:lnTo>
                    <a:lnTo>
                      <a:pt x="7058" y="2776"/>
                    </a:lnTo>
                    <a:lnTo>
                      <a:pt x="7340" y="2776"/>
                    </a:lnTo>
                    <a:lnTo>
                      <a:pt x="7340" y="2776"/>
                    </a:lnTo>
                    <a:lnTo>
                      <a:pt x="7481" y="2800"/>
                    </a:lnTo>
                    <a:lnTo>
                      <a:pt x="7622" y="2847"/>
                    </a:lnTo>
                    <a:lnTo>
                      <a:pt x="7740" y="2894"/>
                    </a:lnTo>
                    <a:lnTo>
                      <a:pt x="7858" y="2988"/>
                    </a:lnTo>
                    <a:lnTo>
                      <a:pt x="7952" y="3105"/>
                    </a:lnTo>
                    <a:lnTo>
                      <a:pt x="8022" y="3223"/>
                    </a:lnTo>
                    <a:lnTo>
                      <a:pt x="8069" y="3364"/>
                    </a:lnTo>
                    <a:lnTo>
                      <a:pt x="8069" y="3529"/>
                    </a:lnTo>
                    <a:lnTo>
                      <a:pt x="8069" y="3529"/>
                    </a:lnTo>
                    <a:lnTo>
                      <a:pt x="8069" y="3670"/>
                    </a:lnTo>
                    <a:lnTo>
                      <a:pt x="8022" y="3811"/>
                    </a:lnTo>
                    <a:lnTo>
                      <a:pt x="7952" y="3929"/>
                    </a:lnTo>
                    <a:lnTo>
                      <a:pt x="7858" y="4046"/>
                    </a:lnTo>
                    <a:lnTo>
                      <a:pt x="7740" y="4141"/>
                    </a:lnTo>
                    <a:lnTo>
                      <a:pt x="7622" y="4211"/>
                    </a:lnTo>
                    <a:lnTo>
                      <a:pt x="7481" y="4235"/>
                    </a:lnTo>
                    <a:lnTo>
                      <a:pt x="7340" y="4258"/>
                    </a:lnTo>
                    <a:lnTo>
                      <a:pt x="753" y="4258"/>
                    </a:lnTo>
                    <a:lnTo>
                      <a:pt x="753" y="4258"/>
                    </a:lnTo>
                    <a:lnTo>
                      <a:pt x="589" y="4235"/>
                    </a:lnTo>
                    <a:lnTo>
                      <a:pt x="471" y="4211"/>
                    </a:lnTo>
                    <a:lnTo>
                      <a:pt x="330" y="4141"/>
                    </a:lnTo>
                    <a:lnTo>
                      <a:pt x="236" y="4046"/>
                    </a:lnTo>
                    <a:lnTo>
                      <a:pt x="142" y="3929"/>
                    </a:lnTo>
                    <a:lnTo>
                      <a:pt x="71" y="3811"/>
                    </a:lnTo>
                    <a:lnTo>
                      <a:pt x="24" y="3670"/>
                    </a:lnTo>
                    <a:lnTo>
                      <a:pt x="1" y="3529"/>
                    </a:lnTo>
                    <a:lnTo>
                      <a:pt x="1" y="3529"/>
                    </a:lnTo>
                    <a:lnTo>
                      <a:pt x="24" y="3364"/>
                    </a:lnTo>
                    <a:lnTo>
                      <a:pt x="71" y="3223"/>
                    </a:lnTo>
                    <a:lnTo>
                      <a:pt x="142" y="3105"/>
                    </a:lnTo>
                    <a:lnTo>
                      <a:pt x="236" y="2988"/>
                    </a:lnTo>
                    <a:lnTo>
                      <a:pt x="330" y="2894"/>
                    </a:lnTo>
                    <a:lnTo>
                      <a:pt x="471" y="2847"/>
                    </a:lnTo>
                    <a:lnTo>
                      <a:pt x="589" y="2800"/>
                    </a:lnTo>
                    <a:lnTo>
                      <a:pt x="753" y="2776"/>
                    </a:lnTo>
                    <a:lnTo>
                      <a:pt x="989" y="2776"/>
                    </a:lnTo>
                    <a:lnTo>
                      <a:pt x="989" y="2776"/>
                    </a:lnTo>
                    <a:lnTo>
                      <a:pt x="918" y="2517"/>
                    </a:lnTo>
                    <a:lnTo>
                      <a:pt x="894" y="2259"/>
                    </a:lnTo>
                    <a:lnTo>
                      <a:pt x="894" y="2259"/>
                    </a:lnTo>
                    <a:lnTo>
                      <a:pt x="918" y="2094"/>
                    </a:lnTo>
                    <a:lnTo>
                      <a:pt x="942" y="1929"/>
                    </a:lnTo>
                    <a:lnTo>
                      <a:pt x="989" y="1765"/>
                    </a:lnTo>
                    <a:lnTo>
                      <a:pt x="1036" y="1623"/>
                    </a:lnTo>
                    <a:lnTo>
                      <a:pt x="1106" y="1459"/>
                    </a:lnTo>
                    <a:lnTo>
                      <a:pt x="1200" y="1341"/>
                    </a:lnTo>
                    <a:lnTo>
                      <a:pt x="1294" y="1200"/>
                    </a:lnTo>
                    <a:lnTo>
                      <a:pt x="1388" y="1082"/>
                    </a:lnTo>
                    <a:lnTo>
                      <a:pt x="1506" y="965"/>
                    </a:lnTo>
                    <a:lnTo>
                      <a:pt x="1647" y="871"/>
                    </a:lnTo>
                    <a:lnTo>
                      <a:pt x="1788" y="800"/>
                    </a:lnTo>
                    <a:lnTo>
                      <a:pt x="1930" y="730"/>
                    </a:lnTo>
                    <a:lnTo>
                      <a:pt x="2094" y="659"/>
                    </a:lnTo>
                    <a:lnTo>
                      <a:pt x="2235" y="635"/>
                    </a:lnTo>
                    <a:lnTo>
                      <a:pt x="2400" y="588"/>
                    </a:lnTo>
                    <a:lnTo>
                      <a:pt x="2588" y="588"/>
                    </a:lnTo>
                    <a:lnTo>
                      <a:pt x="2588" y="588"/>
                    </a:lnTo>
                    <a:lnTo>
                      <a:pt x="2871" y="612"/>
                    </a:lnTo>
                    <a:lnTo>
                      <a:pt x="3153" y="682"/>
                    </a:lnTo>
                    <a:lnTo>
                      <a:pt x="3412" y="800"/>
                    </a:lnTo>
                    <a:lnTo>
                      <a:pt x="3623" y="965"/>
                    </a:lnTo>
                    <a:lnTo>
                      <a:pt x="3623" y="965"/>
                    </a:lnTo>
                    <a:lnTo>
                      <a:pt x="3764" y="753"/>
                    </a:lnTo>
                    <a:lnTo>
                      <a:pt x="3929" y="565"/>
                    </a:lnTo>
                    <a:lnTo>
                      <a:pt x="4117" y="400"/>
                    </a:lnTo>
                    <a:lnTo>
                      <a:pt x="4329" y="259"/>
                    </a:lnTo>
                    <a:lnTo>
                      <a:pt x="4541" y="165"/>
                    </a:lnTo>
                    <a:lnTo>
                      <a:pt x="4800" y="71"/>
                    </a:lnTo>
                    <a:lnTo>
                      <a:pt x="5035" y="24"/>
                    </a:lnTo>
                    <a:lnTo>
                      <a:pt x="529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46" name="Google Shape;1646;p39"/>
              <p:cNvSpPr/>
              <p:nvPr/>
            </p:nvSpPr>
            <p:spPr>
              <a:xfrm>
                <a:off x="4059920" y="3058851"/>
                <a:ext cx="326222" cy="196705"/>
              </a:xfrm>
              <a:custGeom>
                <a:rect b="b" l="l" r="r" t="t"/>
                <a:pathLst>
                  <a:path extrusionOk="0" h="5788" w="9599">
                    <a:moveTo>
                      <a:pt x="6047" y="753"/>
                    </a:moveTo>
                    <a:lnTo>
                      <a:pt x="6258" y="777"/>
                    </a:lnTo>
                    <a:lnTo>
                      <a:pt x="6446" y="800"/>
                    </a:lnTo>
                    <a:lnTo>
                      <a:pt x="6635" y="847"/>
                    </a:lnTo>
                    <a:lnTo>
                      <a:pt x="6823" y="918"/>
                    </a:lnTo>
                    <a:lnTo>
                      <a:pt x="6988" y="989"/>
                    </a:lnTo>
                    <a:lnTo>
                      <a:pt x="7152" y="1083"/>
                    </a:lnTo>
                    <a:lnTo>
                      <a:pt x="7293" y="1200"/>
                    </a:lnTo>
                    <a:lnTo>
                      <a:pt x="7434" y="1318"/>
                    </a:lnTo>
                    <a:lnTo>
                      <a:pt x="7552" y="1459"/>
                    </a:lnTo>
                    <a:lnTo>
                      <a:pt x="7670" y="1624"/>
                    </a:lnTo>
                    <a:lnTo>
                      <a:pt x="7764" y="1788"/>
                    </a:lnTo>
                    <a:lnTo>
                      <a:pt x="7858" y="1953"/>
                    </a:lnTo>
                    <a:lnTo>
                      <a:pt x="7905" y="2118"/>
                    </a:lnTo>
                    <a:lnTo>
                      <a:pt x="7976" y="2306"/>
                    </a:lnTo>
                    <a:lnTo>
                      <a:pt x="7999" y="2494"/>
                    </a:lnTo>
                    <a:lnTo>
                      <a:pt x="7999" y="2706"/>
                    </a:lnTo>
                    <a:lnTo>
                      <a:pt x="7999" y="2918"/>
                    </a:lnTo>
                    <a:lnTo>
                      <a:pt x="7952" y="3129"/>
                    </a:lnTo>
                    <a:lnTo>
                      <a:pt x="7905" y="3341"/>
                    </a:lnTo>
                    <a:lnTo>
                      <a:pt x="7811" y="3529"/>
                    </a:lnTo>
                    <a:lnTo>
                      <a:pt x="8093" y="3529"/>
                    </a:lnTo>
                    <a:lnTo>
                      <a:pt x="8234" y="3553"/>
                    </a:lnTo>
                    <a:lnTo>
                      <a:pt x="8375" y="3600"/>
                    </a:lnTo>
                    <a:lnTo>
                      <a:pt x="8493" y="3647"/>
                    </a:lnTo>
                    <a:lnTo>
                      <a:pt x="8611" y="3741"/>
                    </a:lnTo>
                    <a:lnTo>
                      <a:pt x="8705" y="3858"/>
                    </a:lnTo>
                    <a:lnTo>
                      <a:pt x="8775" y="3976"/>
                    </a:lnTo>
                    <a:lnTo>
                      <a:pt x="8822" y="4117"/>
                    </a:lnTo>
                    <a:lnTo>
                      <a:pt x="8822" y="4282"/>
                    </a:lnTo>
                    <a:lnTo>
                      <a:pt x="8822" y="4423"/>
                    </a:lnTo>
                    <a:lnTo>
                      <a:pt x="8775" y="4564"/>
                    </a:lnTo>
                    <a:lnTo>
                      <a:pt x="8705" y="4682"/>
                    </a:lnTo>
                    <a:lnTo>
                      <a:pt x="8611" y="4799"/>
                    </a:lnTo>
                    <a:lnTo>
                      <a:pt x="8493" y="4894"/>
                    </a:lnTo>
                    <a:lnTo>
                      <a:pt x="8375" y="4964"/>
                    </a:lnTo>
                    <a:lnTo>
                      <a:pt x="8234" y="4988"/>
                    </a:lnTo>
                    <a:lnTo>
                      <a:pt x="8093" y="5011"/>
                    </a:lnTo>
                    <a:lnTo>
                      <a:pt x="1506" y="5011"/>
                    </a:lnTo>
                    <a:lnTo>
                      <a:pt x="1342" y="4988"/>
                    </a:lnTo>
                    <a:lnTo>
                      <a:pt x="1224" y="4964"/>
                    </a:lnTo>
                    <a:lnTo>
                      <a:pt x="1083" y="4894"/>
                    </a:lnTo>
                    <a:lnTo>
                      <a:pt x="989" y="4799"/>
                    </a:lnTo>
                    <a:lnTo>
                      <a:pt x="895" y="4682"/>
                    </a:lnTo>
                    <a:lnTo>
                      <a:pt x="824" y="4564"/>
                    </a:lnTo>
                    <a:lnTo>
                      <a:pt x="777" y="4423"/>
                    </a:lnTo>
                    <a:lnTo>
                      <a:pt x="754" y="4282"/>
                    </a:lnTo>
                    <a:lnTo>
                      <a:pt x="777" y="4117"/>
                    </a:lnTo>
                    <a:lnTo>
                      <a:pt x="824" y="3976"/>
                    </a:lnTo>
                    <a:lnTo>
                      <a:pt x="895" y="3858"/>
                    </a:lnTo>
                    <a:lnTo>
                      <a:pt x="989" y="3741"/>
                    </a:lnTo>
                    <a:lnTo>
                      <a:pt x="1083" y="3647"/>
                    </a:lnTo>
                    <a:lnTo>
                      <a:pt x="1224" y="3600"/>
                    </a:lnTo>
                    <a:lnTo>
                      <a:pt x="1342" y="3553"/>
                    </a:lnTo>
                    <a:lnTo>
                      <a:pt x="1506" y="3529"/>
                    </a:lnTo>
                    <a:lnTo>
                      <a:pt x="1742" y="3529"/>
                    </a:lnTo>
                    <a:lnTo>
                      <a:pt x="1671" y="3270"/>
                    </a:lnTo>
                    <a:lnTo>
                      <a:pt x="1647" y="3012"/>
                    </a:lnTo>
                    <a:lnTo>
                      <a:pt x="1671" y="2847"/>
                    </a:lnTo>
                    <a:lnTo>
                      <a:pt x="1695" y="2682"/>
                    </a:lnTo>
                    <a:lnTo>
                      <a:pt x="1742" y="2518"/>
                    </a:lnTo>
                    <a:lnTo>
                      <a:pt x="1789" y="2376"/>
                    </a:lnTo>
                    <a:lnTo>
                      <a:pt x="1859" y="2212"/>
                    </a:lnTo>
                    <a:lnTo>
                      <a:pt x="1953" y="2094"/>
                    </a:lnTo>
                    <a:lnTo>
                      <a:pt x="2047" y="1953"/>
                    </a:lnTo>
                    <a:lnTo>
                      <a:pt x="2141" y="1835"/>
                    </a:lnTo>
                    <a:lnTo>
                      <a:pt x="2259" y="1718"/>
                    </a:lnTo>
                    <a:lnTo>
                      <a:pt x="2400" y="1624"/>
                    </a:lnTo>
                    <a:lnTo>
                      <a:pt x="2541" y="1553"/>
                    </a:lnTo>
                    <a:lnTo>
                      <a:pt x="2683" y="1483"/>
                    </a:lnTo>
                    <a:lnTo>
                      <a:pt x="2847" y="1412"/>
                    </a:lnTo>
                    <a:lnTo>
                      <a:pt x="2988" y="1388"/>
                    </a:lnTo>
                    <a:lnTo>
                      <a:pt x="3153" y="1341"/>
                    </a:lnTo>
                    <a:lnTo>
                      <a:pt x="3341" y="1341"/>
                    </a:lnTo>
                    <a:lnTo>
                      <a:pt x="3624" y="1365"/>
                    </a:lnTo>
                    <a:lnTo>
                      <a:pt x="3906" y="1435"/>
                    </a:lnTo>
                    <a:lnTo>
                      <a:pt x="4165" y="1553"/>
                    </a:lnTo>
                    <a:lnTo>
                      <a:pt x="4376" y="1718"/>
                    </a:lnTo>
                    <a:lnTo>
                      <a:pt x="4517" y="1506"/>
                    </a:lnTo>
                    <a:lnTo>
                      <a:pt x="4682" y="1318"/>
                    </a:lnTo>
                    <a:lnTo>
                      <a:pt x="4870" y="1153"/>
                    </a:lnTo>
                    <a:lnTo>
                      <a:pt x="5082" y="1012"/>
                    </a:lnTo>
                    <a:lnTo>
                      <a:pt x="5294" y="918"/>
                    </a:lnTo>
                    <a:lnTo>
                      <a:pt x="5553" y="824"/>
                    </a:lnTo>
                    <a:lnTo>
                      <a:pt x="5788" y="777"/>
                    </a:lnTo>
                    <a:lnTo>
                      <a:pt x="6047" y="753"/>
                    </a:lnTo>
                    <a:close/>
                    <a:moveTo>
                      <a:pt x="5788" y="0"/>
                    </a:moveTo>
                    <a:lnTo>
                      <a:pt x="5553" y="48"/>
                    </a:lnTo>
                    <a:lnTo>
                      <a:pt x="5294" y="118"/>
                    </a:lnTo>
                    <a:lnTo>
                      <a:pt x="5059" y="189"/>
                    </a:lnTo>
                    <a:lnTo>
                      <a:pt x="4823" y="306"/>
                    </a:lnTo>
                    <a:lnTo>
                      <a:pt x="4588" y="424"/>
                    </a:lnTo>
                    <a:lnTo>
                      <a:pt x="4400" y="565"/>
                    </a:lnTo>
                    <a:lnTo>
                      <a:pt x="4188" y="730"/>
                    </a:lnTo>
                    <a:lnTo>
                      <a:pt x="3976" y="683"/>
                    </a:lnTo>
                    <a:lnTo>
                      <a:pt x="3765" y="612"/>
                    </a:lnTo>
                    <a:lnTo>
                      <a:pt x="3553" y="589"/>
                    </a:lnTo>
                    <a:lnTo>
                      <a:pt x="3082" y="589"/>
                    </a:lnTo>
                    <a:lnTo>
                      <a:pt x="2847" y="636"/>
                    </a:lnTo>
                    <a:lnTo>
                      <a:pt x="2636" y="683"/>
                    </a:lnTo>
                    <a:lnTo>
                      <a:pt x="2424" y="753"/>
                    </a:lnTo>
                    <a:lnTo>
                      <a:pt x="2212" y="871"/>
                    </a:lnTo>
                    <a:lnTo>
                      <a:pt x="2000" y="965"/>
                    </a:lnTo>
                    <a:lnTo>
                      <a:pt x="1836" y="1106"/>
                    </a:lnTo>
                    <a:lnTo>
                      <a:pt x="1647" y="1247"/>
                    </a:lnTo>
                    <a:lnTo>
                      <a:pt x="1506" y="1412"/>
                    </a:lnTo>
                    <a:lnTo>
                      <a:pt x="1365" y="1600"/>
                    </a:lnTo>
                    <a:lnTo>
                      <a:pt x="1224" y="1788"/>
                    </a:lnTo>
                    <a:lnTo>
                      <a:pt x="1130" y="2000"/>
                    </a:lnTo>
                    <a:lnTo>
                      <a:pt x="1036" y="2212"/>
                    </a:lnTo>
                    <a:lnTo>
                      <a:pt x="965" y="2423"/>
                    </a:lnTo>
                    <a:lnTo>
                      <a:pt x="918" y="2659"/>
                    </a:lnTo>
                    <a:lnTo>
                      <a:pt x="895" y="2894"/>
                    </a:lnTo>
                    <a:lnTo>
                      <a:pt x="707" y="2988"/>
                    </a:lnTo>
                    <a:lnTo>
                      <a:pt x="542" y="3129"/>
                    </a:lnTo>
                    <a:lnTo>
                      <a:pt x="377" y="3270"/>
                    </a:lnTo>
                    <a:lnTo>
                      <a:pt x="260" y="3435"/>
                    </a:lnTo>
                    <a:lnTo>
                      <a:pt x="142" y="3623"/>
                    </a:lnTo>
                    <a:lnTo>
                      <a:pt x="71" y="3835"/>
                    </a:lnTo>
                    <a:lnTo>
                      <a:pt x="24" y="4047"/>
                    </a:lnTo>
                    <a:lnTo>
                      <a:pt x="1" y="4282"/>
                    </a:lnTo>
                    <a:lnTo>
                      <a:pt x="1" y="4423"/>
                    </a:lnTo>
                    <a:lnTo>
                      <a:pt x="24" y="4564"/>
                    </a:lnTo>
                    <a:lnTo>
                      <a:pt x="71" y="4729"/>
                    </a:lnTo>
                    <a:lnTo>
                      <a:pt x="118" y="4846"/>
                    </a:lnTo>
                    <a:lnTo>
                      <a:pt x="189" y="4988"/>
                    </a:lnTo>
                    <a:lnTo>
                      <a:pt x="260" y="5105"/>
                    </a:lnTo>
                    <a:lnTo>
                      <a:pt x="448" y="5341"/>
                    </a:lnTo>
                    <a:lnTo>
                      <a:pt x="659" y="5529"/>
                    </a:lnTo>
                    <a:lnTo>
                      <a:pt x="777" y="5599"/>
                    </a:lnTo>
                    <a:lnTo>
                      <a:pt x="918" y="5646"/>
                    </a:lnTo>
                    <a:lnTo>
                      <a:pt x="1059" y="5717"/>
                    </a:lnTo>
                    <a:lnTo>
                      <a:pt x="1201" y="5740"/>
                    </a:lnTo>
                    <a:lnTo>
                      <a:pt x="1342" y="5764"/>
                    </a:lnTo>
                    <a:lnTo>
                      <a:pt x="1506" y="5787"/>
                    </a:lnTo>
                    <a:lnTo>
                      <a:pt x="8093" y="5787"/>
                    </a:lnTo>
                    <a:lnTo>
                      <a:pt x="8234" y="5764"/>
                    </a:lnTo>
                    <a:lnTo>
                      <a:pt x="8399" y="5740"/>
                    </a:lnTo>
                    <a:lnTo>
                      <a:pt x="8540" y="5717"/>
                    </a:lnTo>
                    <a:lnTo>
                      <a:pt x="8681" y="5646"/>
                    </a:lnTo>
                    <a:lnTo>
                      <a:pt x="8799" y="5599"/>
                    </a:lnTo>
                    <a:lnTo>
                      <a:pt x="8940" y="5529"/>
                    </a:lnTo>
                    <a:lnTo>
                      <a:pt x="9152" y="5341"/>
                    </a:lnTo>
                    <a:lnTo>
                      <a:pt x="9340" y="5105"/>
                    </a:lnTo>
                    <a:lnTo>
                      <a:pt x="9411" y="4988"/>
                    </a:lnTo>
                    <a:lnTo>
                      <a:pt x="9481" y="4846"/>
                    </a:lnTo>
                    <a:lnTo>
                      <a:pt x="9528" y="4729"/>
                    </a:lnTo>
                    <a:lnTo>
                      <a:pt x="9552" y="4564"/>
                    </a:lnTo>
                    <a:lnTo>
                      <a:pt x="9575" y="4423"/>
                    </a:lnTo>
                    <a:lnTo>
                      <a:pt x="9599" y="4282"/>
                    </a:lnTo>
                    <a:lnTo>
                      <a:pt x="9575" y="4047"/>
                    </a:lnTo>
                    <a:lnTo>
                      <a:pt x="9528" y="3858"/>
                    </a:lnTo>
                    <a:lnTo>
                      <a:pt x="9458" y="3647"/>
                    </a:lnTo>
                    <a:lnTo>
                      <a:pt x="9363" y="3459"/>
                    </a:lnTo>
                    <a:lnTo>
                      <a:pt x="9246" y="3294"/>
                    </a:lnTo>
                    <a:lnTo>
                      <a:pt x="9105" y="3153"/>
                    </a:lnTo>
                    <a:lnTo>
                      <a:pt x="8940" y="3035"/>
                    </a:lnTo>
                    <a:lnTo>
                      <a:pt x="8752" y="2918"/>
                    </a:lnTo>
                    <a:lnTo>
                      <a:pt x="8775" y="2706"/>
                    </a:lnTo>
                    <a:lnTo>
                      <a:pt x="8752" y="2423"/>
                    </a:lnTo>
                    <a:lnTo>
                      <a:pt x="8705" y="2165"/>
                    </a:lnTo>
                    <a:lnTo>
                      <a:pt x="8634" y="1906"/>
                    </a:lnTo>
                    <a:lnTo>
                      <a:pt x="8564" y="1647"/>
                    </a:lnTo>
                    <a:lnTo>
                      <a:pt x="8446" y="1412"/>
                    </a:lnTo>
                    <a:lnTo>
                      <a:pt x="8305" y="1200"/>
                    </a:lnTo>
                    <a:lnTo>
                      <a:pt x="8140" y="989"/>
                    </a:lnTo>
                    <a:lnTo>
                      <a:pt x="7976" y="800"/>
                    </a:lnTo>
                    <a:lnTo>
                      <a:pt x="7787" y="612"/>
                    </a:lnTo>
                    <a:lnTo>
                      <a:pt x="7576" y="447"/>
                    </a:lnTo>
                    <a:lnTo>
                      <a:pt x="7340" y="330"/>
                    </a:lnTo>
                    <a:lnTo>
                      <a:pt x="7105" y="212"/>
                    </a:lnTo>
                    <a:lnTo>
                      <a:pt x="6870" y="118"/>
                    </a:lnTo>
                    <a:lnTo>
                      <a:pt x="6611" y="48"/>
                    </a:lnTo>
                    <a:lnTo>
                      <a:pt x="6329" y="0"/>
                    </a:lnTo>
                    <a:close/>
                  </a:path>
                </a:pathLst>
              </a:custGeom>
              <a:solidFill>
                <a:srgbClr val="5D5D6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647" name="Google Shape;1647;p39"/>
            <p:cNvGrpSpPr/>
            <p:nvPr/>
          </p:nvGrpSpPr>
          <p:grpSpPr>
            <a:xfrm>
              <a:off x="5612237" y="1682134"/>
              <a:ext cx="264656" cy="51688"/>
              <a:chOff x="4985146" y="2102805"/>
              <a:chExt cx="459552" cy="89752"/>
            </a:xfrm>
          </p:grpSpPr>
          <p:sp>
            <p:nvSpPr>
              <p:cNvPr id="1648" name="Google Shape;1648;p39"/>
              <p:cNvSpPr/>
              <p:nvPr/>
            </p:nvSpPr>
            <p:spPr>
              <a:xfrm>
                <a:off x="4985146" y="2102805"/>
                <a:ext cx="261107" cy="89752"/>
              </a:xfrm>
              <a:custGeom>
                <a:rect b="b" l="l" r="r" t="t"/>
                <a:pathLst>
                  <a:path extrusionOk="0" h="1553" w="4518">
                    <a:moveTo>
                      <a:pt x="800" y="0"/>
                    </a:moveTo>
                    <a:lnTo>
                      <a:pt x="636" y="24"/>
                    </a:lnTo>
                    <a:lnTo>
                      <a:pt x="495" y="47"/>
                    </a:lnTo>
                    <a:lnTo>
                      <a:pt x="353" y="118"/>
                    </a:lnTo>
                    <a:lnTo>
                      <a:pt x="236" y="235"/>
                    </a:lnTo>
                    <a:lnTo>
                      <a:pt x="165" y="329"/>
                    </a:lnTo>
                    <a:lnTo>
                      <a:pt x="95" y="424"/>
                    </a:lnTo>
                    <a:lnTo>
                      <a:pt x="24" y="588"/>
                    </a:lnTo>
                    <a:lnTo>
                      <a:pt x="1" y="776"/>
                    </a:lnTo>
                    <a:lnTo>
                      <a:pt x="24" y="941"/>
                    </a:lnTo>
                    <a:lnTo>
                      <a:pt x="71" y="1082"/>
                    </a:lnTo>
                    <a:lnTo>
                      <a:pt x="142" y="1223"/>
                    </a:lnTo>
                    <a:lnTo>
                      <a:pt x="236" y="1341"/>
                    </a:lnTo>
                    <a:lnTo>
                      <a:pt x="353" y="1435"/>
                    </a:lnTo>
                    <a:lnTo>
                      <a:pt x="495" y="1506"/>
                    </a:lnTo>
                    <a:lnTo>
                      <a:pt x="636" y="1553"/>
                    </a:lnTo>
                    <a:lnTo>
                      <a:pt x="3882" y="1553"/>
                    </a:lnTo>
                    <a:lnTo>
                      <a:pt x="4047" y="1506"/>
                    </a:lnTo>
                    <a:lnTo>
                      <a:pt x="4164" y="1435"/>
                    </a:lnTo>
                    <a:lnTo>
                      <a:pt x="4282" y="1341"/>
                    </a:lnTo>
                    <a:lnTo>
                      <a:pt x="4376" y="1223"/>
                    </a:lnTo>
                    <a:lnTo>
                      <a:pt x="4447" y="1082"/>
                    </a:lnTo>
                    <a:lnTo>
                      <a:pt x="4494" y="941"/>
                    </a:lnTo>
                    <a:lnTo>
                      <a:pt x="4517" y="776"/>
                    </a:lnTo>
                    <a:lnTo>
                      <a:pt x="4494" y="588"/>
                    </a:lnTo>
                    <a:lnTo>
                      <a:pt x="4447" y="424"/>
                    </a:lnTo>
                    <a:lnTo>
                      <a:pt x="4376" y="329"/>
                    </a:lnTo>
                    <a:lnTo>
                      <a:pt x="4306" y="259"/>
                    </a:lnTo>
                    <a:lnTo>
                      <a:pt x="4235" y="188"/>
                    </a:lnTo>
                    <a:lnTo>
                      <a:pt x="4164" y="118"/>
                    </a:lnTo>
                    <a:lnTo>
                      <a:pt x="4047" y="71"/>
                    </a:lnTo>
                    <a:lnTo>
                      <a:pt x="3953" y="24"/>
                    </a:lnTo>
                    <a:lnTo>
                      <a:pt x="3835" y="0"/>
                    </a:lnTo>
                    <a:close/>
                  </a:path>
                </a:pathLst>
              </a:custGeom>
              <a:solidFill>
                <a:srgbClr val="E4ECF2"/>
              </a:solidFill>
              <a:ln cap="flat" cmpd="sng" w="190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49" name="Google Shape;1649;p39"/>
              <p:cNvSpPr/>
              <p:nvPr/>
            </p:nvSpPr>
            <p:spPr>
              <a:xfrm>
                <a:off x="4990579" y="2102805"/>
                <a:ext cx="251571" cy="50337"/>
              </a:xfrm>
              <a:custGeom>
                <a:rect b="b" l="l" r="r" t="t"/>
                <a:pathLst>
                  <a:path extrusionOk="0" h="871" w="4353">
                    <a:moveTo>
                      <a:pt x="706" y="0"/>
                    </a:moveTo>
                    <a:lnTo>
                      <a:pt x="542" y="24"/>
                    </a:lnTo>
                    <a:lnTo>
                      <a:pt x="401" y="47"/>
                    </a:lnTo>
                    <a:lnTo>
                      <a:pt x="259" y="118"/>
                    </a:lnTo>
                    <a:lnTo>
                      <a:pt x="142" y="235"/>
                    </a:lnTo>
                    <a:lnTo>
                      <a:pt x="71" y="329"/>
                    </a:lnTo>
                    <a:lnTo>
                      <a:pt x="1" y="424"/>
                    </a:lnTo>
                    <a:lnTo>
                      <a:pt x="48" y="518"/>
                    </a:lnTo>
                    <a:lnTo>
                      <a:pt x="118" y="612"/>
                    </a:lnTo>
                    <a:lnTo>
                      <a:pt x="189" y="682"/>
                    </a:lnTo>
                    <a:lnTo>
                      <a:pt x="283" y="753"/>
                    </a:lnTo>
                    <a:lnTo>
                      <a:pt x="377" y="800"/>
                    </a:lnTo>
                    <a:lnTo>
                      <a:pt x="471" y="847"/>
                    </a:lnTo>
                    <a:lnTo>
                      <a:pt x="589" y="870"/>
                    </a:lnTo>
                    <a:lnTo>
                      <a:pt x="3647" y="870"/>
                    </a:lnTo>
                    <a:lnTo>
                      <a:pt x="3788" y="847"/>
                    </a:lnTo>
                    <a:lnTo>
                      <a:pt x="3953" y="800"/>
                    </a:lnTo>
                    <a:lnTo>
                      <a:pt x="4070" y="729"/>
                    </a:lnTo>
                    <a:lnTo>
                      <a:pt x="4188" y="635"/>
                    </a:lnTo>
                    <a:lnTo>
                      <a:pt x="4282" y="541"/>
                    </a:lnTo>
                    <a:lnTo>
                      <a:pt x="4353" y="424"/>
                    </a:lnTo>
                    <a:lnTo>
                      <a:pt x="4282" y="329"/>
                    </a:lnTo>
                    <a:lnTo>
                      <a:pt x="4212" y="259"/>
                    </a:lnTo>
                    <a:lnTo>
                      <a:pt x="4141" y="188"/>
                    </a:lnTo>
                    <a:lnTo>
                      <a:pt x="4070" y="118"/>
                    </a:lnTo>
                    <a:lnTo>
                      <a:pt x="3953" y="71"/>
                    </a:lnTo>
                    <a:lnTo>
                      <a:pt x="3859" y="24"/>
                    </a:lnTo>
                    <a:lnTo>
                      <a:pt x="374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50" name="Google Shape;1650;p39"/>
              <p:cNvSpPr/>
              <p:nvPr/>
            </p:nvSpPr>
            <p:spPr>
              <a:xfrm>
                <a:off x="4985146" y="2102805"/>
                <a:ext cx="261107" cy="89752"/>
              </a:xfrm>
              <a:custGeom>
                <a:rect b="b" l="l" r="r" t="t"/>
                <a:pathLst>
                  <a:path extrusionOk="0" fill="none" h="1553" w="4518">
                    <a:moveTo>
                      <a:pt x="3741" y="0"/>
                    </a:moveTo>
                    <a:lnTo>
                      <a:pt x="3741" y="0"/>
                    </a:lnTo>
                    <a:lnTo>
                      <a:pt x="3835" y="0"/>
                    </a:lnTo>
                    <a:lnTo>
                      <a:pt x="3953" y="24"/>
                    </a:lnTo>
                    <a:lnTo>
                      <a:pt x="4047" y="71"/>
                    </a:lnTo>
                    <a:lnTo>
                      <a:pt x="4164" y="118"/>
                    </a:lnTo>
                    <a:lnTo>
                      <a:pt x="4235" y="188"/>
                    </a:lnTo>
                    <a:lnTo>
                      <a:pt x="4306" y="259"/>
                    </a:lnTo>
                    <a:lnTo>
                      <a:pt x="4376" y="329"/>
                    </a:lnTo>
                    <a:lnTo>
                      <a:pt x="4447" y="424"/>
                    </a:lnTo>
                    <a:lnTo>
                      <a:pt x="4447" y="424"/>
                    </a:lnTo>
                    <a:lnTo>
                      <a:pt x="4494" y="588"/>
                    </a:lnTo>
                    <a:lnTo>
                      <a:pt x="4517" y="776"/>
                    </a:lnTo>
                    <a:lnTo>
                      <a:pt x="4517" y="776"/>
                    </a:lnTo>
                    <a:lnTo>
                      <a:pt x="4494" y="941"/>
                    </a:lnTo>
                    <a:lnTo>
                      <a:pt x="4447" y="1082"/>
                    </a:lnTo>
                    <a:lnTo>
                      <a:pt x="4376" y="1223"/>
                    </a:lnTo>
                    <a:lnTo>
                      <a:pt x="4282" y="1341"/>
                    </a:lnTo>
                    <a:lnTo>
                      <a:pt x="4282" y="1341"/>
                    </a:lnTo>
                    <a:lnTo>
                      <a:pt x="4164" y="1435"/>
                    </a:lnTo>
                    <a:lnTo>
                      <a:pt x="4047" y="1506"/>
                    </a:lnTo>
                    <a:lnTo>
                      <a:pt x="3882" y="1553"/>
                    </a:lnTo>
                    <a:lnTo>
                      <a:pt x="3741" y="1553"/>
                    </a:lnTo>
                    <a:lnTo>
                      <a:pt x="800" y="1553"/>
                    </a:lnTo>
                    <a:lnTo>
                      <a:pt x="800" y="1553"/>
                    </a:lnTo>
                    <a:lnTo>
                      <a:pt x="636" y="1553"/>
                    </a:lnTo>
                    <a:lnTo>
                      <a:pt x="495" y="1506"/>
                    </a:lnTo>
                    <a:lnTo>
                      <a:pt x="353" y="1435"/>
                    </a:lnTo>
                    <a:lnTo>
                      <a:pt x="236" y="1341"/>
                    </a:lnTo>
                    <a:lnTo>
                      <a:pt x="142" y="1223"/>
                    </a:lnTo>
                    <a:lnTo>
                      <a:pt x="71" y="1082"/>
                    </a:lnTo>
                    <a:lnTo>
                      <a:pt x="24" y="941"/>
                    </a:lnTo>
                    <a:lnTo>
                      <a:pt x="1" y="776"/>
                    </a:lnTo>
                    <a:lnTo>
                      <a:pt x="1" y="776"/>
                    </a:lnTo>
                    <a:lnTo>
                      <a:pt x="24" y="588"/>
                    </a:lnTo>
                    <a:lnTo>
                      <a:pt x="95" y="424"/>
                    </a:lnTo>
                    <a:lnTo>
                      <a:pt x="95" y="424"/>
                    </a:lnTo>
                    <a:lnTo>
                      <a:pt x="165" y="329"/>
                    </a:lnTo>
                    <a:lnTo>
                      <a:pt x="236" y="235"/>
                    </a:lnTo>
                    <a:lnTo>
                      <a:pt x="236" y="235"/>
                    </a:lnTo>
                    <a:lnTo>
                      <a:pt x="353" y="118"/>
                    </a:lnTo>
                    <a:lnTo>
                      <a:pt x="495" y="47"/>
                    </a:lnTo>
                    <a:lnTo>
                      <a:pt x="636" y="24"/>
                    </a:lnTo>
                    <a:lnTo>
                      <a:pt x="800" y="0"/>
                    </a:lnTo>
                    <a:lnTo>
                      <a:pt x="3741" y="0"/>
                    </a:lnTo>
                  </a:path>
                </a:pathLst>
              </a:custGeom>
              <a:noFill/>
              <a:ln cap="flat" cmpd="sng" w="190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51" name="Google Shape;1651;p39"/>
              <p:cNvSpPr/>
              <p:nvPr/>
            </p:nvSpPr>
            <p:spPr>
              <a:xfrm>
                <a:off x="5325010" y="2102805"/>
                <a:ext cx="119688" cy="89752"/>
              </a:xfrm>
              <a:custGeom>
                <a:rect b="b" l="l" r="r" t="t"/>
                <a:pathLst>
                  <a:path extrusionOk="0" h="1553" w="2071">
                    <a:moveTo>
                      <a:pt x="800" y="0"/>
                    </a:moveTo>
                    <a:lnTo>
                      <a:pt x="636" y="24"/>
                    </a:lnTo>
                    <a:lnTo>
                      <a:pt x="495" y="47"/>
                    </a:lnTo>
                    <a:lnTo>
                      <a:pt x="354" y="118"/>
                    </a:lnTo>
                    <a:lnTo>
                      <a:pt x="236" y="235"/>
                    </a:lnTo>
                    <a:lnTo>
                      <a:pt x="165" y="329"/>
                    </a:lnTo>
                    <a:lnTo>
                      <a:pt x="95" y="424"/>
                    </a:lnTo>
                    <a:lnTo>
                      <a:pt x="24" y="588"/>
                    </a:lnTo>
                    <a:lnTo>
                      <a:pt x="1" y="776"/>
                    </a:lnTo>
                    <a:lnTo>
                      <a:pt x="24" y="941"/>
                    </a:lnTo>
                    <a:lnTo>
                      <a:pt x="71" y="1082"/>
                    </a:lnTo>
                    <a:lnTo>
                      <a:pt x="142" y="1223"/>
                    </a:lnTo>
                    <a:lnTo>
                      <a:pt x="236" y="1341"/>
                    </a:lnTo>
                    <a:lnTo>
                      <a:pt x="354" y="1435"/>
                    </a:lnTo>
                    <a:lnTo>
                      <a:pt x="495" y="1506"/>
                    </a:lnTo>
                    <a:lnTo>
                      <a:pt x="636" y="1553"/>
                    </a:lnTo>
                    <a:lnTo>
                      <a:pt x="1436" y="1553"/>
                    </a:lnTo>
                    <a:lnTo>
                      <a:pt x="1577" y="1506"/>
                    </a:lnTo>
                    <a:lnTo>
                      <a:pt x="1718" y="1435"/>
                    </a:lnTo>
                    <a:lnTo>
                      <a:pt x="1836" y="1341"/>
                    </a:lnTo>
                    <a:lnTo>
                      <a:pt x="1930" y="1223"/>
                    </a:lnTo>
                    <a:lnTo>
                      <a:pt x="2000" y="1082"/>
                    </a:lnTo>
                    <a:lnTo>
                      <a:pt x="2047" y="941"/>
                    </a:lnTo>
                    <a:lnTo>
                      <a:pt x="2071" y="776"/>
                    </a:lnTo>
                    <a:lnTo>
                      <a:pt x="2047" y="588"/>
                    </a:lnTo>
                    <a:lnTo>
                      <a:pt x="1977" y="424"/>
                    </a:lnTo>
                    <a:lnTo>
                      <a:pt x="1930" y="329"/>
                    </a:lnTo>
                    <a:lnTo>
                      <a:pt x="1859" y="259"/>
                    </a:lnTo>
                    <a:lnTo>
                      <a:pt x="1789" y="188"/>
                    </a:lnTo>
                    <a:lnTo>
                      <a:pt x="1694" y="118"/>
                    </a:lnTo>
                    <a:lnTo>
                      <a:pt x="1600" y="71"/>
                    </a:lnTo>
                    <a:lnTo>
                      <a:pt x="1506" y="24"/>
                    </a:lnTo>
                    <a:lnTo>
                      <a:pt x="1389" y="0"/>
                    </a:lnTo>
                    <a:close/>
                  </a:path>
                </a:pathLst>
              </a:custGeom>
              <a:solidFill>
                <a:srgbClr val="E4ECF2"/>
              </a:solidFill>
              <a:ln cap="flat" cmpd="sng" w="190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52" name="Google Shape;1652;p39"/>
              <p:cNvSpPr/>
              <p:nvPr/>
            </p:nvSpPr>
            <p:spPr>
              <a:xfrm>
                <a:off x="5330442" y="2102805"/>
                <a:ext cx="108823" cy="50337"/>
              </a:xfrm>
              <a:custGeom>
                <a:rect b="b" l="l" r="r" t="t"/>
                <a:pathLst>
                  <a:path extrusionOk="0" h="871" w="1883">
                    <a:moveTo>
                      <a:pt x="706" y="0"/>
                    </a:moveTo>
                    <a:lnTo>
                      <a:pt x="542" y="24"/>
                    </a:lnTo>
                    <a:lnTo>
                      <a:pt x="401" y="47"/>
                    </a:lnTo>
                    <a:lnTo>
                      <a:pt x="260" y="118"/>
                    </a:lnTo>
                    <a:lnTo>
                      <a:pt x="142" y="235"/>
                    </a:lnTo>
                    <a:lnTo>
                      <a:pt x="71" y="329"/>
                    </a:lnTo>
                    <a:lnTo>
                      <a:pt x="1" y="424"/>
                    </a:lnTo>
                    <a:lnTo>
                      <a:pt x="48" y="518"/>
                    </a:lnTo>
                    <a:lnTo>
                      <a:pt x="118" y="612"/>
                    </a:lnTo>
                    <a:lnTo>
                      <a:pt x="189" y="682"/>
                    </a:lnTo>
                    <a:lnTo>
                      <a:pt x="283" y="753"/>
                    </a:lnTo>
                    <a:lnTo>
                      <a:pt x="377" y="800"/>
                    </a:lnTo>
                    <a:lnTo>
                      <a:pt x="471" y="847"/>
                    </a:lnTo>
                    <a:lnTo>
                      <a:pt x="589" y="870"/>
                    </a:lnTo>
                    <a:lnTo>
                      <a:pt x="1177" y="870"/>
                    </a:lnTo>
                    <a:lnTo>
                      <a:pt x="1342" y="847"/>
                    </a:lnTo>
                    <a:lnTo>
                      <a:pt x="1483" y="800"/>
                    </a:lnTo>
                    <a:lnTo>
                      <a:pt x="1624" y="729"/>
                    </a:lnTo>
                    <a:lnTo>
                      <a:pt x="1742" y="635"/>
                    </a:lnTo>
                    <a:lnTo>
                      <a:pt x="1812" y="541"/>
                    </a:lnTo>
                    <a:lnTo>
                      <a:pt x="1883" y="424"/>
                    </a:lnTo>
                    <a:lnTo>
                      <a:pt x="1836" y="329"/>
                    </a:lnTo>
                    <a:lnTo>
                      <a:pt x="1765" y="259"/>
                    </a:lnTo>
                    <a:lnTo>
                      <a:pt x="1695" y="188"/>
                    </a:lnTo>
                    <a:lnTo>
                      <a:pt x="1600" y="118"/>
                    </a:lnTo>
                    <a:lnTo>
                      <a:pt x="1506" y="71"/>
                    </a:lnTo>
                    <a:lnTo>
                      <a:pt x="1412" y="24"/>
                    </a:lnTo>
                    <a:lnTo>
                      <a:pt x="129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53" name="Google Shape;1653;p39"/>
              <p:cNvSpPr/>
              <p:nvPr/>
            </p:nvSpPr>
            <p:spPr>
              <a:xfrm>
                <a:off x="5325010" y="2102805"/>
                <a:ext cx="119688" cy="89752"/>
              </a:xfrm>
              <a:custGeom>
                <a:rect b="b" l="l" r="r" t="t"/>
                <a:pathLst>
                  <a:path extrusionOk="0" fill="none" h="1553" w="2071">
                    <a:moveTo>
                      <a:pt x="1271" y="0"/>
                    </a:moveTo>
                    <a:lnTo>
                      <a:pt x="1271" y="0"/>
                    </a:lnTo>
                    <a:lnTo>
                      <a:pt x="1389" y="0"/>
                    </a:lnTo>
                    <a:lnTo>
                      <a:pt x="1506" y="24"/>
                    </a:lnTo>
                    <a:lnTo>
                      <a:pt x="1600" y="71"/>
                    </a:lnTo>
                    <a:lnTo>
                      <a:pt x="1694" y="118"/>
                    </a:lnTo>
                    <a:lnTo>
                      <a:pt x="1789" y="188"/>
                    </a:lnTo>
                    <a:lnTo>
                      <a:pt x="1859" y="259"/>
                    </a:lnTo>
                    <a:lnTo>
                      <a:pt x="1930" y="329"/>
                    </a:lnTo>
                    <a:lnTo>
                      <a:pt x="1977" y="424"/>
                    </a:lnTo>
                    <a:lnTo>
                      <a:pt x="1977" y="424"/>
                    </a:lnTo>
                    <a:lnTo>
                      <a:pt x="2047" y="588"/>
                    </a:lnTo>
                    <a:lnTo>
                      <a:pt x="2071" y="776"/>
                    </a:lnTo>
                    <a:lnTo>
                      <a:pt x="2071" y="776"/>
                    </a:lnTo>
                    <a:lnTo>
                      <a:pt x="2047" y="941"/>
                    </a:lnTo>
                    <a:lnTo>
                      <a:pt x="2000" y="1082"/>
                    </a:lnTo>
                    <a:lnTo>
                      <a:pt x="1930" y="1223"/>
                    </a:lnTo>
                    <a:lnTo>
                      <a:pt x="1836" y="1341"/>
                    </a:lnTo>
                    <a:lnTo>
                      <a:pt x="1836" y="1341"/>
                    </a:lnTo>
                    <a:lnTo>
                      <a:pt x="1718" y="1435"/>
                    </a:lnTo>
                    <a:lnTo>
                      <a:pt x="1577" y="1506"/>
                    </a:lnTo>
                    <a:lnTo>
                      <a:pt x="1436" y="1553"/>
                    </a:lnTo>
                    <a:lnTo>
                      <a:pt x="1271" y="1553"/>
                    </a:lnTo>
                    <a:lnTo>
                      <a:pt x="800" y="1553"/>
                    </a:lnTo>
                    <a:lnTo>
                      <a:pt x="800" y="1553"/>
                    </a:lnTo>
                    <a:lnTo>
                      <a:pt x="636" y="1553"/>
                    </a:lnTo>
                    <a:lnTo>
                      <a:pt x="495" y="1506"/>
                    </a:lnTo>
                    <a:lnTo>
                      <a:pt x="354" y="1435"/>
                    </a:lnTo>
                    <a:lnTo>
                      <a:pt x="236" y="1341"/>
                    </a:lnTo>
                    <a:lnTo>
                      <a:pt x="142" y="1223"/>
                    </a:lnTo>
                    <a:lnTo>
                      <a:pt x="71" y="1082"/>
                    </a:lnTo>
                    <a:lnTo>
                      <a:pt x="24" y="941"/>
                    </a:lnTo>
                    <a:lnTo>
                      <a:pt x="1" y="776"/>
                    </a:lnTo>
                    <a:lnTo>
                      <a:pt x="1" y="776"/>
                    </a:lnTo>
                    <a:lnTo>
                      <a:pt x="24" y="588"/>
                    </a:lnTo>
                    <a:lnTo>
                      <a:pt x="95" y="424"/>
                    </a:lnTo>
                    <a:lnTo>
                      <a:pt x="95" y="424"/>
                    </a:lnTo>
                    <a:lnTo>
                      <a:pt x="165" y="329"/>
                    </a:lnTo>
                    <a:lnTo>
                      <a:pt x="236" y="235"/>
                    </a:lnTo>
                    <a:lnTo>
                      <a:pt x="236" y="235"/>
                    </a:lnTo>
                    <a:lnTo>
                      <a:pt x="354" y="118"/>
                    </a:lnTo>
                    <a:lnTo>
                      <a:pt x="495" y="47"/>
                    </a:lnTo>
                    <a:lnTo>
                      <a:pt x="636" y="24"/>
                    </a:lnTo>
                    <a:lnTo>
                      <a:pt x="800" y="0"/>
                    </a:lnTo>
                    <a:lnTo>
                      <a:pt x="1271" y="0"/>
                    </a:lnTo>
                  </a:path>
                </a:pathLst>
              </a:custGeom>
              <a:noFill/>
              <a:ln cap="flat" cmpd="sng" w="190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654" name="Google Shape;1654;p39"/>
            <p:cNvSpPr/>
            <p:nvPr/>
          </p:nvSpPr>
          <p:spPr>
            <a:xfrm>
              <a:off x="5053474" y="2423227"/>
              <a:ext cx="228330" cy="156193"/>
            </a:xfrm>
            <a:custGeom>
              <a:rect b="b" l="l" r="r" t="t"/>
              <a:pathLst>
                <a:path extrusionOk="0" h="5989" w="8755">
                  <a:moveTo>
                    <a:pt x="1065" y="1"/>
                  </a:moveTo>
                  <a:lnTo>
                    <a:pt x="1" y="3922"/>
                  </a:lnTo>
                  <a:lnTo>
                    <a:pt x="7691" y="5989"/>
                  </a:lnTo>
                  <a:lnTo>
                    <a:pt x="8755" y="2068"/>
                  </a:lnTo>
                  <a:lnTo>
                    <a:pt x="1065" y="1"/>
                  </a:lnTo>
                  <a:close/>
                </a:path>
              </a:pathLst>
            </a:custGeom>
            <a:solidFill>
              <a:schemeClr val="accent2"/>
            </a:solidFill>
            <a:ln cap="rnd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8" name="Shape 1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9" name="Google Shape;1659;p40"/>
          <p:cNvSpPr/>
          <p:nvPr/>
        </p:nvSpPr>
        <p:spPr>
          <a:xfrm>
            <a:off x="6899834" y="1146383"/>
            <a:ext cx="1086900" cy="1092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0" name="Google Shape;1660;p40"/>
          <p:cNvSpPr/>
          <p:nvPr/>
        </p:nvSpPr>
        <p:spPr>
          <a:xfrm>
            <a:off x="6788975" y="1028700"/>
            <a:ext cx="1306200" cy="1330200"/>
          </a:xfrm>
          <a:prstGeom prst="ellipse">
            <a:avLst/>
          </a:prstGeom>
          <a:noFill/>
          <a:ln cap="flat" cmpd="sng" w="19050">
            <a:solidFill>
              <a:schemeClr val="lt2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1" name="Google Shape;1661;p40"/>
          <p:cNvSpPr txBox="1"/>
          <p:nvPr/>
        </p:nvSpPr>
        <p:spPr>
          <a:xfrm>
            <a:off x="246775" y="402475"/>
            <a:ext cx="73032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Vocational Trainings and collaborations for Skill India for Waste Management</a:t>
            </a:r>
            <a:endParaRPr b="1" sz="22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grpSp>
        <p:nvGrpSpPr>
          <p:cNvPr id="1662" name="Google Shape;1662;p40"/>
          <p:cNvGrpSpPr/>
          <p:nvPr/>
        </p:nvGrpSpPr>
        <p:grpSpPr>
          <a:xfrm>
            <a:off x="7854300" y="95260"/>
            <a:ext cx="699291" cy="695353"/>
            <a:chOff x="4291825" y="2081325"/>
            <a:chExt cx="560150" cy="559100"/>
          </a:xfrm>
        </p:grpSpPr>
        <p:sp>
          <p:nvSpPr>
            <p:cNvPr id="1663" name="Google Shape;1663;p40"/>
            <p:cNvSpPr/>
            <p:nvPr/>
          </p:nvSpPr>
          <p:spPr>
            <a:xfrm>
              <a:off x="4300675" y="2225250"/>
              <a:ext cx="199075" cy="342975"/>
            </a:xfrm>
            <a:custGeom>
              <a:rect b="b" l="l" r="r" t="t"/>
              <a:pathLst>
                <a:path extrusionOk="0" h="13719" w="7963">
                  <a:moveTo>
                    <a:pt x="1159" y="1"/>
                  </a:moveTo>
                  <a:cubicBezTo>
                    <a:pt x="1148" y="1"/>
                    <a:pt x="1138" y="1"/>
                    <a:pt x="1127" y="1"/>
                  </a:cubicBezTo>
                  <a:cubicBezTo>
                    <a:pt x="497" y="19"/>
                    <a:pt x="0" y="554"/>
                    <a:pt x="0" y="1188"/>
                  </a:cubicBezTo>
                  <a:lnTo>
                    <a:pt x="0" y="8314"/>
                  </a:lnTo>
                  <a:cubicBezTo>
                    <a:pt x="0" y="8822"/>
                    <a:pt x="179" y="9315"/>
                    <a:pt x="511" y="9707"/>
                  </a:cubicBezTo>
                  <a:lnTo>
                    <a:pt x="3150" y="12378"/>
                  </a:lnTo>
                  <a:lnTo>
                    <a:pt x="3150" y="13718"/>
                  </a:lnTo>
                  <a:lnTo>
                    <a:pt x="7963" y="13718"/>
                  </a:lnTo>
                  <a:lnTo>
                    <a:pt x="7963" y="10677"/>
                  </a:lnTo>
                  <a:cubicBezTo>
                    <a:pt x="7963" y="10075"/>
                    <a:pt x="7707" y="9497"/>
                    <a:pt x="7259" y="9091"/>
                  </a:cubicBezTo>
                  <a:lnTo>
                    <a:pt x="4431" y="6522"/>
                  </a:lnTo>
                  <a:cubicBezTo>
                    <a:pt x="4180" y="6293"/>
                    <a:pt x="3881" y="6191"/>
                    <a:pt x="3589" y="6191"/>
                  </a:cubicBezTo>
                  <a:cubicBezTo>
                    <a:pt x="2937" y="6191"/>
                    <a:pt x="2317" y="6699"/>
                    <a:pt x="2317" y="7453"/>
                  </a:cubicBezTo>
                  <a:lnTo>
                    <a:pt x="2317" y="1160"/>
                  </a:lnTo>
                  <a:cubicBezTo>
                    <a:pt x="2317" y="519"/>
                    <a:pt x="1799" y="1"/>
                    <a:pt x="11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4" name="Google Shape;1664;p40"/>
            <p:cNvSpPr/>
            <p:nvPr/>
          </p:nvSpPr>
          <p:spPr>
            <a:xfrm>
              <a:off x="4318600" y="2225100"/>
              <a:ext cx="109750" cy="268300"/>
            </a:xfrm>
            <a:custGeom>
              <a:rect b="b" l="l" r="r" t="t"/>
              <a:pathLst>
                <a:path extrusionOk="0" h="10732" w="4390">
                  <a:moveTo>
                    <a:pt x="439" y="1"/>
                  </a:moveTo>
                  <a:cubicBezTo>
                    <a:pt x="294" y="1"/>
                    <a:pt x="146" y="28"/>
                    <a:pt x="1" y="88"/>
                  </a:cubicBezTo>
                  <a:cubicBezTo>
                    <a:pt x="438" y="266"/>
                    <a:pt x="725" y="693"/>
                    <a:pt x="725" y="1166"/>
                  </a:cubicBezTo>
                  <a:lnTo>
                    <a:pt x="725" y="7459"/>
                  </a:lnTo>
                  <a:cubicBezTo>
                    <a:pt x="725" y="7816"/>
                    <a:pt x="876" y="8156"/>
                    <a:pt x="1142" y="8394"/>
                  </a:cubicBezTo>
                  <a:lnTo>
                    <a:pt x="3515" y="10546"/>
                  </a:lnTo>
                  <a:lnTo>
                    <a:pt x="3574" y="10595"/>
                  </a:lnTo>
                  <a:cubicBezTo>
                    <a:pt x="3685" y="10687"/>
                    <a:pt x="3820" y="10732"/>
                    <a:pt x="3955" y="10732"/>
                  </a:cubicBezTo>
                  <a:cubicBezTo>
                    <a:pt x="4114" y="10732"/>
                    <a:pt x="4272" y="10669"/>
                    <a:pt x="4390" y="10546"/>
                  </a:cubicBezTo>
                  <a:lnTo>
                    <a:pt x="2017" y="8394"/>
                  </a:lnTo>
                  <a:cubicBezTo>
                    <a:pt x="1751" y="8156"/>
                    <a:pt x="1600" y="7816"/>
                    <a:pt x="1600" y="7459"/>
                  </a:cubicBezTo>
                  <a:lnTo>
                    <a:pt x="1600" y="1166"/>
                  </a:lnTo>
                  <a:cubicBezTo>
                    <a:pt x="1600" y="497"/>
                    <a:pt x="1052" y="1"/>
                    <a:pt x="4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5" name="Google Shape;1665;p40"/>
            <p:cNvSpPr/>
            <p:nvPr/>
          </p:nvSpPr>
          <p:spPr>
            <a:xfrm>
              <a:off x="4345475" y="2568200"/>
              <a:ext cx="183775" cy="64600"/>
            </a:xfrm>
            <a:custGeom>
              <a:rect b="b" l="l" r="r" t="t"/>
              <a:pathLst>
                <a:path extrusionOk="0" h="2584" w="7351">
                  <a:moveTo>
                    <a:pt x="0" y="0"/>
                  </a:moveTo>
                  <a:lnTo>
                    <a:pt x="0" y="2583"/>
                  </a:lnTo>
                  <a:lnTo>
                    <a:pt x="7351" y="2583"/>
                  </a:lnTo>
                  <a:lnTo>
                    <a:pt x="73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6" name="Google Shape;1666;p40"/>
            <p:cNvSpPr/>
            <p:nvPr/>
          </p:nvSpPr>
          <p:spPr>
            <a:xfrm>
              <a:off x="4474525" y="2568200"/>
              <a:ext cx="54725" cy="64600"/>
            </a:xfrm>
            <a:custGeom>
              <a:rect b="b" l="l" r="r" t="t"/>
              <a:pathLst>
                <a:path extrusionOk="0" h="2584" w="2189">
                  <a:moveTo>
                    <a:pt x="1" y="0"/>
                  </a:moveTo>
                  <a:lnTo>
                    <a:pt x="1" y="2583"/>
                  </a:lnTo>
                  <a:lnTo>
                    <a:pt x="2189" y="2583"/>
                  </a:lnTo>
                  <a:lnTo>
                    <a:pt x="218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7" name="Google Shape;1667;p40"/>
            <p:cNvSpPr/>
            <p:nvPr/>
          </p:nvSpPr>
          <p:spPr>
            <a:xfrm>
              <a:off x="4373375" y="2379975"/>
              <a:ext cx="126375" cy="188250"/>
            </a:xfrm>
            <a:custGeom>
              <a:rect b="b" l="l" r="r" t="t"/>
              <a:pathLst>
                <a:path extrusionOk="0" h="7530" w="5055">
                  <a:moveTo>
                    <a:pt x="662" y="0"/>
                  </a:moveTo>
                  <a:cubicBezTo>
                    <a:pt x="431" y="0"/>
                    <a:pt x="200" y="63"/>
                    <a:pt x="1" y="186"/>
                  </a:cubicBezTo>
                  <a:cubicBezTo>
                    <a:pt x="71" y="228"/>
                    <a:pt x="134" y="277"/>
                    <a:pt x="193" y="329"/>
                  </a:cubicBezTo>
                  <a:lnTo>
                    <a:pt x="3018" y="2902"/>
                  </a:lnTo>
                  <a:cubicBezTo>
                    <a:pt x="3466" y="3305"/>
                    <a:pt x="3714" y="3886"/>
                    <a:pt x="3697" y="4488"/>
                  </a:cubicBezTo>
                  <a:lnTo>
                    <a:pt x="3697" y="6350"/>
                  </a:lnTo>
                  <a:cubicBezTo>
                    <a:pt x="3718" y="6518"/>
                    <a:pt x="3410" y="6654"/>
                    <a:pt x="3410" y="6654"/>
                  </a:cubicBezTo>
                  <a:lnTo>
                    <a:pt x="242" y="6654"/>
                  </a:lnTo>
                  <a:lnTo>
                    <a:pt x="242" y="7529"/>
                  </a:lnTo>
                  <a:lnTo>
                    <a:pt x="5055" y="7529"/>
                  </a:lnTo>
                  <a:lnTo>
                    <a:pt x="5055" y="4488"/>
                  </a:lnTo>
                  <a:cubicBezTo>
                    <a:pt x="5055" y="4488"/>
                    <a:pt x="4775" y="3308"/>
                    <a:pt x="4327" y="2902"/>
                  </a:cubicBezTo>
                  <a:lnTo>
                    <a:pt x="1506" y="329"/>
                  </a:lnTo>
                  <a:cubicBezTo>
                    <a:pt x="1275" y="116"/>
                    <a:pt x="974" y="0"/>
                    <a:pt x="6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8" name="Google Shape;1668;p40"/>
            <p:cNvSpPr/>
            <p:nvPr/>
          </p:nvSpPr>
          <p:spPr>
            <a:xfrm>
              <a:off x="4644125" y="2225250"/>
              <a:ext cx="199100" cy="342975"/>
            </a:xfrm>
            <a:custGeom>
              <a:rect b="b" l="l" r="r" t="t"/>
              <a:pathLst>
                <a:path extrusionOk="0" h="13719" w="7964">
                  <a:moveTo>
                    <a:pt x="6801" y="1"/>
                  </a:moveTo>
                  <a:cubicBezTo>
                    <a:pt x="6164" y="1"/>
                    <a:pt x="5642" y="519"/>
                    <a:pt x="5642" y="1160"/>
                  </a:cubicBezTo>
                  <a:lnTo>
                    <a:pt x="5642" y="7453"/>
                  </a:lnTo>
                  <a:cubicBezTo>
                    <a:pt x="5642" y="6699"/>
                    <a:pt x="5022" y="6191"/>
                    <a:pt x="4371" y="6191"/>
                  </a:cubicBezTo>
                  <a:cubicBezTo>
                    <a:pt x="4079" y="6191"/>
                    <a:pt x="3780" y="6293"/>
                    <a:pt x="3528" y="6522"/>
                  </a:cubicBezTo>
                  <a:lnTo>
                    <a:pt x="700" y="9091"/>
                  </a:lnTo>
                  <a:cubicBezTo>
                    <a:pt x="256" y="9497"/>
                    <a:pt x="0" y="10075"/>
                    <a:pt x="0" y="10677"/>
                  </a:cubicBezTo>
                  <a:lnTo>
                    <a:pt x="0" y="13718"/>
                  </a:lnTo>
                  <a:lnTo>
                    <a:pt x="4813" y="13718"/>
                  </a:lnTo>
                  <a:lnTo>
                    <a:pt x="4813" y="12378"/>
                  </a:lnTo>
                  <a:lnTo>
                    <a:pt x="7452" y="9707"/>
                  </a:lnTo>
                  <a:cubicBezTo>
                    <a:pt x="7781" y="9315"/>
                    <a:pt x="7963" y="8822"/>
                    <a:pt x="7963" y="8314"/>
                  </a:cubicBezTo>
                  <a:lnTo>
                    <a:pt x="7963" y="1188"/>
                  </a:lnTo>
                  <a:cubicBezTo>
                    <a:pt x="7963" y="554"/>
                    <a:pt x="7466" y="19"/>
                    <a:pt x="6833" y="1"/>
                  </a:cubicBezTo>
                  <a:cubicBezTo>
                    <a:pt x="6822" y="1"/>
                    <a:pt x="6811" y="1"/>
                    <a:pt x="68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9" name="Google Shape;1669;p40"/>
            <p:cNvSpPr/>
            <p:nvPr/>
          </p:nvSpPr>
          <p:spPr>
            <a:xfrm>
              <a:off x="4715525" y="2225100"/>
              <a:ext cx="109750" cy="268300"/>
            </a:xfrm>
            <a:custGeom>
              <a:rect b="b" l="l" r="r" t="t"/>
              <a:pathLst>
                <a:path extrusionOk="0" h="10732" w="4390">
                  <a:moveTo>
                    <a:pt x="3950" y="1"/>
                  </a:moveTo>
                  <a:cubicBezTo>
                    <a:pt x="3334" y="1"/>
                    <a:pt x="2786" y="497"/>
                    <a:pt x="2786" y="1166"/>
                  </a:cubicBezTo>
                  <a:lnTo>
                    <a:pt x="2786" y="7459"/>
                  </a:lnTo>
                  <a:cubicBezTo>
                    <a:pt x="2786" y="7816"/>
                    <a:pt x="2636" y="8156"/>
                    <a:pt x="2373" y="8394"/>
                  </a:cubicBezTo>
                  <a:lnTo>
                    <a:pt x="0" y="10546"/>
                  </a:lnTo>
                  <a:cubicBezTo>
                    <a:pt x="116" y="10669"/>
                    <a:pt x="273" y="10732"/>
                    <a:pt x="432" y="10732"/>
                  </a:cubicBezTo>
                  <a:cubicBezTo>
                    <a:pt x="567" y="10732"/>
                    <a:pt x="703" y="10687"/>
                    <a:pt x="816" y="10595"/>
                  </a:cubicBezTo>
                  <a:lnTo>
                    <a:pt x="875" y="10546"/>
                  </a:lnTo>
                  <a:lnTo>
                    <a:pt x="3249" y="8394"/>
                  </a:lnTo>
                  <a:cubicBezTo>
                    <a:pt x="3511" y="8156"/>
                    <a:pt x="3662" y="7816"/>
                    <a:pt x="3662" y="7459"/>
                  </a:cubicBezTo>
                  <a:lnTo>
                    <a:pt x="3662" y="1166"/>
                  </a:lnTo>
                  <a:cubicBezTo>
                    <a:pt x="3662" y="693"/>
                    <a:pt x="3949" y="266"/>
                    <a:pt x="4390" y="88"/>
                  </a:cubicBezTo>
                  <a:cubicBezTo>
                    <a:pt x="4243" y="28"/>
                    <a:pt x="4095" y="1"/>
                    <a:pt x="39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0" name="Google Shape;1670;p40"/>
            <p:cNvSpPr/>
            <p:nvPr/>
          </p:nvSpPr>
          <p:spPr>
            <a:xfrm>
              <a:off x="4614550" y="2568200"/>
              <a:ext cx="183775" cy="64600"/>
            </a:xfrm>
            <a:custGeom>
              <a:rect b="b" l="l" r="r" t="t"/>
              <a:pathLst>
                <a:path extrusionOk="0" h="2584" w="7351">
                  <a:moveTo>
                    <a:pt x="0" y="0"/>
                  </a:moveTo>
                  <a:lnTo>
                    <a:pt x="0" y="2583"/>
                  </a:lnTo>
                  <a:lnTo>
                    <a:pt x="7351" y="2583"/>
                  </a:lnTo>
                  <a:lnTo>
                    <a:pt x="73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1" name="Google Shape;1671;p40"/>
            <p:cNvSpPr/>
            <p:nvPr/>
          </p:nvSpPr>
          <p:spPr>
            <a:xfrm>
              <a:off x="4614550" y="2568200"/>
              <a:ext cx="54700" cy="64600"/>
            </a:xfrm>
            <a:custGeom>
              <a:rect b="b" l="l" r="r" t="t"/>
              <a:pathLst>
                <a:path extrusionOk="0" h="2584" w="2188">
                  <a:moveTo>
                    <a:pt x="0" y="0"/>
                  </a:moveTo>
                  <a:lnTo>
                    <a:pt x="0" y="2583"/>
                  </a:lnTo>
                  <a:lnTo>
                    <a:pt x="2188" y="2583"/>
                  </a:lnTo>
                  <a:lnTo>
                    <a:pt x="218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2" name="Google Shape;1672;p40"/>
            <p:cNvSpPr/>
            <p:nvPr/>
          </p:nvSpPr>
          <p:spPr>
            <a:xfrm>
              <a:off x="4644125" y="2379975"/>
              <a:ext cx="126375" cy="188250"/>
            </a:xfrm>
            <a:custGeom>
              <a:rect b="b" l="l" r="r" t="t"/>
              <a:pathLst>
                <a:path extrusionOk="0" h="7530" w="5055">
                  <a:moveTo>
                    <a:pt x="4389" y="0"/>
                  </a:moveTo>
                  <a:cubicBezTo>
                    <a:pt x="4078" y="0"/>
                    <a:pt x="3777" y="116"/>
                    <a:pt x="3549" y="329"/>
                  </a:cubicBezTo>
                  <a:lnTo>
                    <a:pt x="725" y="2902"/>
                  </a:lnTo>
                  <a:cubicBezTo>
                    <a:pt x="280" y="3308"/>
                    <a:pt x="0" y="4488"/>
                    <a:pt x="0" y="4488"/>
                  </a:cubicBezTo>
                  <a:lnTo>
                    <a:pt x="0" y="7529"/>
                  </a:lnTo>
                  <a:lnTo>
                    <a:pt x="4813" y="7529"/>
                  </a:lnTo>
                  <a:lnTo>
                    <a:pt x="4813" y="6654"/>
                  </a:lnTo>
                  <a:lnTo>
                    <a:pt x="1642" y="6654"/>
                  </a:lnTo>
                  <a:cubicBezTo>
                    <a:pt x="1642" y="6654"/>
                    <a:pt x="1337" y="6518"/>
                    <a:pt x="1355" y="6350"/>
                  </a:cubicBezTo>
                  <a:lnTo>
                    <a:pt x="1355" y="4488"/>
                  </a:lnTo>
                  <a:cubicBezTo>
                    <a:pt x="1341" y="3886"/>
                    <a:pt x="1589" y="3305"/>
                    <a:pt x="2037" y="2902"/>
                  </a:cubicBezTo>
                  <a:lnTo>
                    <a:pt x="4862" y="329"/>
                  </a:lnTo>
                  <a:cubicBezTo>
                    <a:pt x="4921" y="277"/>
                    <a:pt x="4984" y="228"/>
                    <a:pt x="5054" y="186"/>
                  </a:cubicBezTo>
                  <a:cubicBezTo>
                    <a:pt x="4851" y="63"/>
                    <a:pt x="4624" y="0"/>
                    <a:pt x="4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3" name="Google Shape;1673;p40"/>
            <p:cNvSpPr/>
            <p:nvPr/>
          </p:nvSpPr>
          <p:spPr>
            <a:xfrm>
              <a:off x="4403300" y="2089550"/>
              <a:ext cx="325625" cy="313875"/>
            </a:xfrm>
            <a:custGeom>
              <a:rect b="b" l="l" r="r" t="t"/>
              <a:pathLst>
                <a:path extrusionOk="0" h="12555" w="13025">
                  <a:moveTo>
                    <a:pt x="6749" y="0"/>
                  </a:moveTo>
                  <a:cubicBezTo>
                    <a:pt x="4260" y="0"/>
                    <a:pt x="2006" y="1471"/>
                    <a:pt x="1002" y="3749"/>
                  </a:cubicBezTo>
                  <a:cubicBezTo>
                    <a:pt x="1" y="6031"/>
                    <a:pt x="442" y="8684"/>
                    <a:pt x="2125" y="10522"/>
                  </a:cubicBezTo>
                  <a:cubicBezTo>
                    <a:pt x="3335" y="11840"/>
                    <a:pt x="5023" y="12554"/>
                    <a:pt x="6751" y="12554"/>
                  </a:cubicBezTo>
                  <a:cubicBezTo>
                    <a:pt x="7427" y="12554"/>
                    <a:pt x="8110" y="12445"/>
                    <a:pt x="8772" y="12220"/>
                  </a:cubicBezTo>
                  <a:cubicBezTo>
                    <a:pt x="11131" y="11414"/>
                    <a:pt x="12790" y="9293"/>
                    <a:pt x="13004" y="6815"/>
                  </a:cubicBezTo>
                  <a:cubicBezTo>
                    <a:pt x="13018" y="6637"/>
                    <a:pt x="13025" y="6458"/>
                    <a:pt x="13025" y="6276"/>
                  </a:cubicBezTo>
                  <a:cubicBezTo>
                    <a:pt x="13025" y="2878"/>
                    <a:pt x="10319" y="95"/>
                    <a:pt x="6921" y="4"/>
                  </a:cubicBezTo>
                  <a:cubicBezTo>
                    <a:pt x="6865" y="0"/>
                    <a:pt x="6809" y="0"/>
                    <a:pt x="67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4" name="Google Shape;1674;p40"/>
            <p:cNvSpPr/>
            <p:nvPr/>
          </p:nvSpPr>
          <p:spPr>
            <a:xfrm>
              <a:off x="4408125" y="2089550"/>
              <a:ext cx="189125" cy="313875"/>
            </a:xfrm>
            <a:custGeom>
              <a:rect b="b" l="l" r="r" t="t"/>
              <a:pathLst>
                <a:path extrusionOk="0" h="12555" w="7565">
                  <a:moveTo>
                    <a:pt x="6550" y="0"/>
                  </a:moveTo>
                  <a:cubicBezTo>
                    <a:pt x="2885" y="0"/>
                    <a:pt x="0" y="3128"/>
                    <a:pt x="298" y="6784"/>
                  </a:cubicBezTo>
                  <a:cubicBezTo>
                    <a:pt x="564" y="10091"/>
                    <a:pt x="3335" y="12555"/>
                    <a:pt x="6542" y="12555"/>
                  </a:cubicBezTo>
                  <a:cubicBezTo>
                    <a:pt x="6879" y="12555"/>
                    <a:pt x="7220" y="12528"/>
                    <a:pt x="7564" y="12472"/>
                  </a:cubicBezTo>
                  <a:cubicBezTo>
                    <a:pt x="4526" y="11978"/>
                    <a:pt x="2296" y="9353"/>
                    <a:pt x="2296" y="6276"/>
                  </a:cubicBezTo>
                  <a:cubicBezTo>
                    <a:pt x="2296" y="3200"/>
                    <a:pt x="4526" y="574"/>
                    <a:pt x="7564" y="81"/>
                  </a:cubicBezTo>
                  <a:cubicBezTo>
                    <a:pt x="7288" y="35"/>
                    <a:pt x="7008" y="11"/>
                    <a:pt x="6728" y="4"/>
                  </a:cubicBezTo>
                  <a:cubicBezTo>
                    <a:pt x="6672" y="0"/>
                    <a:pt x="6616" y="0"/>
                    <a:pt x="6556" y="0"/>
                  </a:cubicBezTo>
                  <a:cubicBezTo>
                    <a:pt x="6554" y="0"/>
                    <a:pt x="6552" y="0"/>
                    <a:pt x="65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5" name="Google Shape;1675;p40"/>
            <p:cNvSpPr/>
            <p:nvPr/>
          </p:nvSpPr>
          <p:spPr>
            <a:xfrm>
              <a:off x="4411175" y="2179950"/>
              <a:ext cx="69150" cy="102825"/>
            </a:xfrm>
            <a:custGeom>
              <a:rect b="b" l="l" r="r" t="t"/>
              <a:pathLst>
                <a:path extrusionOk="0" h="4113" w="2766">
                  <a:moveTo>
                    <a:pt x="746" y="0"/>
                  </a:moveTo>
                  <a:cubicBezTo>
                    <a:pt x="148" y="1285"/>
                    <a:pt x="1" y="2734"/>
                    <a:pt x="330" y="4113"/>
                  </a:cubicBezTo>
                  <a:lnTo>
                    <a:pt x="1544" y="4113"/>
                  </a:lnTo>
                  <a:cubicBezTo>
                    <a:pt x="1821" y="4113"/>
                    <a:pt x="2087" y="3997"/>
                    <a:pt x="2279" y="3794"/>
                  </a:cubicBezTo>
                  <a:cubicBezTo>
                    <a:pt x="2210" y="3420"/>
                    <a:pt x="2175" y="3039"/>
                    <a:pt x="2174" y="2659"/>
                  </a:cubicBezTo>
                  <a:lnTo>
                    <a:pt x="2174" y="2659"/>
                  </a:lnTo>
                  <a:cubicBezTo>
                    <a:pt x="2175" y="1739"/>
                    <a:pt x="2374" y="833"/>
                    <a:pt x="2766" y="0"/>
                  </a:cubicBezTo>
                  <a:close/>
                </a:path>
              </a:pathLst>
            </a:custGeom>
            <a:solidFill>
              <a:srgbClr val="22B2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6" name="Google Shape;1676;p40"/>
            <p:cNvSpPr/>
            <p:nvPr/>
          </p:nvSpPr>
          <p:spPr>
            <a:xfrm>
              <a:off x="4410750" y="2179950"/>
              <a:ext cx="104325" cy="102825"/>
            </a:xfrm>
            <a:custGeom>
              <a:rect b="b" l="l" r="r" t="t"/>
              <a:pathLst>
                <a:path extrusionOk="0" h="4113" w="4173">
                  <a:moveTo>
                    <a:pt x="749" y="0"/>
                  </a:moveTo>
                  <a:cubicBezTo>
                    <a:pt x="151" y="1285"/>
                    <a:pt x="0" y="2734"/>
                    <a:pt x="329" y="4113"/>
                  </a:cubicBezTo>
                  <a:lnTo>
                    <a:pt x="1547" y="4113"/>
                  </a:lnTo>
                  <a:cubicBezTo>
                    <a:pt x="2104" y="4113"/>
                    <a:pt x="2552" y="3661"/>
                    <a:pt x="2552" y="3108"/>
                  </a:cubicBezTo>
                  <a:lnTo>
                    <a:pt x="2552" y="2583"/>
                  </a:lnTo>
                  <a:cubicBezTo>
                    <a:pt x="2552" y="2027"/>
                    <a:pt x="3003" y="1579"/>
                    <a:pt x="3560" y="1579"/>
                  </a:cubicBezTo>
                  <a:cubicBezTo>
                    <a:pt x="3896" y="1579"/>
                    <a:pt x="4172" y="1302"/>
                    <a:pt x="4172" y="966"/>
                  </a:cubicBezTo>
                  <a:lnTo>
                    <a:pt x="4172" y="791"/>
                  </a:lnTo>
                  <a:cubicBezTo>
                    <a:pt x="4172" y="354"/>
                    <a:pt x="3819" y="0"/>
                    <a:pt x="33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7" name="Google Shape;1677;p40"/>
            <p:cNvSpPr/>
            <p:nvPr/>
          </p:nvSpPr>
          <p:spPr>
            <a:xfrm>
              <a:off x="4411175" y="2179950"/>
              <a:ext cx="69150" cy="102825"/>
            </a:xfrm>
            <a:custGeom>
              <a:rect b="b" l="l" r="r" t="t"/>
              <a:pathLst>
                <a:path extrusionOk="0" h="4113" w="2766">
                  <a:moveTo>
                    <a:pt x="746" y="0"/>
                  </a:moveTo>
                  <a:cubicBezTo>
                    <a:pt x="148" y="1285"/>
                    <a:pt x="1" y="2734"/>
                    <a:pt x="330" y="4113"/>
                  </a:cubicBezTo>
                  <a:lnTo>
                    <a:pt x="1544" y="4113"/>
                  </a:lnTo>
                  <a:cubicBezTo>
                    <a:pt x="1821" y="4113"/>
                    <a:pt x="2087" y="3997"/>
                    <a:pt x="2279" y="3794"/>
                  </a:cubicBezTo>
                  <a:cubicBezTo>
                    <a:pt x="2210" y="3420"/>
                    <a:pt x="2175" y="3039"/>
                    <a:pt x="2174" y="2659"/>
                  </a:cubicBezTo>
                  <a:lnTo>
                    <a:pt x="2174" y="2659"/>
                  </a:lnTo>
                  <a:cubicBezTo>
                    <a:pt x="2175" y="1739"/>
                    <a:pt x="2374" y="833"/>
                    <a:pt x="27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8" name="Google Shape;1678;p40"/>
            <p:cNvSpPr/>
            <p:nvPr/>
          </p:nvSpPr>
          <p:spPr>
            <a:xfrm>
              <a:off x="4576300" y="2089450"/>
              <a:ext cx="152975" cy="216125"/>
            </a:xfrm>
            <a:custGeom>
              <a:rect b="b" l="l" r="r" t="t"/>
              <a:pathLst>
                <a:path extrusionOk="0" h="8645" w="6119">
                  <a:moveTo>
                    <a:pt x="1" y="1"/>
                  </a:moveTo>
                  <a:lnTo>
                    <a:pt x="1" y="3704"/>
                  </a:lnTo>
                  <a:cubicBezTo>
                    <a:pt x="1" y="4147"/>
                    <a:pt x="354" y="4520"/>
                    <a:pt x="793" y="4520"/>
                  </a:cubicBezTo>
                  <a:cubicBezTo>
                    <a:pt x="795" y="4520"/>
                    <a:pt x="797" y="4520"/>
                    <a:pt x="799" y="4520"/>
                  </a:cubicBezTo>
                  <a:cubicBezTo>
                    <a:pt x="803" y="4520"/>
                    <a:pt x="807" y="4520"/>
                    <a:pt x="811" y="4520"/>
                  </a:cubicBezTo>
                  <a:cubicBezTo>
                    <a:pt x="1257" y="4520"/>
                    <a:pt x="1618" y="4881"/>
                    <a:pt x="1618" y="5325"/>
                  </a:cubicBezTo>
                  <a:lnTo>
                    <a:pt x="1618" y="7449"/>
                  </a:lnTo>
                  <a:cubicBezTo>
                    <a:pt x="1618" y="8048"/>
                    <a:pt x="2062" y="8566"/>
                    <a:pt x="2657" y="8636"/>
                  </a:cubicBezTo>
                  <a:cubicBezTo>
                    <a:pt x="2705" y="8642"/>
                    <a:pt x="2752" y="8644"/>
                    <a:pt x="2799" y="8644"/>
                  </a:cubicBezTo>
                  <a:cubicBezTo>
                    <a:pt x="3435" y="8644"/>
                    <a:pt x="3970" y="8126"/>
                    <a:pt x="3970" y="7470"/>
                  </a:cubicBezTo>
                  <a:cubicBezTo>
                    <a:pt x="3970" y="7295"/>
                    <a:pt x="4036" y="7131"/>
                    <a:pt x="4162" y="7008"/>
                  </a:cubicBezTo>
                  <a:cubicBezTo>
                    <a:pt x="4285" y="6882"/>
                    <a:pt x="4453" y="6812"/>
                    <a:pt x="4628" y="6812"/>
                  </a:cubicBezTo>
                  <a:lnTo>
                    <a:pt x="6094" y="6812"/>
                  </a:lnTo>
                  <a:cubicBezTo>
                    <a:pt x="6112" y="6637"/>
                    <a:pt x="6119" y="6455"/>
                    <a:pt x="6119" y="6273"/>
                  </a:cubicBezTo>
                  <a:cubicBezTo>
                    <a:pt x="6119" y="2864"/>
                    <a:pt x="3396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9" name="Google Shape;1679;p40"/>
            <p:cNvSpPr/>
            <p:nvPr/>
          </p:nvSpPr>
          <p:spPr>
            <a:xfrm>
              <a:off x="4291825" y="2217050"/>
              <a:ext cx="246175" cy="423350"/>
            </a:xfrm>
            <a:custGeom>
              <a:rect b="b" l="l" r="r" t="t"/>
              <a:pathLst>
                <a:path extrusionOk="0" h="16934" w="9847">
                  <a:moveTo>
                    <a:pt x="9192" y="14354"/>
                  </a:moveTo>
                  <a:lnTo>
                    <a:pt x="9192" y="16279"/>
                  </a:lnTo>
                  <a:lnTo>
                    <a:pt x="2496" y="16279"/>
                  </a:lnTo>
                  <a:lnTo>
                    <a:pt x="2496" y="14354"/>
                  </a:lnTo>
                  <a:close/>
                  <a:moveTo>
                    <a:pt x="1494" y="1"/>
                  </a:moveTo>
                  <a:cubicBezTo>
                    <a:pt x="1462" y="1"/>
                    <a:pt x="1430" y="2"/>
                    <a:pt x="1397" y="4"/>
                  </a:cubicBezTo>
                  <a:cubicBezTo>
                    <a:pt x="613" y="53"/>
                    <a:pt x="4" y="704"/>
                    <a:pt x="4" y="1488"/>
                  </a:cubicBezTo>
                  <a:lnTo>
                    <a:pt x="4" y="2923"/>
                  </a:lnTo>
                  <a:cubicBezTo>
                    <a:pt x="1" y="3077"/>
                    <a:pt x="106" y="3217"/>
                    <a:pt x="260" y="3252"/>
                  </a:cubicBezTo>
                  <a:cubicBezTo>
                    <a:pt x="284" y="3257"/>
                    <a:pt x="309" y="3260"/>
                    <a:pt x="332" y="3260"/>
                  </a:cubicBezTo>
                  <a:cubicBezTo>
                    <a:pt x="509" y="3260"/>
                    <a:pt x="659" y="3118"/>
                    <a:pt x="659" y="2933"/>
                  </a:cubicBezTo>
                  <a:lnTo>
                    <a:pt x="659" y="1488"/>
                  </a:lnTo>
                  <a:cubicBezTo>
                    <a:pt x="659" y="1029"/>
                    <a:pt x="1033" y="658"/>
                    <a:pt x="1492" y="658"/>
                  </a:cubicBezTo>
                  <a:cubicBezTo>
                    <a:pt x="1999" y="704"/>
                    <a:pt x="2276" y="980"/>
                    <a:pt x="2321" y="1488"/>
                  </a:cubicBezTo>
                  <a:lnTo>
                    <a:pt x="2321" y="7760"/>
                  </a:lnTo>
                  <a:lnTo>
                    <a:pt x="2321" y="7771"/>
                  </a:lnTo>
                  <a:cubicBezTo>
                    <a:pt x="2325" y="8215"/>
                    <a:pt x="2517" y="8639"/>
                    <a:pt x="2846" y="8936"/>
                  </a:cubicBezTo>
                  <a:lnTo>
                    <a:pt x="5226" y="11089"/>
                  </a:lnTo>
                  <a:cubicBezTo>
                    <a:pt x="5289" y="11146"/>
                    <a:pt x="5368" y="11174"/>
                    <a:pt x="5447" y="11174"/>
                  </a:cubicBezTo>
                  <a:cubicBezTo>
                    <a:pt x="5536" y="11174"/>
                    <a:pt x="5625" y="11138"/>
                    <a:pt x="5688" y="11068"/>
                  </a:cubicBezTo>
                  <a:cubicBezTo>
                    <a:pt x="5811" y="10931"/>
                    <a:pt x="5800" y="10725"/>
                    <a:pt x="5667" y="10602"/>
                  </a:cubicBezTo>
                  <a:lnTo>
                    <a:pt x="3284" y="8453"/>
                  </a:lnTo>
                  <a:cubicBezTo>
                    <a:pt x="2589" y="7821"/>
                    <a:pt x="3222" y="6829"/>
                    <a:pt x="3953" y="6829"/>
                  </a:cubicBezTo>
                  <a:cubicBezTo>
                    <a:pt x="4150" y="6829"/>
                    <a:pt x="4353" y="6901"/>
                    <a:pt x="4540" y="7070"/>
                  </a:cubicBezTo>
                  <a:lnTo>
                    <a:pt x="7368" y="9640"/>
                  </a:lnTo>
                  <a:cubicBezTo>
                    <a:pt x="7750" y="9983"/>
                    <a:pt x="7967" y="10473"/>
                    <a:pt x="7967" y="10984"/>
                  </a:cubicBezTo>
                  <a:lnTo>
                    <a:pt x="7967" y="13696"/>
                  </a:lnTo>
                  <a:lnTo>
                    <a:pt x="3809" y="13696"/>
                  </a:lnTo>
                  <a:lnTo>
                    <a:pt x="3809" y="12681"/>
                  </a:lnTo>
                  <a:cubicBezTo>
                    <a:pt x="3809" y="12597"/>
                    <a:pt x="3777" y="12513"/>
                    <a:pt x="3714" y="12450"/>
                  </a:cubicBezTo>
                  <a:lnTo>
                    <a:pt x="1086" y="9790"/>
                  </a:lnTo>
                  <a:cubicBezTo>
                    <a:pt x="809" y="9461"/>
                    <a:pt x="659" y="9048"/>
                    <a:pt x="659" y="8618"/>
                  </a:cubicBezTo>
                  <a:lnTo>
                    <a:pt x="659" y="4372"/>
                  </a:lnTo>
                  <a:cubicBezTo>
                    <a:pt x="662" y="4214"/>
                    <a:pt x="557" y="4078"/>
                    <a:pt x="403" y="4039"/>
                  </a:cubicBezTo>
                  <a:cubicBezTo>
                    <a:pt x="379" y="4034"/>
                    <a:pt x="355" y="4031"/>
                    <a:pt x="331" y="4031"/>
                  </a:cubicBezTo>
                  <a:cubicBezTo>
                    <a:pt x="154" y="4031"/>
                    <a:pt x="4" y="4176"/>
                    <a:pt x="4" y="4361"/>
                  </a:cubicBezTo>
                  <a:lnTo>
                    <a:pt x="4" y="8649"/>
                  </a:lnTo>
                  <a:cubicBezTo>
                    <a:pt x="4" y="9234"/>
                    <a:pt x="211" y="9801"/>
                    <a:pt x="592" y="10249"/>
                  </a:cubicBezTo>
                  <a:lnTo>
                    <a:pt x="610" y="10266"/>
                  </a:lnTo>
                  <a:lnTo>
                    <a:pt x="3154" y="12828"/>
                  </a:lnTo>
                  <a:lnTo>
                    <a:pt x="3154" y="13696"/>
                  </a:lnTo>
                  <a:lnTo>
                    <a:pt x="2171" y="13696"/>
                  </a:lnTo>
                  <a:cubicBezTo>
                    <a:pt x="1989" y="13696"/>
                    <a:pt x="1842" y="13843"/>
                    <a:pt x="1842" y="14025"/>
                  </a:cubicBezTo>
                  <a:lnTo>
                    <a:pt x="1842" y="16608"/>
                  </a:lnTo>
                  <a:cubicBezTo>
                    <a:pt x="1842" y="16787"/>
                    <a:pt x="1989" y="16934"/>
                    <a:pt x="2171" y="16934"/>
                  </a:cubicBezTo>
                  <a:lnTo>
                    <a:pt x="9521" y="16934"/>
                  </a:lnTo>
                  <a:cubicBezTo>
                    <a:pt x="9700" y="16934"/>
                    <a:pt x="9847" y="16787"/>
                    <a:pt x="9847" y="16608"/>
                  </a:cubicBezTo>
                  <a:lnTo>
                    <a:pt x="9847" y="14025"/>
                  </a:lnTo>
                  <a:cubicBezTo>
                    <a:pt x="9847" y="13843"/>
                    <a:pt x="9700" y="13696"/>
                    <a:pt x="9521" y="13696"/>
                  </a:cubicBezTo>
                  <a:lnTo>
                    <a:pt x="8621" y="13696"/>
                  </a:lnTo>
                  <a:lnTo>
                    <a:pt x="8621" y="10984"/>
                  </a:lnTo>
                  <a:cubicBezTo>
                    <a:pt x="8621" y="10287"/>
                    <a:pt x="8327" y="9626"/>
                    <a:pt x="7813" y="9157"/>
                  </a:cubicBezTo>
                  <a:lnTo>
                    <a:pt x="4985" y="6584"/>
                  </a:lnTo>
                  <a:cubicBezTo>
                    <a:pt x="4703" y="6327"/>
                    <a:pt x="4302" y="6196"/>
                    <a:pt x="3903" y="6196"/>
                  </a:cubicBezTo>
                  <a:cubicBezTo>
                    <a:pt x="3570" y="6196"/>
                    <a:pt x="3239" y="6287"/>
                    <a:pt x="2979" y="6472"/>
                  </a:cubicBezTo>
                  <a:lnTo>
                    <a:pt x="2979" y="1523"/>
                  </a:lnTo>
                  <a:cubicBezTo>
                    <a:pt x="2979" y="684"/>
                    <a:pt x="2318" y="1"/>
                    <a:pt x="14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0" name="Google Shape;1680;p40"/>
            <p:cNvSpPr/>
            <p:nvPr/>
          </p:nvSpPr>
          <p:spPr>
            <a:xfrm>
              <a:off x="4605800" y="2217050"/>
              <a:ext cx="246175" cy="423375"/>
            </a:xfrm>
            <a:custGeom>
              <a:rect b="b" l="l" r="r" t="t"/>
              <a:pathLst>
                <a:path extrusionOk="0" h="16935" w="9847">
                  <a:moveTo>
                    <a:pt x="8359" y="658"/>
                  </a:moveTo>
                  <a:cubicBezTo>
                    <a:pt x="8817" y="658"/>
                    <a:pt x="9188" y="1026"/>
                    <a:pt x="9188" y="1488"/>
                  </a:cubicBezTo>
                  <a:lnTo>
                    <a:pt x="9188" y="8621"/>
                  </a:lnTo>
                  <a:cubicBezTo>
                    <a:pt x="9188" y="9048"/>
                    <a:pt x="9038" y="9461"/>
                    <a:pt x="8765" y="9790"/>
                  </a:cubicBezTo>
                  <a:lnTo>
                    <a:pt x="6132" y="12454"/>
                  </a:lnTo>
                  <a:cubicBezTo>
                    <a:pt x="6073" y="12513"/>
                    <a:pt x="6038" y="12597"/>
                    <a:pt x="6038" y="12685"/>
                  </a:cubicBezTo>
                  <a:lnTo>
                    <a:pt x="6038" y="13696"/>
                  </a:lnTo>
                  <a:lnTo>
                    <a:pt x="1883" y="13696"/>
                  </a:lnTo>
                  <a:lnTo>
                    <a:pt x="1883" y="10984"/>
                  </a:lnTo>
                  <a:cubicBezTo>
                    <a:pt x="1883" y="10473"/>
                    <a:pt x="2100" y="9986"/>
                    <a:pt x="2478" y="9640"/>
                  </a:cubicBezTo>
                  <a:lnTo>
                    <a:pt x="5306" y="7070"/>
                  </a:lnTo>
                  <a:cubicBezTo>
                    <a:pt x="5493" y="6900"/>
                    <a:pt x="5714" y="6824"/>
                    <a:pt x="5930" y="6824"/>
                  </a:cubicBezTo>
                  <a:cubicBezTo>
                    <a:pt x="6425" y="6824"/>
                    <a:pt x="6895" y="7221"/>
                    <a:pt x="6871" y="7799"/>
                  </a:cubicBezTo>
                  <a:cubicBezTo>
                    <a:pt x="6857" y="8054"/>
                    <a:pt x="6741" y="8292"/>
                    <a:pt x="6552" y="8464"/>
                  </a:cubicBezTo>
                  <a:lnTo>
                    <a:pt x="4186" y="10602"/>
                  </a:lnTo>
                  <a:cubicBezTo>
                    <a:pt x="4050" y="10725"/>
                    <a:pt x="4039" y="10931"/>
                    <a:pt x="4162" y="11068"/>
                  </a:cubicBezTo>
                  <a:cubicBezTo>
                    <a:pt x="4227" y="11138"/>
                    <a:pt x="4316" y="11174"/>
                    <a:pt x="4405" y="11174"/>
                  </a:cubicBezTo>
                  <a:cubicBezTo>
                    <a:pt x="4484" y="11174"/>
                    <a:pt x="4563" y="11146"/>
                    <a:pt x="4627" y="11089"/>
                  </a:cubicBezTo>
                  <a:lnTo>
                    <a:pt x="7000" y="8936"/>
                  </a:lnTo>
                  <a:cubicBezTo>
                    <a:pt x="7337" y="8635"/>
                    <a:pt x="7526" y="8208"/>
                    <a:pt x="7526" y="7760"/>
                  </a:cubicBezTo>
                  <a:lnTo>
                    <a:pt x="7526" y="1509"/>
                  </a:lnTo>
                  <a:cubicBezTo>
                    <a:pt x="7526" y="1057"/>
                    <a:pt x="7876" y="672"/>
                    <a:pt x="8327" y="658"/>
                  </a:cubicBezTo>
                  <a:cubicBezTo>
                    <a:pt x="8338" y="658"/>
                    <a:pt x="8348" y="658"/>
                    <a:pt x="8359" y="658"/>
                  </a:cubicBezTo>
                  <a:close/>
                  <a:moveTo>
                    <a:pt x="8359" y="0"/>
                  </a:moveTo>
                  <a:cubicBezTo>
                    <a:pt x="7536" y="0"/>
                    <a:pt x="6871" y="665"/>
                    <a:pt x="6871" y="1488"/>
                  </a:cubicBezTo>
                  <a:lnTo>
                    <a:pt x="6871" y="6489"/>
                  </a:lnTo>
                  <a:cubicBezTo>
                    <a:pt x="6602" y="6276"/>
                    <a:pt x="6283" y="6180"/>
                    <a:pt x="5965" y="6180"/>
                  </a:cubicBezTo>
                  <a:cubicBezTo>
                    <a:pt x="5559" y="6180"/>
                    <a:pt x="5156" y="6336"/>
                    <a:pt x="4865" y="6601"/>
                  </a:cubicBezTo>
                  <a:lnTo>
                    <a:pt x="2037" y="9174"/>
                  </a:lnTo>
                  <a:cubicBezTo>
                    <a:pt x="1519" y="9647"/>
                    <a:pt x="1225" y="10312"/>
                    <a:pt x="1225" y="11008"/>
                  </a:cubicBezTo>
                  <a:lnTo>
                    <a:pt x="1225" y="13696"/>
                  </a:lnTo>
                  <a:lnTo>
                    <a:pt x="329" y="13696"/>
                  </a:lnTo>
                  <a:cubicBezTo>
                    <a:pt x="147" y="13696"/>
                    <a:pt x="0" y="13843"/>
                    <a:pt x="0" y="14025"/>
                  </a:cubicBezTo>
                  <a:lnTo>
                    <a:pt x="0" y="16608"/>
                  </a:lnTo>
                  <a:cubicBezTo>
                    <a:pt x="0" y="16787"/>
                    <a:pt x="147" y="16934"/>
                    <a:pt x="329" y="16934"/>
                  </a:cubicBezTo>
                  <a:lnTo>
                    <a:pt x="3647" y="16934"/>
                  </a:lnTo>
                  <a:cubicBezTo>
                    <a:pt x="3650" y="16934"/>
                    <a:pt x="3652" y="16934"/>
                    <a:pt x="3655" y="16934"/>
                  </a:cubicBezTo>
                  <a:cubicBezTo>
                    <a:pt x="3809" y="16934"/>
                    <a:pt x="3945" y="16830"/>
                    <a:pt x="3980" y="16678"/>
                  </a:cubicBezTo>
                  <a:cubicBezTo>
                    <a:pt x="4025" y="16472"/>
                    <a:pt x="3868" y="16279"/>
                    <a:pt x="3658" y="16279"/>
                  </a:cubicBezTo>
                  <a:lnTo>
                    <a:pt x="658" y="16279"/>
                  </a:lnTo>
                  <a:lnTo>
                    <a:pt x="658" y="14354"/>
                  </a:lnTo>
                  <a:lnTo>
                    <a:pt x="7351" y="14354"/>
                  </a:lnTo>
                  <a:lnTo>
                    <a:pt x="7351" y="16279"/>
                  </a:lnTo>
                  <a:lnTo>
                    <a:pt x="5096" y="16279"/>
                  </a:lnTo>
                  <a:cubicBezTo>
                    <a:pt x="5094" y="16279"/>
                    <a:pt x="5091" y="16279"/>
                    <a:pt x="5089" y="16279"/>
                  </a:cubicBezTo>
                  <a:cubicBezTo>
                    <a:pt x="4935" y="16279"/>
                    <a:pt x="4802" y="16387"/>
                    <a:pt x="4764" y="16535"/>
                  </a:cubicBezTo>
                  <a:cubicBezTo>
                    <a:pt x="4718" y="16741"/>
                    <a:pt x="4876" y="16934"/>
                    <a:pt x="5086" y="16934"/>
                  </a:cubicBezTo>
                  <a:lnTo>
                    <a:pt x="7680" y="16934"/>
                  </a:lnTo>
                  <a:cubicBezTo>
                    <a:pt x="7862" y="16934"/>
                    <a:pt x="8009" y="16787"/>
                    <a:pt x="8009" y="16608"/>
                  </a:cubicBezTo>
                  <a:lnTo>
                    <a:pt x="8009" y="14025"/>
                  </a:lnTo>
                  <a:cubicBezTo>
                    <a:pt x="8009" y="13843"/>
                    <a:pt x="7862" y="13696"/>
                    <a:pt x="7680" y="13696"/>
                  </a:cubicBezTo>
                  <a:lnTo>
                    <a:pt x="6696" y="13696"/>
                  </a:lnTo>
                  <a:lnTo>
                    <a:pt x="6696" y="12818"/>
                  </a:lnTo>
                  <a:cubicBezTo>
                    <a:pt x="6696" y="12818"/>
                    <a:pt x="9251" y="10231"/>
                    <a:pt x="9258" y="10224"/>
                  </a:cubicBezTo>
                  <a:cubicBezTo>
                    <a:pt x="9636" y="9776"/>
                    <a:pt x="9846" y="9206"/>
                    <a:pt x="9846" y="8618"/>
                  </a:cubicBezTo>
                  <a:lnTo>
                    <a:pt x="9846" y="1488"/>
                  </a:lnTo>
                  <a:cubicBezTo>
                    <a:pt x="9846" y="665"/>
                    <a:pt x="9178" y="0"/>
                    <a:pt x="83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1" name="Google Shape;1681;p40"/>
            <p:cNvSpPr/>
            <p:nvPr/>
          </p:nvSpPr>
          <p:spPr>
            <a:xfrm>
              <a:off x="4406975" y="2081325"/>
              <a:ext cx="330175" cy="330175"/>
            </a:xfrm>
            <a:custGeom>
              <a:rect b="b" l="l" r="r" t="t"/>
              <a:pathLst>
                <a:path extrusionOk="0" h="13207" w="13207">
                  <a:moveTo>
                    <a:pt x="3553" y="4295"/>
                  </a:moveTo>
                  <a:cubicBezTo>
                    <a:pt x="4192" y="4295"/>
                    <a:pt x="4135" y="5216"/>
                    <a:pt x="3730" y="5216"/>
                  </a:cubicBezTo>
                  <a:cubicBezTo>
                    <a:pt x="3728" y="5216"/>
                    <a:pt x="3726" y="5216"/>
                    <a:pt x="3725" y="5216"/>
                  </a:cubicBezTo>
                  <a:cubicBezTo>
                    <a:pt x="3719" y="5216"/>
                    <a:pt x="3713" y="5216"/>
                    <a:pt x="3708" y="5216"/>
                  </a:cubicBezTo>
                  <a:cubicBezTo>
                    <a:pt x="2984" y="5216"/>
                    <a:pt x="2398" y="5865"/>
                    <a:pt x="2398" y="6591"/>
                  </a:cubicBezTo>
                  <a:lnTo>
                    <a:pt x="2398" y="7074"/>
                  </a:lnTo>
                  <a:cubicBezTo>
                    <a:pt x="2398" y="7449"/>
                    <a:pt x="2094" y="7750"/>
                    <a:pt x="1719" y="7750"/>
                  </a:cubicBezTo>
                  <a:lnTo>
                    <a:pt x="771" y="7750"/>
                  </a:lnTo>
                  <a:cubicBezTo>
                    <a:pt x="701" y="7386"/>
                    <a:pt x="487" y="5846"/>
                    <a:pt x="1138" y="4295"/>
                  </a:cubicBezTo>
                  <a:close/>
                  <a:moveTo>
                    <a:pt x="6469" y="658"/>
                  </a:moveTo>
                  <a:lnTo>
                    <a:pt x="6469" y="1975"/>
                  </a:lnTo>
                  <a:cubicBezTo>
                    <a:pt x="6452" y="2154"/>
                    <a:pt x="6592" y="2304"/>
                    <a:pt x="6768" y="2304"/>
                  </a:cubicBezTo>
                  <a:cubicBezTo>
                    <a:pt x="6770" y="2304"/>
                    <a:pt x="6772" y="2304"/>
                    <a:pt x="6774" y="2304"/>
                  </a:cubicBezTo>
                  <a:cubicBezTo>
                    <a:pt x="6956" y="2304"/>
                    <a:pt x="7082" y="1975"/>
                    <a:pt x="7082" y="1975"/>
                  </a:cubicBezTo>
                  <a:lnTo>
                    <a:pt x="7082" y="693"/>
                  </a:lnTo>
                  <a:cubicBezTo>
                    <a:pt x="10200" y="956"/>
                    <a:pt x="12647" y="3714"/>
                    <a:pt x="12538" y="6833"/>
                  </a:cubicBezTo>
                  <a:lnTo>
                    <a:pt x="11380" y="6833"/>
                  </a:lnTo>
                  <a:cubicBezTo>
                    <a:pt x="10778" y="6889"/>
                    <a:pt x="10449" y="7218"/>
                    <a:pt x="10393" y="7816"/>
                  </a:cubicBezTo>
                  <a:cubicBezTo>
                    <a:pt x="10344" y="8331"/>
                    <a:pt x="10060" y="8614"/>
                    <a:pt x="9546" y="8660"/>
                  </a:cubicBezTo>
                  <a:cubicBezTo>
                    <a:pt x="9080" y="8660"/>
                    <a:pt x="8702" y="8285"/>
                    <a:pt x="8699" y="7816"/>
                  </a:cubicBezTo>
                  <a:lnTo>
                    <a:pt x="8699" y="5674"/>
                  </a:lnTo>
                  <a:cubicBezTo>
                    <a:pt x="8636" y="4981"/>
                    <a:pt x="8254" y="4603"/>
                    <a:pt x="7561" y="4537"/>
                  </a:cubicBezTo>
                  <a:cubicBezTo>
                    <a:pt x="7295" y="4537"/>
                    <a:pt x="7082" y="4323"/>
                    <a:pt x="7082" y="4057"/>
                  </a:cubicBezTo>
                  <a:lnTo>
                    <a:pt x="7082" y="3417"/>
                  </a:lnTo>
                  <a:cubicBezTo>
                    <a:pt x="7085" y="3259"/>
                    <a:pt x="6977" y="3119"/>
                    <a:pt x="6823" y="3084"/>
                  </a:cubicBezTo>
                  <a:cubicBezTo>
                    <a:pt x="6799" y="3079"/>
                    <a:pt x="6775" y="3076"/>
                    <a:pt x="6752" y="3076"/>
                  </a:cubicBezTo>
                  <a:cubicBezTo>
                    <a:pt x="6576" y="3076"/>
                    <a:pt x="6424" y="3221"/>
                    <a:pt x="6424" y="3406"/>
                  </a:cubicBezTo>
                  <a:lnTo>
                    <a:pt x="6424" y="4043"/>
                  </a:lnTo>
                  <a:cubicBezTo>
                    <a:pt x="6424" y="4670"/>
                    <a:pt x="6935" y="5181"/>
                    <a:pt x="7561" y="5184"/>
                  </a:cubicBezTo>
                  <a:cubicBezTo>
                    <a:pt x="7855" y="5212"/>
                    <a:pt x="8013" y="5370"/>
                    <a:pt x="8044" y="5664"/>
                  </a:cubicBezTo>
                  <a:lnTo>
                    <a:pt x="8044" y="7799"/>
                  </a:lnTo>
                  <a:cubicBezTo>
                    <a:pt x="8044" y="8464"/>
                    <a:pt x="8471" y="9069"/>
                    <a:pt x="9108" y="9262"/>
                  </a:cubicBezTo>
                  <a:cubicBezTo>
                    <a:pt x="9256" y="9306"/>
                    <a:pt x="9402" y="9326"/>
                    <a:pt x="9544" y="9326"/>
                  </a:cubicBezTo>
                  <a:cubicBezTo>
                    <a:pt x="10366" y="9326"/>
                    <a:pt x="11051" y="8640"/>
                    <a:pt x="11051" y="7820"/>
                  </a:cubicBezTo>
                  <a:cubicBezTo>
                    <a:pt x="11068" y="7617"/>
                    <a:pt x="11180" y="7505"/>
                    <a:pt x="11380" y="7487"/>
                  </a:cubicBezTo>
                  <a:lnTo>
                    <a:pt x="12479" y="7487"/>
                  </a:lnTo>
                  <a:cubicBezTo>
                    <a:pt x="12055" y="10371"/>
                    <a:pt x="9574" y="12591"/>
                    <a:pt x="6581" y="12591"/>
                  </a:cubicBezTo>
                  <a:cubicBezTo>
                    <a:pt x="3914" y="12591"/>
                    <a:pt x="1653" y="10830"/>
                    <a:pt x="893" y="8408"/>
                  </a:cubicBezTo>
                  <a:lnTo>
                    <a:pt x="1723" y="8408"/>
                  </a:lnTo>
                  <a:cubicBezTo>
                    <a:pt x="2458" y="8408"/>
                    <a:pt x="3056" y="7809"/>
                    <a:pt x="3056" y="7074"/>
                  </a:cubicBezTo>
                  <a:lnTo>
                    <a:pt x="3056" y="6549"/>
                  </a:lnTo>
                  <a:cubicBezTo>
                    <a:pt x="3056" y="6178"/>
                    <a:pt x="3357" y="5874"/>
                    <a:pt x="3732" y="5874"/>
                  </a:cubicBezTo>
                  <a:cubicBezTo>
                    <a:pt x="5094" y="5744"/>
                    <a:pt x="4873" y="3637"/>
                    <a:pt x="3553" y="3637"/>
                  </a:cubicBezTo>
                  <a:lnTo>
                    <a:pt x="1460" y="3637"/>
                  </a:lnTo>
                  <a:cubicBezTo>
                    <a:pt x="1460" y="3637"/>
                    <a:pt x="4320" y="714"/>
                    <a:pt x="6469" y="658"/>
                  </a:cubicBezTo>
                  <a:close/>
                  <a:moveTo>
                    <a:pt x="6602" y="0"/>
                  </a:moveTo>
                  <a:cubicBezTo>
                    <a:pt x="3011" y="0"/>
                    <a:pt x="1" y="2762"/>
                    <a:pt x="1" y="6605"/>
                  </a:cubicBezTo>
                  <a:cubicBezTo>
                    <a:pt x="1" y="10431"/>
                    <a:pt x="3007" y="13207"/>
                    <a:pt x="6602" y="13207"/>
                  </a:cubicBezTo>
                  <a:cubicBezTo>
                    <a:pt x="9945" y="13207"/>
                    <a:pt x="12941" y="10532"/>
                    <a:pt x="13182" y="7169"/>
                  </a:cubicBezTo>
                  <a:cubicBezTo>
                    <a:pt x="13196" y="6983"/>
                    <a:pt x="13207" y="6794"/>
                    <a:pt x="13207" y="6605"/>
                  </a:cubicBezTo>
                  <a:cubicBezTo>
                    <a:pt x="13207" y="2965"/>
                    <a:pt x="10246" y="0"/>
                    <a:pt x="66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682" name="Google Shape;1682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6775" y="1336625"/>
            <a:ext cx="4038250" cy="221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3" name="Google Shape;1683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85025" y="1336625"/>
            <a:ext cx="2503950" cy="1644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4" name="Google Shape;1684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85025" y="2980975"/>
            <a:ext cx="2503949" cy="1857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5" name="Google Shape;1685;p40"/>
          <p:cNvPicPr preferRelativeResize="0"/>
          <p:nvPr/>
        </p:nvPicPr>
        <p:blipFill rotWithShape="1">
          <a:blip r:embed="rId6">
            <a:alphaModFix/>
          </a:blip>
          <a:srcRect b="0" l="0" r="55442" t="0"/>
          <a:stretch/>
        </p:blipFill>
        <p:spPr>
          <a:xfrm>
            <a:off x="6788975" y="1336625"/>
            <a:ext cx="2208226" cy="350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6" name="Google Shape;1686;p4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076800" y="3554825"/>
            <a:ext cx="2208225" cy="1283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7" name="Google Shape;1687;p4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46775" y="3490400"/>
            <a:ext cx="1830025" cy="13847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1" name="Shape 1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2" name="Google Shape;1692;p41"/>
          <p:cNvSpPr/>
          <p:nvPr/>
        </p:nvSpPr>
        <p:spPr>
          <a:xfrm>
            <a:off x="6899834" y="1146383"/>
            <a:ext cx="1086900" cy="1092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3" name="Google Shape;1693;p41"/>
          <p:cNvSpPr/>
          <p:nvPr/>
        </p:nvSpPr>
        <p:spPr>
          <a:xfrm>
            <a:off x="6788975" y="1028700"/>
            <a:ext cx="1306200" cy="1330200"/>
          </a:xfrm>
          <a:prstGeom prst="ellipse">
            <a:avLst/>
          </a:prstGeom>
          <a:noFill/>
          <a:ln cap="flat" cmpd="sng" w="19050">
            <a:solidFill>
              <a:schemeClr val="lt2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4" name="Google Shape;1694;p41"/>
          <p:cNvSpPr txBox="1"/>
          <p:nvPr/>
        </p:nvSpPr>
        <p:spPr>
          <a:xfrm>
            <a:off x="152400" y="301325"/>
            <a:ext cx="84822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Product Launch: EcoTrendy Clothing (Going Zero Waste)</a:t>
            </a:r>
            <a:endParaRPr b="1" sz="22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695" name="Google Shape;1695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99825" y="943025"/>
            <a:ext cx="1939375" cy="2328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6" name="Google Shape;1696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943025"/>
            <a:ext cx="3024925" cy="3870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7" name="Google Shape;1697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77325" y="3271700"/>
            <a:ext cx="5661875" cy="154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8" name="Google Shape;1698;p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77325" y="943025"/>
            <a:ext cx="3722501" cy="23286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99" name="Google Shape;1699;p41"/>
          <p:cNvGrpSpPr/>
          <p:nvPr/>
        </p:nvGrpSpPr>
        <p:grpSpPr>
          <a:xfrm>
            <a:off x="7827764" y="85176"/>
            <a:ext cx="742626" cy="739360"/>
            <a:chOff x="5108447" y="1420461"/>
            <a:chExt cx="3250004" cy="2302586"/>
          </a:xfrm>
        </p:grpSpPr>
        <p:sp>
          <p:nvSpPr>
            <p:cNvPr id="1700" name="Google Shape;1700;p41"/>
            <p:cNvSpPr/>
            <p:nvPr/>
          </p:nvSpPr>
          <p:spPr>
            <a:xfrm>
              <a:off x="6190150" y="2524282"/>
              <a:ext cx="1438820" cy="779206"/>
            </a:xfrm>
            <a:custGeom>
              <a:rect b="b" l="l" r="r" t="t"/>
              <a:pathLst>
                <a:path extrusionOk="0" h="22999" w="42465">
                  <a:moveTo>
                    <a:pt x="70" y="1"/>
                  </a:moveTo>
                  <a:cubicBezTo>
                    <a:pt x="28" y="587"/>
                    <a:pt x="1" y="1174"/>
                    <a:pt x="1" y="1761"/>
                  </a:cubicBezTo>
                  <a:cubicBezTo>
                    <a:pt x="1" y="13499"/>
                    <a:pt x="9501" y="22999"/>
                    <a:pt x="21239" y="22999"/>
                  </a:cubicBezTo>
                  <a:cubicBezTo>
                    <a:pt x="27095" y="22999"/>
                    <a:pt x="32404" y="20624"/>
                    <a:pt x="36253" y="16775"/>
                  </a:cubicBezTo>
                  <a:cubicBezTo>
                    <a:pt x="40089" y="12940"/>
                    <a:pt x="42464" y="7630"/>
                    <a:pt x="42464" y="1761"/>
                  </a:cubicBezTo>
                  <a:cubicBezTo>
                    <a:pt x="42464" y="1174"/>
                    <a:pt x="42450" y="587"/>
                    <a:pt x="42395" y="1"/>
                  </a:cubicBezTo>
                  <a:cubicBezTo>
                    <a:pt x="41563" y="10960"/>
                    <a:pt x="32404" y="19586"/>
                    <a:pt x="21239" y="19586"/>
                  </a:cubicBezTo>
                  <a:cubicBezTo>
                    <a:pt x="10061" y="19586"/>
                    <a:pt x="916" y="10960"/>
                    <a:pt x="70" y="1"/>
                  </a:cubicBezTo>
                  <a:close/>
                </a:path>
              </a:pathLst>
            </a:custGeom>
            <a:solidFill>
              <a:srgbClr val="E8E9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1" name="Google Shape;1701;p41"/>
            <p:cNvSpPr/>
            <p:nvPr/>
          </p:nvSpPr>
          <p:spPr>
            <a:xfrm>
              <a:off x="6175378" y="1850085"/>
              <a:ext cx="1468366" cy="1468224"/>
            </a:xfrm>
            <a:custGeom>
              <a:rect b="b" l="l" r="r" t="t"/>
              <a:pathLst>
                <a:path extrusionOk="0" h="43336" w="43337">
                  <a:moveTo>
                    <a:pt x="21675" y="859"/>
                  </a:moveTo>
                  <a:cubicBezTo>
                    <a:pt x="33140" y="859"/>
                    <a:pt x="42477" y="10195"/>
                    <a:pt x="42477" y="21661"/>
                  </a:cubicBezTo>
                  <a:cubicBezTo>
                    <a:pt x="42477" y="33140"/>
                    <a:pt x="33140" y="42462"/>
                    <a:pt x="21675" y="42462"/>
                  </a:cubicBezTo>
                  <a:cubicBezTo>
                    <a:pt x="10197" y="42462"/>
                    <a:pt x="874" y="33140"/>
                    <a:pt x="874" y="21661"/>
                  </a:cubicBezTo>
                  <a:cubicBezTo>
                    <a:pt x="874" y="10195"/>
                    <a:pt x="10197" y="859"/>
                    <a:pt x="21675" y="859"/>
                  </a:cubicBezTo>
                  <a:close/>
                  <a:moveTo>
                    <a:pt x="21675" y="0"/>
                  </a:moveTo>
                  <a:cubicBezTo>
                    <a:pt x="9718" y="0"/>
                    <a:pt x="0" y="9718"/>
                    <a:pt x="0" y="21661"/>
                  </a:cubicBezTo>
                  <a:cubicBezTo>
                    <a:pt x="0" y="33617"/>
                    <a:pt x="9718" y="43336"/>
                    <a:pt x="21675" y="43336"/>
                  </a:cubicBezTo>
                  <a:cubicBezTo>
                    <a:pt x="33619" y="43336"/>
                    <a:pt x="43337" y="33617"/>
                    <a:pt x="43337" y="21661"/>
                  </a:cubicBezTo>
                  <a:cubicBezTo>
                    <a:pt x="43337" y="9718"/>
                    <a:pt x="33619" y="0"/>
                    <a:pt x="216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2" name="Google Shape;1702;p41"/>
            <p:cNvSpPr/>
            <p:nvPr/>
          </p:nvSpPr>
          <p:spPr>
            <a:xfrm>
              <a:off x="6461147" y="2605931"/>
              <a:ext cx="1116903" cy="697555"/>
            </a:xfrm>
            <a:custGeom>
              <a:rect b="b" l="l" r="r" t="t"/>
              <a:pathLst>
                <a:path extrusionOk="0" h="20589" w="32964">
                  <a:moveTo>
                    <a:pt x="14606" y="0"/>
                  </a:moveTo>
                  <a:cubicBezTo>
                    <a:pt x="13982" y="0"/>
                    <a:pt x="13396" y="184"/>
                    <a:pt x="13009" y="661"/>
                  </a:cubicBezTo>
                  <a:cubicBezTo>
                    <a:pt x="12326" y="1507"/>
                    <a:pt x="12681" y="2818"/>
                    <a:pt x="13363" y="3664"/>
                  </a:cubicBezTo>
                  <a:cubicBezTo>
                    <a:pt x="14046" y="4497"/>
                    <a:pt x="15014" y="5083"/>
                    <a:pt x="15724" y="5902"/>
                  </a:cubicBezTo>
                  <a:cubicBezTo>
                    <a:pt x="16434" y="6721"/>
                    <a:pt x="16871" y="7991"/>
                    <a:pt x="16257" y="8892"/>
                  </a:cubicBezTo>
                  <a:cubicBezTo>
                    <a:pt x="15863" y="9482"/>
                    <a:pt x="15169" y="9719"/>
                    <a:pt x="14443" y="9719"/>
                  </a:cubicBezTo>
                  <a:cubicBezTo>
                    <a:pt x="14012" y="9719"/>
                    <a:pt x="13569" y="9635"/>
                    <a:pt x="13172" y="9493"/>
                  </a:cubicBezTo>
                  <a:cubicBezTo>
                    <a:pt x="12094" y="9123"/>
                    <a:pt x="11138" y="8441"/>
                    <a:pt x="10019" y="8237"/>
                  </a:cubicBezTo>
                  <a:cubicBezTo>
                    <a:pt x="9874" y="8212"/>
                    <a:pt x="9725" y="8200"/>
                    <a:pt x="9574" y="8200"/>
                  </a:cubicBezTo>
                  <a:cubicBezTo>
                    <a:pt x="8561" y="8200"/>
                    <a:pt x="7492" y="8751"/>
                    <a:pt x="7385" y="9738"/>
                  </a:cubicBezTo>
                  <a:cubicBezTo>
                    <a:pt x="7262" y="10994"/>
                    <a:pt x="8777" y="11963"/>
                    <a:pt x="8723" y="13232"/>
                  </a:cubicBezTo>
                  <a:cubicBezTo>
                    <a:pt x="8684" y="14372"/>
                    <a:pt x="7384" y="15043"/>
                    <a:pt x="6220" y="15043"/>
                  </a:cubicBezTo>
                  <a:cubicBezTo>
                    <a:pt x="6144" y="15043"/>
                    <a:pt x="6068" y="15040"/>
                    <a:pt x="5993" y="15034"/>
                  </a:cubicBezTo>
                  <a:cubicBezTo>
                    <a:pt x="4901" y="14965"/>
                    <a:pt x="3849" y="14501"/>
                    <a:pt x="2758" y="14419"/>
                  </a:cubicBezTo>
                  <a:cubicBezTo>
                    <a:pt x="2635" y="14406"/>
                    <a:pt x="2512" y="14392"/>
                    <a:pt x="2390" y="14392"/>
                  </a:cubicBezTo>
                  <a:cubicBezTo>
                    <a:pt x="1365" y="14392"/>
                    <a:pt x="219" y="15034"/>
                    <a:pt x="0" y="15962"/>
                  </a:cubicBezTo>
                  <a:cubicBezTo>
                    <a:pt x="178" y="16099"/>
                    <a:pt x="355" y="16248"/>
                    <a:pt x="546" y="16385"/>
                  </a:cubicBezTo>
                  <a:cubicBezTo>
                    <a:pt x="656" y="16467"/>
                    <a:pt x="779" y="16549"/>
                    <a:pt x="888" y="16631"/>
                  </a:cubicBezTo>
                  <a:cubicBezTo>
                    <a:pt x="1107" y="16781"/>
                    <a:pt x="1311" y="16931"/>
                    <a:pt x="1529" y="17081"/>
                  </a:cubicBezTo>
                  <a:cubicBezTo>
                    <a:pt x="1625" y="17136"/>
                    <a:pt x="1707" y="17191"/>
                    <a:pt x="1789" y="17245"/>
                  </a:cubicBezTo>
                  <a:cubicBezTo>
                    <a:pt x="2102" y="17449"/>
                    <a:pt x="2417" y="17641"/>
                    <a:pt x="2744" y="17819"/>
                  </a:cubicBezTo>
                  <a:cubicBezTo>
                    <a:pt x="2867" y="17886"/>
                    <a:pt x="2976" y="17955"/>
                    <a:pt x="3099" y="18023"/>
                  </a:cubicBezTo>
                  <a:cubicBezTo>
                    <a:pt x="3167" y="18050"/>
                    <a:pt x="3222" y="18077"/>
                    <a:pt x="3276" y="18119"/>
                  </a:cubicBezTo>
                  <a:cubicBezTo>
                    <a:pt x="3522" y="18255"/>
                    <a:pt x="3782" y="18378"/>
                    <a:pt x="4027" y="18501"/>
                  </a:cubicBezTo>
                  <a:cubicBezTo>
                    <a:pt x="4355" y="18651"/>
                    <a:pt x="4668" y="18801"/>
                    <a:pt x="5010" y="18938"/>
                  </a:cubicBezTo>
                  <a:cubicBezTo>
                    <a:pt x="5132" y="18992"/>
                    <a:pt x="5269" y="19047"/>
                    <a:pt x="5392" y="19102"/>
                  </a:cubicBezTo>
                  <a:cubicBezTo>
                    <a:pt x="5638" y="19197"/>
                    <a:pt x="5884" y="19278"/>
                    <a:pt x="6129" y="19375"/>
                  </a:cubicBezTo>
                  <a:cubicBezTo>
                    <a:pt x="6252" y="19415"/>
                    <a:pt x="6388" y="19456"/>
                    <a:pt x="6525" y="19511"/>
                  </a:cubicBezTo>
                  <a:cubicBezTo>
                    <a:pt x="6825" y="19606"/>
                    <a:pt x="7125" y="19702"/>
                    <a:pt x="7440" y="19797"/>
                  </a:cubicBezTo>
                  <a:lnTo>
                    <a:pt x="7931" y="19921"/>
                  </a:lnTo>
                  <a:cubicBezTo>
                    <a:pt x="8053" y="19961"/>
                    <a:pt x="8177" y="19988"/>
                    <a:pt x="8299" y="20016"/>
                  </a:cubicBezTo>
                  <a:cubicBezTo>
                    <a:pt x="8422" y="20043"/>
                    <a:pt x="8532" y="20070"/>
                    <a:pt x="8641" y="20097"/>
                  </a:cubicBezTo>
                  <a:cubicBezTo>
                    <a:pt x="8668" y="20097"/>
                    <a:pt x="8695" y="20097"/>
                    <a:pt x="8723" y="20112"/>
                  </a:cubicBezTo>
                  <a:cubicBezTo>
                    <a:pt x="8832" y="20139"/>
                    <a:pt x="8941" y="20152"/>
                    <a:pt x="9063" y="20179"/>
                  </a:cubicBezTo>
                  <a:lnTo>
                    <a:pt x="9473" y="20261"/>
                  </a:lnTo>
                  <a:lnTo>
                    <a:pt x="10006" y="20343"/>
                  </a:lnTo>
                  <a:cubicBezTo>
                    <a:pt x="10224" y="20385"/>
                    <a:pt x="10443" y="20412"/>
                    <a:pt x="10661" y="20439"/>
                  </a:cubicBezTo>
                  <a:cubicBezTo>
                    <a:pt x="10783" y="20452"/>
                    <a:pt x="10907" y="20466"/>
                    <a:pt x="11016" y="20480"/>
                  </a:cubicBezTo>
                  <a:cubicBezTo>
                    <a:pt x="11138" y="20494"/>
                    <a:pt x="11262" y="20507"/>
                    <a:pt x="11384" y="20507"/>
                  </a:cubicBezTo>
                  <a:cubicBezTo>
                    <a:pt x="11520" y="20521"/>
                    <a:pt x="11657" y="20534"/>
                    <a:pt x="11807" y="20548"/>
                  </a:cubicBezTo>
                  <a:cubicBezTo>
                    <a:pt x="11917" y="20548"/>
                    <a:pt x="12039" y="20561"/>
                    <a:pt x="12162" y="20561"/>
                  </a:cubicBezTo>
                  <a:cubicBezTo>
                    <a:pt x="12257" y="20561"/>
                    <a:pt x="12367" y="20576"/>
                    <a:pt x="12463" y="20576"/>
                  </a:cubicBezTo>
                  <a:cubicBezTo>
                    <a:pt x="12572" y="20576"/>
                    <a:pt x="12667" y="20589"/>
                    <a:pt x="12763" y="20589"/>
                  </a:cubicBezTo>
                  <a:lnTo>
                    <a:pt x="13240" y="20589"/>
                  </a:lnTo>
                  <a:cubicBezTo>
                    <a:pt x="19096" y="20589"/>
                    <a:pt x="24405" y="18214"/>
                    <a:pt x="28254" y="14365"/>
                  </a:cubicBezTo>
                  <a:cubicBezTo>
                    <a:pt x="28487" y="14133"/>
                    <a:pt x="28733" y="13888"/>
                    <a:pt x="28951" y="13628"/>
                  </a:cubicBezTo>
                  <a:cubicBezTo>
                    <a:pt x="29073" y="13505"/>
                    <a:pt x="29182" y="13382"/>
                    <a:pt x="29292" y="13246"/>
                  </a:cubicBezTo>
                  <a:cubicBezTo>
                    <a:pt x="29388" y="13151"/>
                    <a:pt x="29470" y="13041"/>
                    <a:pt x="29565" y="12932"/>
                  </a:cubicBezTo>
                  <a:cubicBezTo>
                    <a:pt x="29797" y="12645"/>
                    <a:pt x="30029" y="12359"/>
                    <a:pt x="30247" y="12059"/>
                  </a:cubicBezTo>
                  <a:cubicBezTo>
                    <a:pt x="30316" y="11977"/>
                    <a:pt x="30384" y="11881"/>
                    <a:pt x="30452" y="11786"/>
                  </a:cubicBezTo>
                  <a:cubicBezTo>
                    <a:pt x="30507" y="11704"/>
                    <a:pt x="30575" y="11622"/>
                    <a:pt x="30629" y="11540"/>
                  </a:cubicBezTo>
                  <a:lnTo>
                    <a:pt x="30998" y="11007"/>
                  </a:lnTo>
                  <a:cubicBezTo>
                    <a:pt x="31066" y="10885"/>
                    <a:pt x="31135" y="10776"/>
                    <a:pt x="31217" y="10652"/>
                  </a:cubicBezTo>
                  <a:cubicBezTo>
                    <a:pt x="31244" y="10612"/>
                    <a:pt x="31271" y="10584"/>
                    <a:pt x="31284" y="10543"/>
                  </a:cubicBezTo>
                  <a:cubicBezTo>
                    <a:pt x="31353" y="10434"/>
                    <a:pt x="31421" y="10339"/>
                    <a:pt x="31475" y="10243"/>
                  </a:cubicBezTo>
                  <a:cubicBezTo>
                    <a:pt x="31544" y="10120"/>
                    <a:pt x="31626" y="9997"/>
                    <a:pt x="31694" y="9875"/>
                  </a:cubicBezTo>
                  <a:cubicBezTo>
                    <a:pt x="31763" y="9751"/>
                    <a:pt x="31830" y="9629"/>
                    <a:pt x="31885" y="9506"/>
                  </a:cubicBezTo>
                  <a:cubicBezTo>
                    <a:pt x="32036" y="9233"/>
                    <a:pt x="32172" y="8974"/>
                    <a:pt x="32309" y="8701"/>
                  </a:cubicBezTo>
                  <a:cubicBezTo>
                    <a:pt x="32363" y="8592"/>
                    <a:pt x="32418" y="8483"/>
                    <a:pt x="32472" y="8359"/>
                  </a:cubicBezTo>
                  <a:cubicBezTo>
                    <a:pt x="32513" y="8277"/>
                    <a:pt x="32554" y="8195"/>
                    <a:pt x="32582" y="8113"/>
                  </a:cubicBezTo>
                  <a:cubicBezTo>
                    <a:pt x="32718" y="7827"/>
                    <a:pt x="32840" y="7527"/>
                    <a:pt x="32964" y="7240"/>
                  </a:cubicBezTo>
                  <a:cubicBezTo>
                    <a:pt x="32704" y="6763"/>
                    <a:pt x="32349" y="6353"/>
                    <a:pt x="31912" y="6039"/>
                  </a:cubicBezTo>
                  <a:cubicBezTo>
                    <a:pt x="31885" y="6026"/>
                    <a:pt x="31858" y="5998"/>
                    <a:pt x="31830" y="5984"/>
                  </a:cubicBezTo>
                  <a:cubicBezTo>
                    <a:pt x="31261" y="5617"/>
                    <a:pt x="30585" y="5436"/>
                    <a:pt x="29907" y="5436"/>
                  </a:cubicBezTo>
                  <a:cubicBezTo>
                    <a:pt x="29074" y="5436"/>
                    <a:pt x="28239" y="5709"/>
                    <a:pt x="27599" y="6244"/>
                  </a:cubicBezTo>
                  <a:cubicBezTo>
                    <a:pt x="26904" y="6845"/>
                    <a:pt x="26453" y="7691"/>
                    <a:pt x="25893" y="8428"/>
                  </a:cubicBezTo>
                  <a:cubicBezTo>
                    <a:pt x="25332" y="9150"/>
                    <a:pt x="24546" y="9807"/>
                    <a:pt x="23641" y="9807"/>
                  </a:cubicBezTo>
                  <a:cubicBezTo>
                    <a:pt x="23623" y="9807"/>
                    <a:pt x="23605" y="9806"/>
                    <a:pt x="23586" y="9806"/>
                  </a:cubicBezTo>
                  <a:cubicBezTo>
                    <a:pt x="22576" y="9779"/>
                    <a:pt x="21771" y="8947"/>
                    <a:pt x="21362" y="8018"/>
                  </a:cubicBezTo>
                  <a:cubicBezTo>
                    <a:pt x="20966" y="7103"/>
                    <a:pt x="20856" y="6093"/>
                    <a:pt x="20556" y="5138"/>
                  </a:cubicBezTo>
                  <a:cubicBezTo>
                    <a:pt x="19888" y="2981"/>
                    <a:pt x="18223" y="1180"/>
                    <a:pt x="16148" y="320"/>
                  </a:cubicBezTo>
                  <a:cubicBezTo>
                    <a:pt x="15670" y="128"/>
                    <a:pt x="15125" y="0"/>
                    <a:pt x="146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3" name="Google Shape;1703;p41"/>
            <p:cNvSpPr/>
            <p:nvPr/>
          </p:nvSpPr>
          <p:spPr>
            <a:xfrm>
              <a:off x="6461147" y="2810494"/>
              <a:ext cx="1116903" cy="492988"/>
            </a:xfrm>
            <a:custGeom>
              <a:rect b="b" l="l" r="r" t="t"/>
              <a:pathLst>
                <a:path extrusionOk="0" h="14551" w="32964">
                  <a:moveTo>
                    <a:pt x="31912" y="1"/>
                  </a:moveTo>
                  <a:cubicBezTo>
                    <a:pt x="28323" y="6634"/>
                    <a:pt x="21307" y="11138"/>
                    <a:pt x="13240" y="11138"/>
                  </a:cubicBezTo>
                  <a:cubicBezTo>
                    <a:pt x="9418" y="11138"/>
                    <a:pt x="5856" y="10128"/>
                    <a:pt x="2758" y="8381"/>
                  </a:cubicBezTo>
                  <a:cubicBezTo>
                    <a:pt x="2635" y="8368"/>
                    <a:pt x="2512" y="8354"/>
                    <a:pt x="2390" y="8354"/>
                  </a:cubicBezTo>
                  <a:cubicBezTo>
                    <a:pt x="1365" y="8354"/>
                    <a:pt x="219" y="8996"/>
                    <a:pt x="0" y="9924"/>
                  </a:cubicBezTo>
                  <a:cubicBezTo>
                    <a:pt x="178" y="10061"/>
                    <a:pt x="355" y="10210"/>
                    <a:pt x="546" y="10347"/>
                  </a:cubicBezTo>
                  <a:cubicBezTo>
                    <a:pt x="656" y="10429"/>
                    <a:pt x="779" y="10511"/>
                    <a:pt x="888" y="10593"/>
                  </a:cubicBezTo>
                  <a:cubicBezTo>
                    <a:pt x="1107" y="10743"/>
                    <a:pt x="1311" y="10893"/>
                    <a:pt x="1529" y="11043"/>
                  </a:cubicBezTo>
                  <a:cubicBezTo>
                    <a:pt x="1625" y="11098"/>
                    <a:pt x="1707" y="11153"/>
                    <a:pt x="1789" y="11207"/>
                  </a:cubicBezTo>
                  <a:cubicBezTo>
                    <a:pt x="2102" y="11411"/>
                    <a:pt x="2417" y="11603"/>
                    <a:pt x="2744" y="11781"/>
                  </a:cubicBezTo>
                  <a:cubicBezTo>
                    <a:pt x="2867" y="11848"/>
                    <a:pt x="2976" y="11917"/>
                    <a:pt x="3099" y="11985"/>
                  </a:cubicBezTo>
                  <a:cubicBezTo>
                    <a:pt x="3167" y="12012"/>
                    <a:pt x="3222" y="12039"/>
                    <a:pt x="3276" y="12081"/>
                  </a:cubicBezTo>
                  <a:cubicBezTo>
                    <a:pt x="3522" y="12217"/>
                    <a:pt x="3782" y="12340"/>
                    <a:pt x="4027" y="12463"/>
                  </a:cubicBezTo>
                  <a:cubicBezTo>
                    <a:pt x="4355" y="12613"/>
                    <a:pt x="4668" y="12763"/>
                    <a:pt x="5010" y="12900"/>
                  </a:cubicBezTo>
                  <a:cubicBezTo>
                    <a:pt x="5132" y="12954"/>
                    <a:pt x="5269" y="13009"/>
                    <a:pt x="5392" y="13064"/>
                  </a:cubicBezTo>
                  <a:cubicBezTo>
                    <a:pt x="5638" y="13159"/>
                    <a:pt x="5884" y="13240"/>
                    <a:pt x="6129" y="13337"/>
                  </a:cubicBezTo>
                  <a:cubicBezTo>
                    <a:pt x="6252" y="13377"/>
                    <a:pt x="6388" y="13418"/>
                    <a:pt x="6525" y="13473"/>
                  </a:cubicBezTo>
                  <a:cubicBezTo>
                    <a:pt x="6825" y="13568"/>
                    <a:pt x="7125" y="13664"/>
                    <a:pt x="7440" y="13759"/>
                  </a:cubicBezTo>
                  <a:lnTo>
                    <a:pt x="7931" y="13883"/>
                  </a:lnTo>
                  <a:cubicBezTo>
                    <a:pt x="8053" y="13923"/>
                    <a:pt x="8177" y="13950"/>
                    <a:pt x="8299" y="13978"/>
                  </a:cubicBezTo>
                  <a:cubicBezTo>
                    <a:pt x="8422" y="14005"/>
                    <a:pt x="8532" y="14032"/>
                    <a:pt x="8641" y="14059"/>
                  </a:cubicBezTo>
                  <a:cubicBezTo>
                    <a:pt x="8668" y="14059"/>
                    <a:pt x="8695" y="14059"/>
                    <a:pt x="8723" y="14074"/>
                  </a:cubicBezTo>
                  <a:cubicBezTo>
                    <a:pt x="8832" y="14101"/>
                    <a:pt x="8941" y="14114"/>
                    <a:pt x="9063" y="14141"/>
                  </a:cubicBezTo>
                  <a:lnTo>
                    <a:pt x="9473" y="14223"/>
                  </a:lnTo>
                  <a:lnTo>
                    <a:pt x="10006" y="14305"/>
                  </a:lnTo>
                  <a:cubicBezTo>
                    <a:pt x="10224" y="14347"/>
                    <a:pt x="10443" y="14374"/>
                    <a:pt x="10661" y="14401"/>
                  </a:cubicBezTo>
                  <a:cubicBezTo>
                    <a:pt x="10783" y="14414"/>
                    <a:pt x="10907" y="14428"/>
                    <a:pt x="11016" y="14442"/>
                  </a:cubicBezTo>
                  <a:cubicBezTo>
                    <a:pt x="11138" y="14456"/>
                    <a:pt x="11262" y="14469"/>
                    <a:pt x="11384" y="14469"/>
                  </a:cubicBezTo>
                  <a:cubicBezTo>
                    <a:pt x="11520" y="14483"/>
                    <a:pt x="11657" y="14496"/>
                    <a:pt x="11807" y="14510"/>
                  </a:cubicBezTo>
                  <a:cubicBezTo>
                    <a:pt x="11917" y="14510"/>
                    <a:pt x="12039" y="14523"/>
                    <a:pt x="12162" y="14523"/>
                  </a:cubicBezTo>
                  <a:cubicBezTo>
                    <a:pt x="12257" y="14523"/>
                    <a:pt x="12367" y="14538"/>
                    <a:pt x="12463" y="14538"/>
                  </a:cubicBezTo>
                  <a:cubicBezTo>
                    <a:pt x="12572" y="14538"/>
                    <a:pt x="12667" y="14551"/>
                    <a:pt x="12763" y="14551"/>
                  </a:cubicBezTo>
                  <a:lnTo>
                    <a:pt x="13240" y="14551"/>
                  </a:lnTo>
                  <a:cubicBezTo>
                    <a:pt x="19096" y="14551"/>
                    <a:pt x="24405" y="12176"/>
                    <a:pt x="28254" y="8327"/>
                  </a:cubicBezTo>
                  <a:cubicBezTo>
                    <a:pt x="28487" y="8095"/>
                    <a:pt x="28733" y="7850"/>
                    <a:pt x="28951" y="7590"/>
                  </a:cubicBezTo>
                  <a:cubicBezTo>
                    <a:pt x="29073" y="7467"/>
                    <a:pt x="29182" y="7344"/>
                    <a:pt x="29292" y="7208"/>
                  </a:cubicBezTo>
                  <a:cubicBezTo>
                    <a:pt x="29388" y="7113"/>
                    <a:pt x="29470" y="7003"/>
                    <a:pt x="29565" y="6894"/>
                  </a:cubicBezTo>
                  <a:cubicBezTo>
                    <a:pt x="29797" y="6607"/>
                    <a:pt x="30029" y="6321"/>
                    <a:pt x="30247" y="6021"/>
                  </a:cubicBezTo>
                  <a:cubicBezTo>
                    <a:pt x="30316" y="5939"/>
                    <a:pt x="30384" y="5843"/>
                    <a:pt x="30452" y="5748"/>
                  </a:cubicBezTo>
                  <a:cubicBezTo>
                    <a:pt x="30507" y="5666"/>
                    <a:pt x="30575" y="5584"/>
                    <a:pt x="30629" y="5502"/>
                  </a:cubicBezTo>
                  <a:lnTo>
                    <a:pt x="30998" y="4969"/>
                  </a:lnTo>
                  <a:cubicBezTo>
                    <a:pt x="31066" y="4847"/>
                    <a:pt x="31135" y="4738"/>
                    <a:pt x="31217" y="4614"/>
                  </a:cubicBezTo>
                  <a:cubicBezTo>
                    <a:pt x="31244" y="4574"/>
                    <a:pt x="31271" y="4546"/>
                    <a:pt x="31284" y="4505"/>
                  </a:cubicBezTo>
                  <a:cubicBezTo>
                    <a:pt x="31353" y="4396"/>
                    <a:pt x="31421" y="4301"/>
                    <a:pt x="31475" y="4205"/>
                  </a:cubicBezTo>
                  <a:cubicBezTo>
                    <a:pt x="31544" y="4082"/>
                    <a:pt x="31626" y="3959"/>
                    <a:pt x="31694" y="3837"/>
                  </a:cubicBezTo>
                  <a:cubicBezTo>
                    <a:pt x="31763" y="3713"/>
                    <a:pt x="31830" y="3591"/>
                    <a:pt x="31885" y="3468"/>
                  </a:cubicBezTo>
                  <a:cubicBezTo>
                    <a:pt x="32036" y="3195"/>
                    <a:pt x="32172" y="2936"/>
                    <a:pt x="32309" y="2663"/>
                  </a:cubicBezTo>
                  <a:cubicBezTo>
                    <a:pt x="32363" y="2554"/>
                    <a:pt x="32418" y="2445"/>
                    <a:pt x="32472" y="2321"/>
                  </a:cubicBezTo>
                  <a:cubicBezTo>
                    <a:pt x="32513" y="2239"/>
                    <a:pt x="32554" y="2157"/>
                    <a:pt x="32582" y="2075"/>
                  </a:cubicBezTo>
                  <a:cubicBezTo>
                    <a:pt x="32718" y="1789"/>
                    <a:pt x="32840" y="1489"/>
                    <a:pt x="32964" y="1202"/>
                  </a:cubicBezTo>
                  <a:cubicBezTo>
                    <a:pt x="32704" y="725"/>
                    <a:pt x="32349" y="315"/>
                    <a:pt x="319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4" name="Google Shape;1704;p41"/>
            <p:cNvSpPr/>
            <p:nvPr/>
          </p:nvSpPr>
          <p:spPr>
            <a:xfrm>
              <a:off x="6444478" y="2591397"/>
              <a:ext cx="1149735" cy="726895"/>
            </a:xfrm>
            <a:custGeom>
              <a:rect b="b" l="l" r="r" t="t"/>
              <a:pathLst>
                <a:path extrusionOk="0" h="21455" w="33933">
                  <a:moveTo>
                    <a:pt x="15100" y="866"/>
                  </a:moveTo>
                  <a:cubicBezTo>
                    <a:pt x="15551" y="866"/>
                    <a:pt x="16039" y="979"/>
                    <a:pt x="16476" y="1159"/>
                  </a:cubicBezTo>
                  <a:cubicBezTo>
                    <a:pt x="18442" y="1964"/>
                    <a:pt x="19998" y="3656"/>
                    <a:pt x="20639" y="5690"/>
                  </a:cubicBezTo>
                  <a:cubicBezTo>
                    <a:pt x="20748" y="6045"/>
                    <a:pt x="20830" y="6413"/>
                    <a:pt x="20912" y="6795"/>
                  </a:cubicBezTo>
                  <a:cubicBezTo>
                    <a:pt x="21048" y="7396"/>
                    <a:pt x="21199" y="8024"/>
                    <a:pt x="21458" y="8624"/>
                  </a:cubicBezTo>
                  <a:cubicBezTo>
                    <a:pt x="21881" y="9594"/>
                    <a:pt x="22795" y="10644"/>
                    <a:pt x="24065" y="10672"/>
                  </a:cubicBezTo>
                  <a:lnTo>
                    <a:pt x="24120" y="10672"/>
                  </a:lnTo>
                  <a:cubicBezTo>
                    <a:pt x="25279" y="10672"/>
                    <a:pt x="26167" y="9840"/>
                    <a:pt x="26726" y="9130"/>
                  </a:cubicBezTo>
                  <a:cubicBezTo>
                    <a:pt x="26904" y="8884"/>
                    <a:pt x="27081" y="8639"/>
                    <a:pt x="27245" y="8393"/>
                  </a:cubicBezTo>
                  <a:cubicBezTo>
                    <a:pt x="27600" y="7874"/>
                    <a:pt x="27941" y="7383"/>
                    <a:pt x="28378" y="7001"/>
                  </a:cubicBezTo>
                  <a:cubicBezTo>
                    <a:pt x="28934" y="6535"/>
                    <a:pt x="29667" y="6297"/>
                    <a:pt x="30395" y="6297"/>
                  </a:cubicBezTo>
                  <a:cubicBezTo>
                    <a:pt x="30992" y="6297"/>
                    <a:pt x="31585" y="6456"/>
                    <a:pt x="32077" y="6782"/>
                  </a:cubicBezTo>
                  <a:lnTo>
                    <a:pt x="32159" y="6837"/>
                  </a:lnTo>
                  <a:cubicBezTo>
                    <a:pt x="32473" y="7055"/>
                    <a:pt x="32746" y="7356"/>
                    <a:pt x="32964" y="7696"/>
                  </a:cubicBezTo>
                  <a:cubicBezTo>
                    <a:pt x="32882" y="7915"/>
                    <a:pt x="32786" y="8147"/>
                    <a:pt x="32677" y="8366"/>
                  </a:cubicBezTo>
                  <a:lnTo>
                    <a:pt x="32650" y="8420"/>
                  </a:lnTo>
                  <a:cubicBezTo>
                    <a:pt x="32623" y="8475"/>
                    <a:pt x="32595" y="8542"/>
                    <a:pt x="32568" y="8611"/>
                  </a:cubicBezTo>
                  <a:cubicBezTo>
                    <a:pt x="32513" y="8720"/>
                    <a:pt x="32473" y="8815"/>
                    <a:pt x="32404" y="8939"/>
                  </a:cubicBezTo>
                  <a:cubicBezTo>
                    <a:pt x="32282" y="9198"/>
                    <a:pt x="32145" y="9457"/>
                    <a:pt x="31995" y="9730"/>
                  </a:cubicBezTo>
                  <a:cubicBezTo>
                    <a:pt x="31940" y="9853"/>
                    <a:pt x="31872" y="9962"/>
                    <a:pt x="31804" y="10085"/>
                  </a:cubicBezTo>
                  <a:cubicBezTo>
                    <a:pt x="31736" y="10208"/>
                    <a:pt x="31667" y="10317"/>
                    <a:pt x="31585" y="10453"/>
                  </a:cubicBezTo>
                  <a:cubicBezTo>
                    <a:pt x="31531" y="10549"/>
                    <a:pt x="31476" y="10644"/>
                    <a:pt x="31421" y="10726"/>
                  </a:cubicBezTo>
                  <a:lnTo>
                    <a:pt x="31121" y="11190"/>
                  </a:lnTo>
                  <a:cubicBezTo>
                    <a:pt x="30999" y="11368"/>
                    <a:pt x="30890" y="11545"/>
                    <a:pt x="30766" y="11709"/>
                  </a:cubicBezTo>
                  <a:cubicBezTo>
                    <a:pt x="30712" y="11805"/>
                    <a:pt x="30644" y="11887"/>
                    <a:pt x="30589" y="11955"/>
                  </a:cubicBezTo>
                  <a:lnTo>
                    <a:pt x="30535" y="12051"/>
                  </a:lnTo>
                  <a:cubicBezTo>
                    <a:pt x="30480" y="12105"/>
                    <a:pt x="30439" y="12160"/>
                    <a:pt x="30398" y="12228"/>
                  </a:cubicBezTo>
                  <a:cubicBezTo>
                    <a:pt x="30180" y="12515"/>
                    <a:pt x="29947" y="12801"/>
                    <a:pt x="29716" y="13088"/>
                  </a:cubicBezTo>
                  <a:cubicBezTo>
                    <a:pt x="29634" y="13183"/>
                    <a:pt x="29538" y="13292"/>
                    <a:pt x="29456" y="13402"/>
                  </a:cubicBezTo>
                  <a:lnTo>
                    <a:pt x="29128" y="13771"/>
                  </a:lnTo>
                  <a:cubicBezTo>
                    <a:pt x="28897" y="14016"/>
                    <a:pt x="28664" y="14262"/>
                    <a:pt x="28433" y="14493"/>
                  </a:cubicBezTo>
                  <a:cubicBezTo>
                    <a:pt x="24502" y="18424"/>
                    <a:pt x="19288" y="20581"/>
                    <a:pt x="13732" y="20581"/>
                  </a:cubicBezTo>
                  <a:lnTo>
                    <a:pt x="13268" y="20581"/>
                  </a:lnTo>
                  <a:lnTo>
                    <a:pt x="12968" y="20568"/>
                  </a:lnTo>
                  <a:cubicBezTo>
                    <a:pt x="12873" y="20568"/>
                    <a:pt x="12777" y="20568"/>
                    <a:pt x="12667" y="20554"/>
                  </a:cubicBezTo>
                  <a:cubicBezTo>
                    <a:pt x="12545" y="20554"/>
                    <a:pt x="12436" y="20541"/>
                    <a:pt x="12327" y="20541"/>
                  </a:cubicBezTo>
                  <a:cubicBezTo>
                    <a:pt x="12190" y="20526"/>
                    <a:pt x="12054" y="20513"/>
                    <a:pt x="11903" y="20499"/>
                  </a:cubicBezTo>
                  <a:cubicBezTo>
                    <a:pt x="11794" y="20499"/>
                    <a:pt x="11685" y="20486"/>
                    <a:pt x="11548" y="20472"/>
                  </a:cubicBezTo>
                  <a:cubicBezTo>
                    <a:pt x="11453" y="20459"/>
                    <a:pt x="11344" y="20445"/>
                    <a:pt x="11208" y="20431"/>
                  </a:cubicBezTo>
                  <a:lnTo>
                    <a:pt x="10552" y="20350"/>
                  </a:lnTo>
                  <a:cubicBezTo>
                    <a:pt x="10389" y="20322"/>
                    <a:pt x="10225" y="20295"/>
                    <a:pt x="10047" y="20253"/>
                  </a:cubicBezTo>
                  <a:lnTo>
                    <a:pt x="9637" y="20186"/>
                  </a:lnTo>
                  <a:cubicBezTo>
                    <a:pt x="9528" y="20158"/>
                    <a:pt x="9419" y="20144"/>
                    <a:pt x="9310" y="20117"/>
                  </a:cubicBezTo>
                  <a:lnTo>
                    <a:pt x="9228" y="20104"/>
                  </a:lnTo>
                  <a:cubicBezTo>
                    <a:pt x="9119" y="20077"/>
                    <a:pt x="9009" y="20049"/>
                    <a:pt x="8887" y="20022"/>
                  </a:cubicBezTo>
                  <a:cubicBezTo>
                    <a:pt x="8778" y="19995"/>
                    <a:pt x="8655" y="19967"/>
                    <a:pt x="8532" y="19926"/>
                  </a:cubicBezTo>
                  <a:cubicBezTo>
                    <a:pt x="8369" y="19885"/>
                    <a:pt x="8218" y="19844"/>
                    <a:pt x="8054" y="19804"/>
                  </a:cubicBezTo>
                  <a:cubicBezTo>
                    <a:pt x="7754" y="19722"/>
                    <a:pt x="7453" y="19626"/>
                    <a:pt x="7153" y="19516"/>
                  </a:cubicBezTo>
                  <a:cubicBezTo>
                    <a:pt x="7017" y="19476"/>
                    <a:pt x="6894" y="19434"/>
                    <a:pt x="6758" y="19394"/>
                  </a:cubicBezTo>
                  <a:cubicBezTo>
                    <a:pt x="6525" y="19298"/>
                    <a:pt x="6280" y="19216"/>
                    <a:pt x="6048" y="19121"/>
                  </a:cubicBezTo>
                  <a:cubicBezTo>
                    <a:pt x="5925" y="19066"/>
                    <a:pt x="5788" y="19012"/>
                    <a:pt x="5666" y="18970"/>
                  </a:cubicBezTo>
                  <a:cubicBezTo>
                    <a:pt x="5338" y="18834"/>
                    <a:pt x="5024" y="18684"/>
                    <a:pt x="4711" y="18534"/>
                  </a:cubicBezTo>
                  <a:cubicBezTo>
                    <a:pt x="4465" y="18411"/>
                    <a:pt x="4219" y="18288"/>
                    <a:pt x="3959" y="18151"/>
                  </a:cubicBezTo>
                  <a:cubicBezTo>
                    <a:pt x="3919" y="18124"/>
                    <a:pt x="3864" y="18097"/>
                    <a:pt x="3795" y="18056"/>
                  </a:cubicBezTo>
                  <a:cubicBezTo>
                    <a:pt x="3700" y="18002"/>
                    <a:pt x="3591" y="17947"/>
                    <a:pt x="3495" y="17893"/>
                  </a:cubicBezTo>
                  <a:lnTo>
                    <a:pt x="3455" y="17878"/>
                  </a:lnTo>
                  <a:cubicBezTo>
                    <a:pt x="3100" y="17674"/>
                    <a:pt x="2800" y="17483"/>
                    <a:pt x="2512" y="17305"/>
                  </a:cubicBezTo>
                  <a:lnTo>
                    <a:pt x="2267" y="17141"/>
                  </a:lnTo>
                  <a:cubicBezTo>
                    <a:pt x="2048" y="17005"/>
                    <a:pt x="1844" y="16855"/>
                    <a:pt x="1626" y="16692"/>
                  </a:cubicBezTo>
                  <a:cubicBezTo>
                    <a:pt x="1517" y="16623"/>
                    <a:pt x="1407" y="16541"/>
                    <a:pt x="1298" y="16459"/>
                  </a:cubicBezTo>
                  <a:cubicBezTo>
                    <a:pt x="1202" y="16391"/>
                    <a:pt x="1107" y="16322"/>
                    <a:pt x="1011" y="16241"/>
                  </a:cubicBezTo>
                  <a:cubicBezTo>
                    <a:pt x="1298" y="15695"/>
                    <a:pt x="2103" y="15258"/>
                    <a:pt x="2882" y="15258"/>
                  </a:cubicBezTo>
                  <a:cubicBezTo>
                    <a:pt x="2991" y="15272"/>
                    <a:pt x="3100" y="15272"/>
                    <a:pt x="3209" y="15272"/>
                  </a:cubicBezTo>
                  <a:cubicBezTo>
                    <a:pt x="3714" y="15312"/>
                    <a:pt x="4205" y="15449"/>
                    <a:pt x="4724" y="15572"/>
                  </a:cubicBezTo>
                  <a:cubicBezTo>
                    <a:pt x="5284" y="15722"/>
                    <a:pt x="5857" y="15858"/>
                    <a:pt x="6458" y="15900"/>
                  </a:cubicBezTo>
                  <a:cubicBezTo>
                    <a:pt x="6543" y="15906"/>
                    <a:pt x="6628" y="15909"/>
                    <a:pt x="6714" y="15909"/>
                  </a:cubicBezTo>
                  <a:cubicBezTo>
                    <a:pt x="7547" y="15909"/>
                    <a:pt x="8384" y="15615"/>
                    <a:pt x="8942" y="15108"/>
                  </a:cubicBezTo>
                  <a:cubicBezTo>
                    <a:pt x="9392" y="14712"/>
                    <a:pt x="9624" y="14220"/>
                    <a:pt x="9652" y="13675"/>
                  </a:cubicBezTo>
                  <a:cubicBezTo>
                    <a:pt x="9679" y="12924"/>
                    <a:pt x="9269" y="12282"/>
                    <a:pt x="8914" y="11709"/>
                  </a:cubicBezTo>
                  <a:cubicBezTo>
                    <a:pt x="8573" y="11190"/>
                    <a:pt x="8272" y="10699"/>
                    <a:pt x="8314" y="10208"/>
                  </a:cubicBezTo>
                  <a:cubicBezTo>
                    <a:pt x="8341" y="9922"/>
                    <a:pt x="8505" y="9676"/>
                    <a:pt x="8778" y="9471"/>
                  </a:cubicBezTo>
                  <a:cubicBezTo>
                    <a:pt x="9108" y="9215"/>
                    <a:pt x="9581" y="9067"/>
                    <a:pt x="10045" y="9067"/>
                  </a:cubicBezTo>
                  <a:cubicBezTo>
                    <a:pt x="10175" y="9067"/>
                    <a:pt x="10304" y="9079"/>
                    <a:pt x="10429" y="9103"/>
                  </a:cubicBezTo>
                  <a:cubicBezTo>
                    <a:pt x="11057" y="9212"/>
                    <a:pt x="11630" y="9485"/>
                    <a:pt x="12245" y="9785"/>
                  </a:cubicBezTo>
                  <a:cubicBezTo>
                    <a:pt x="12654" y="9976"/>
                    <a:pt x="13077" y="10180"/>
                    <a:pt x="13514" y="10331"/>
                  </a:cubicBezTo>
                  <a:cubicBezTo>
                    <a:pt x="13961" y="10488"/>
                    <a:pt x="14455" y="10580"/>
                    <a:pt x="14939" y="10580"/>
                  </a:cubicBezTo>
                  <a:cubicBezTo>
                    <a:pt x="15799" y="10580"/>
                    <a:pt x="16628" y="10291"/>
                    <a:pt x="17117" y="9567"/>
                  </a:cubicBezTo>
                  <a:cubicBezTo>
                    <a:pt x="17854" y="8461"/>
                    <a:pt x="17350" y="6959"/>
                    <a:pt x="16544" y="6045"/>
                  </a:cubicBezTo>
                  <a:cubicBezTo>
                    <a:pt x="16189" y="5636"/>
                    <a:pt x="15766" y="5281"/>
                    <a:pt x="15370" y="4939"/>
                  </a:cubicBezTo>
                  <a:cubicBezTo>
                    <a:pt x="14933" y="4571"/>
                    <a:pt x="14524" y="4216"/>
                    <a:pt x="14196" y="3807"/>
                  </a:cubicBezTo>
                  <a:cubicBezTo>
                    <a:pt x="13623" y="3110"/>
                    <a:pt x="13310" y="2018"/>
                    <a:pt x="13841" y="1363"/>
                  </a:cubicBezTo>
                  <a:cubicBezTo>
                    <a:pt x="14130" y="1009"/>
                    <a:pt x="14592" y="866"/>
                    <a:pt x="15100" y="866"/>
                  </a:cubicBezTo>
                  <a:close/>
                  <a:moveTo>
                    <a:pt x="15098" y="1"/>
                  </a:moveTo>
                  <a:cubicBezTo>
                    <a:pt x="14365" y="1"/>
                    <a:pt x="13649" y="221"/>
                    <a:pt x="13159" y="817"/>
                  </a:cubicBezTo>
                  <a:cubicBezTo>
                    <a:pt x="12340" y="1841"/>
                    <a:pt x="12709" y="3383"/>
                    <a:pt x="13514" y="4366"/>
                  </a:cubicBezTo>
                  <a:cubicBezTo>
                    <a:pt x="13896" y="4830"/>
                    <a:pt x="14360" y="5226"/>
                    <a:pt x="14797" y="5594"/>
                  </a:cubicBezTo>
                  <a:cubicBezTo>
                    <a:pt x="15193" y="5936"/>
                    <a:pt x="15575" y="6249"/>
                    <a:pt x="15889" y="6618"/>
                  </a:cubicBezTo>
                  <a:cubicBezTo>
                    <a:pt x="16476" y="7287"/>
                    <a:pt x="16886" y="8351"/>
                    <a:pt x="16394" y="9075"/>
                  </a:cubicBezTo>
                  <a:cubicBezTo>
                    <a:pt x="16087" y="9531"/>
                    <a:pt x="15529" y="9710"/>
                    <a:pt x="14936" y="9710"/>
                  </a:cubicBezTo>
                  <a:cubicBezTo>
                    <a:pt x="14552" y="9710"/>
                    <a:pt x="14155" y="9635"/>
                    <a:pt x="13801" y="9512"/>
                  </a:cubicBezTo>
                  <a:cubicBezTo>
                    <a:pt x="13405" y="9376"/>
                    <a:pt x="13022" y="9198"/>
                    <a:pt x="12627" y="8993"/>
                  </a:cubicBezTo>
                  <a:cubicBezTo>
                    <a:pt x="11985" y="8693"/>
                    <a:pt x="11330" y="8366"/>
                    <a:pt x="10593" y="8242"/>
                  </a:cubicBezTo>
                  <a:cubicBezTo>
                    <a:pt x="10412" y="8210"/>
                    <a:pt x="10230" y="8194"/>
                    <a:pt x="10047" y="8194"/>
                  </a:cubicBezTo>
                  <a:cubicBezTo>
                    <a:pt x="9388" y="8194"/>
                    <a:pt x="8737" y="8400"/>
                    <a:pt x="8245" y="8775"/>
                  </a:cubicBezTo>
                  <a:cubicBezTo>
                    <a:pt x="7781" y="9116"/>
                    <a:pt x="7508" y="9594"/>
                    <a:pt x="7453" y="10126"/>
                  </a:cubicBezTo>
                  <a:cubicBezTo>
                    <a:pt x="7372" y="10917"/>
                    <a:pt x="7795" y="11587"/>
                    <a:pt x="8177" y="12187"/>
                  </a:cubicBezTo>
                  <a:cubicBezTo>
                    <a:pt x="8491" y="12679"/>
                    <a:pt x="8805" y="13156"/>
                    <a:pt x="8778" y="13647"/>
                  </a:cubicBezTo>
                  <a:cubicBezTo>
                    <a:pt x="8764" y="13948"/>
                    <a:pt x="8627" y="14220"/>
                    <a:pt x="8369" y="14466"/>
                  </a:cubicBezTo>
                  <a:cubicBezTo>
                    <a:pt x="7954" y="14831"/>
                    <a:pt x="7310" y="15044"/>
                    <a:pt x="6678" y="15044"/>
                  </a:cubicBezTo>
                  <a:cubicBezTo>
                    <a:pt x="6623" y="15044"/>
                    <a:pt x="6567" y="15043"/>
                    <a:pt x="6512" y="15039"/>
                  </a:cubicBezTo>
                  <a:cubicBezTo>
                    <a:pt x="5994" y="14999"/>
                    <a:pt x="5488" y="14863"/>
                    <a:pt x="4942" y="14726"/>
                  </a:cubicBezTo>
                  <a:cubicBezTo>
                    <a:pt x="4410" y="14590"/>
                    <a:pt x="3850" y="14453"/>
                    <a:pt x="3291" y="14412"/>
                  </a:cubicBezTo>
                  <a:cubicBezTo>
                    <a:pt x="3155" y="14398"/>
                    <a:pt x="3004" y="14384"/>
                    <a:pt x="2882" y="14384"/>
                  </a:cubicBezTo>
                  <a:cubicBezTo>
                    <a:pt x="1735" y="14384"/>
                    <a:pt x="343" y="15108"/>
                    <a:pt x="70" y="16282"/>
                  </a:cubicBezTo>
                  <a:lnTo>
                    <a:pt x="1" y="16555"/>
                  </a:lnTo>
                  <a:lnTo>
                    <a:pt x="219" y="16719"/>
                  </a:lnTo>
                  <a:cubicBezTo>
                    <a:pt x="397" y="16868"/>
                    <a:pt x="588" y="17019"/>
                    <a:pt x="780" y="17156"/>
                  </a:cubicBezTo>
                  <a:cubicBezTo>
                    <a:pt x="889" y="17238"/>
                    <a:pt x="998" y="17319"/>
                    <a:pt x="1120" y="17414"/>
                  </a:cubicBezTo>
                  <a:cubicBezTo>
                    <a:pt x="1353" y="17565"/>
                    <a:pt x="1571" y="17729"/>
                    <a:pt x="1775" y="17865"/>
                  </a:cubicBezTo>
                  <a:cubicBezTo>
                    <a:pt x="1871" y="17920"/>
                    <a:pt x="1953" y="17988"/>
                    <a:pt x="2048" y="18042"/>
                  </a:cubicBezTo>
                  <a:cubicBezTo>
                    <a:pt x="2336" y="18233"/>
                    <a:pt x="2663" y="18424"/>
                    <a:pt x="3018" y="18630"/>
                  </a:cubicBezTo>
                  <a:lnTo>
                    <a:pt x="3073" y="18657"/>
                  </a:lnTo>
                  <a:cubicBezTo>
                    <a:pt x="3168" y="18712"/>
                    <a:pt x="3277" y="18779"/>
                    <a:pt x="3373" y="18821"/>
                  </a:cubicBezTo>
                  <a:cubicBezTo>
                    <a:pt x="3441" y="18861"/>
                    <a:pt x="3495" y="18889"/>
                    <a:pt x="3564" y="18930"/>
                  </a:cubicBezTo>
                  <a:cubicBezTo>
                    <a:pt x="3823" y="19066"/>
                    <a:pt x="4083" y="19189"/>
                    <a:pt x="4328" y="19325"/>
                  </a:cubicBezTo>
                  <a:cubicBezTo>
                    <a:pt x="4656" y="19476"/>
                    <a:pt x="4997" y="19626"/>
                    <a:pt x="5324" y="19762"/>
                  </a:cubicBezTo>
                  <a:cubicBezTo>
                    <a:pt x="5461" y="19817"/>
                    <a:pt x="5597" y="19885"/>
                    <a:pt x="5734" y="19926"/>
                  </a:cubicBezTo>
                  <a:cubicBezTo>
                    <a:pt x="5979" y="20035"/>
                    <a:pt x="6225" y="20117"/>
                    <a:pt x="6471" y="20213"/>
                  </a:cubicBezTo>
                  <a:cubicBezTo>
                    <a:pt x="6607" y="20253"/>
                    <a:pt x="6744" y="20308"/>
                    <a:pt x="6867" y="20350"/>
                  </a:cubicBezTo>
                  <a:cubicBezTo>
                    <a:pt x="7180" y="20459"/>
                    <a:pt x="7495" y="20554"/>
                    <a:pt x="7823" y="20636"/>
                  </a:cubicBezTo>
                  <a:cubicBezTo>
                    <a:pt x="7986" y="20690"/>
                    <a:pt x="8150" y="20732"/>
                    <a:pt x="8300" y="20772"/>
                  </a:cubicBezTo>
                  <a:cubicBezTo>
                    <a:pt x="8436" y="20799"/>
                    <a:pt x="8560" y="20841"/>
                    <a:pt x="8682" y="20868"/>
                  </a:cubicBezTo>
                  <a:cubicBezTo>
                    <a:pt x="8805" y="20895"/>
                    <a:pt x="8928" y="20923"/>
                    <a:pt x="9037" y="20950"/>
                  </a:cubicBezTo>
                  <a:lnTo>
                    <a:pt x="9119" y="20963"/>
                  </a:lnTo>
                  <a:cubicBezTo>
                    <a:pt x="9228" y="20990"/>
                    <a:pt x="9351" y="21018"/>
                    <a:pt x="9474" y="21032"/>
                  </a:cubicBezTo>
                  <a:lnTo>
                    <a:pt x="9897" y="21114"/>
                  </a:lnTo>
                  <a:cubicBezTo>
                    <a:pt x="10074" y="21154"/>
                    <a:pt x="10252" y="21182"/>
                    <a:pt x="10429" y="21209"/>
                  </a:cubicBezTo>
                  <a:cubicBezTo>
                    <a:pt x="10647" y="21236"/>
                    <a:pt x="10880" y="21263"/>
                    <a:pt x="11126" y="21305"/>
                  </a:cubicBezTo>
                  <a:cubicBezTo>
                    <a:pt x="11248" y="21318"/>
                    <a:pt x="11357" y="21332"/>
                    <a:pt x="11466" y="21332"/>
                  </a:cubicBezTo>
                  <a:lnTo>
                    <a:pt x="11835" y="21373"/>
                  </a:lnTo>
                  <a:cubicBezTo>
                    <a:pt x="11972" y="21387"/>
                    <a:pt x="12121" y="21400"/>
                    <a:pt x="12258" y="21400"/>
                  </a:cubicBezTo>
                  <a:cubicBezTo>
                    <a:pt x="12394" y="21414"/>
                    <a:pt x="12518" y="21427"/>
                    <a:pt x="12627" y="21427"/>
                  </a:cubicBezTo>
                  <a:cubicBezTo>
                    <a:pt x="12736" y="21427"/>
                    <a:pt x="12845" y="21441"/>
                    <a:pt x="12955" y="21441"/>
                  </a:cubicBezTo>
                  <a:lnTo>
                    <a:pt x="13255" y="21455"/>
                  </a:lnTo>
                  <a:lnTo>
                    <a:pt x="13732" y="21455"/>
                  </a:lnTo>
                  <a:cubicBezTo>
                    <a:pt x="19519" y="21455"/>
                    <a:pt x="24966" y="19203"/>
                    <a:pt x="29047" y="15108"/>
                  </a:cubicBezTo>
                  <a:cubicBezTo>
                    <a:pt x="29292" y="14863"/>
                    <a:pt x="29538" y="14617"/>
                    <a:pt x="29770" y="14357"/>
                  </a:cubicBezTo>
                  <a:cubicBezTo>
                    <a:pt x="29893" y="14220"/>
                    <a:pt x="30002" y="14098"/>
                    <a:pt x="30111" y="13962"/>
                  </a:cubicBezTo>
                  <a:cubicBezTo>
                    <a:pt x="30207" y="13853"/>
                    <a:pt x="30302" y="13743"/>
                    <a:pt x="30384" y="13647"/>
                  </a:cubicBezTo>
                  <a:cubicBezTo>
                    <a:pt x="30630" y="13347"/>
                    <a:pt x="30876" y="13047"/>
                    <a:pt x="31094" y="12761"/>
                  </a:cubicBezTo>
                  <a:cubicBezTo>
                    <a:pt x="31135" y="12692"/>
                    <a:pt x="31190" y="12624"/>
                    <a:pt x="31230" y="12555"/>
                  </a:cubicBezTo>
                  <a:lnTo>
                    <a:pt x="31299" y="12473"/>
                  </a:lnTo>
                  <a:cubicBezTo>
                    <a:pt x="31354" y="12392"/>
                    <a:pt x="31421" y="12310"/>
                    <a:pt x="31476" y="12215"/>
                  </a:cubicBezTo>
                  <a:cubicBezTo>
                    <a:pt x="31613" y="12037"/>
                    <a:pt x="31722" y="11860"/>
                    <a:pt x="31845" y="11669"/>
                  </a:cubicBezTo>
                  <a:lnTo>
                    <a:pt x="32145" y="11205"/>
                  </a:lnTo>
                  <a:cubicBezTo>
                    <a:pt x="32213" y="11095"/>
                    <a:pt x="32282" y="10986"/>
                    <a:pt x="32337" y="10890"/>
                  </a:cubicBezTo>
                  <a:cubicBezTo>
                    <a:pt x="32418" y="10768"/>
                    <a:pt x="32486" y="10644"/>
                    <a:pt x="32555" y="10522"/>
                  </a:cubicBezTo>
                  <a:cubicBezTo>
                    <a:pt x="32637" y="10386"/>
                    <a:pt x="32705" y="10262"/>
                    <a:pt x="32759" y="10140"/>
                  </a:cubicBezTo>
                  <a:cubicBezTo>
                    <a:pt x="32910" y="9867"/>
                    <a:pt x="33059" y="9594"/>
                    <a:pt x="33183" y="9334"/>
                  </a:cubicBezTo>
                  <a:cubicBezTo>
                    <a:pt x="33250" y="9212"/>
                    <a:pt x="33305" y="9103"/>
                    <a:pt x="33360" y="8979"/>
                  </a:cubicBezTo>
                  <a:cubicBezTo>
                    <a:pt x="33387" y="8912"/>
                    <a:pt x="33414" y="8843"/>
                    <a:pt x="33456" y="8775"/>
                  </a:cubicBezTo>
                  <a:lnTo>
                    <a:pt x="33469" y="8720"/>
                  </a:lnTo>
                  <a:cubicBezTo>
                    <a:pt x="33605" y="8420"/>
                    <a:pt x="33742" y="8133"/>
                    <a:pt x="33851" y="7820"/>
                  </a:cubicBezTo>
                  <a:lnTo>
                    <a:pt x="33933" y="7629"/>
                  </a:lnTo>
                  <a:lnTo>
                    <a:pt x="33838" y="7451"/>
                  </a:lnTo>
                  <a:cubicBezTo>
                    <a:pt x="33538" y="6919"/>
                    <a:pt x="33128" y="6455"/>
                    <a:pt x="32637" y="6100"/>
                  </a:cubicBezTo>
                  <a:cubicBezTo>
                    <a:pt x="32610" y="6086"/>
                    <a:pt x="32582" y="6058"/>
                    <a:pt x="32555" y="6045"/>
                  </a:cubicBezTo>
                  <a:cubicBezTo>
                    <a:pt x="31912" y="5629"/>
                    <a:pt x="31158" y="5424"/>
                    <a:pt x="30402" y="5424"/>
                  </a:cubicBezTo>
                  <a:cubicBezTo>
                    <a:pt x="29472" y="5424"/>
                    <a:pt x="28541" y="5735"/>
                    <a:pt x="27818" y="6345"/>
                  </a:cubicBezTo>
                  <a:cubicBezTo>
                    <a:pt x="27286" y="6795"/>
                    <a:pt x="26904" y="7356"/>
                    <a:pt x="26535" y="7901"/>
                  </a:cubicBezTo>
                  <a:cubicBezTo>
                    <a:pt x="26371" y="8133"/>
                    <a:pt x="26207" y="8366"/>
                    <a:pt x="26031" y="8597"/>
                  </a:cubicBezTo>
                  <a:cubicBezTo>
                    <a:pt x="25682" y="9053"/>
                    <a:pt x="24976" y="9813"/>
                    <a:pt x="24136" y="9813"/>
                  </a:cubicBezTo>
                  <a:cubicBezTo>
                    <a:pt x="24122" y="9813"/>
                    <a:pt x="24107" y="9813"/>
                    <a:pt x="24092" y="9812"/>
                  </a:cubicBezTo>
                  <a:cubicBezTo>
                    <a:pt x="23219" y="9785"/>
                    <a:pt x="22564" y="8966"/>
                    <a:pt x="22263" y="8284"/>
                  </a:cubicBezTo>
                  <a:cubicBezTo>
                    <a:pt x="22031" y="7751"/>
                    <a:pt x="21894" y="7192"/>
                    <a:pt x="21758" y="6591"/>
                  </a:cubicBezTo>
                  <a:cubicBezTo>
                    <a:pt x="21676" y="6222"/>
                    <a:pt x="21581" y="5827"/>
                    <a:pt x="21458" y="5430"/>
                  </a:cubicBezTo>
                  <a:cubicBezTo>
                    <a:pt x="20748" y="3152"/>
                    <a:pt x="19015" y="1254"/>
                    <a:pt x="16804" y="353"/>
                  </a:cubicBezTo>
                  <a:cubicBezTo>
                    <a:pt x="16297" y="145"/>
                    <a:pt x="15691" y="1"/>
                    <a:pt x="150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5" name="Google Shape;1705;p41"/>
            <p:cNvSpPr/>
            <p:nvPr/>
          </p:nvSpPr>
          <p:spPr>
            <a:xfrm>
              <a:off x="6190150" y="1872716"/>
              <a:ext cx="825581" cy="962836"/>
            </a:xfrm>
            <a:custGeom>
              <a:rect b="b" l="l" r="r" t="t"/>
              <a:pathLst>
                <a:path extrusionOk="0" h="28419" w="24366">
                  <a:moveTo>
                    <a:pt x="18018" y="0"/>
                  </a:moveTo>
                  <a:cubicBezTo>
                    <a:pt x="13446" y="697"/>
                    <a:pt x="9351" y="2854"/>
                    <a:pt x="6225" y="5979"/>
                  </a:cubicBezTo>
                  <a:cubicBezTo>
                    <a:pt x="2758" y="9446"/>
                    <a:pt x="492" y="14086"/>
                    <a:pt x="70" y="19246"/>
                  </a:cubicBezTo>
                  <a:cubicBezTo>
                    <a:pt x="70" y="19342"/>
                    <a:pt x="56" y="19424"/>
                    <a:pt x="56" y="19519"/>
                  </a:cubicBezTo>
                  <a:cubicBezTo>
                    <a:pt x="42" y="19642"/>
                    <a:pt x="28" y="19778"/>
                    <a:pt x="28" y="19901"/>
                  </a:cubicBezTo>
                  <a:cubicBezTo>
                    <a:pt x="15" y="20024"/>
                    <a:pt x="15" y="20161"/>
                    <a:pt x="15" y="20283"/>
                  </a:cubicBezTo>
                  <a:lnTo>
                    <a:pt x="15" y="20338"/>
                  </a:lnTo>
                  <a:cubicBezTo>
                    <a:pt x="15" y="20406"/>
                    <a:pt x="1" y="20488"/>
                    <a:pt x="1" y="20556"/>
                  </a:cubicBezTo>
                  <a:lnTo>
                    <a:pt x="1" y="20993"/>
                  </a:lnTo>
                  <a:lnTo>
                    <a:pt x="1" y="21211"/>
                  </a:lnTo>
                  <a:lnTo>
                    <a:pt x="1" y="21416"/>
                  </a:lnTo>
                  <a:cubicBezTo>
                    <a:pt x="1" y="21484"/>
                    <a:pt x="15" y="21566"/>
                    <a:pt x="15" y="21648"/>
                  </a:cubicBezTo>
                  <a:lnTo>
                    <a:pt x="15" y="21702"/>
                  </a:lnTo>
                  <a:cubicBezTo>
                    <a:pt x="15" y="21839"/>
                    <a:pt x="15" y="21962"/>
                    <a:pt x="28" y="22085"/>
                  </a:cubicBezTo>
                  <a:cubicBezTo>
                    <a:pt x="28" y="22221"/>
                    <a:pt x="42" y="22358"/>
                    <a:pt x="56" y="22494"/>
                  </a:cubicBezTo>
                  <a:cubicBezTo>
                    <a:pt x="56" y="22576"/>
                    <a:pt x="70" y="22672"/>
                    <a:pt x="70" y="22754"/>
                  </a:cubicBezTo>
                  <a:cubicBezTo>
                    <a:pt x="83" y="22918"/>
                    <a:pt x="97" y="23082"/>
                    <a:pt x="124" y="23231"/>
                  </a:cubicBezTo>
                  <a:cubicBezTo>
                    <a:pt x="137" y="23395"/>
                    <a:pt x="152" y="23559"/>
                    <a:pt x="179" y="23709"/>
                  </a:cubicBezTo>
                  <a:cubicBezTo>
                    <a:pt x="192" y="23819"/>
                    <a:pt x="206" y="23928"/>
                    <a:pt x="219" y="24050"/>
                  </a:cubicBezTo>
                  <a:lnTo>
                    <a:pt x="219" y="24064"/>
                  </a:lnTo>
                  <a:cubicBezTo>
                    <a:pt x="234" y="24146"/>
                    <a:pt x="247" y="24228"/>
                    <a:pt x="261" y="24296"/>
                  </a:cubicBezTo>
                  <a:cubicBezTo>
                    <a:pt x="274" y="24419"/>
                    <a:pt x="288" y="24528"/>
                    <a:pt x="315" y="24651"/>
                  </a:cubicBezTo>
                  <a:cubicBezTo>
                    <a:pt x="343" y="24814"/>
                    <a:pt x="370" y="24978"/>
                    <a:pt x="410" y="25156"/>
                  </a:cubicBezTo>
                  <a:cubicBezTo>
                    <a:pt x="452" y="25375"/>
                    <a:pt x="506" y="25606"/>
                    <a:pt x="547" y="25825"/>
                  </a:cubicBezTo>
                  <a:cubicBezTo>
                    <a:pt x="588" y="26002"/>
                    <a:pt x="643" y="26179"/>
                    <a:pt x="683" y="26357"/>
                  </a:cubicBezTo>
                  <a:cubicBezTo>
                    <a:pt x="698" y="26398"/>
                    <a:pt x="711" y="26439"/>
                    <a:pt x="711" y="26480"/>
                  </a:cubicBezTo>
                  <a:lnTo>
                    <a:pt x="725" y="26480"/>
                  </a:lnTo>
                  <a:cubicBezTo>
                    <a:pt x="861" y="26439"/>
                    <a:pt x="998" y="26385"/>
                    <a:pt x="1134" y="26316"/>
                  </a:cubicBezTo>
                  <a:cubicBezTo>
                    <a:pt x="1339" y="26221"/>
                    <a:pt x="1544" y="26112"/>
                    <a:pt x="1735" y="25988"/>
                  </a:cubicBezTo>
                  <a:cubicBezTo>
                    <a:pt x="2799" y="25325"/>
                    <a:pt x="3784" y="24396"/>
                    <a:pt x="4963" y="24396"/>
                  </a:cubicBezTo>
                  <a:cubicBezTo>
                    <a:pt x="5068" y="24396"/>
                    <a:pt x="5175" y="24404"/>
                    <a:pt x="5284" y="24419"/>
                  </a:cubicBezTo>
                  <a:cubicBezTo>
                    <a:pt x="7344" y="24733"/>
                    <a:pt x="7932" y="27790"/>
                    <a:pt x="9938" y="28350"/>
                  </a:cubicBezTo>
                  <a:cubicBezTo>
                    <a:pt x="10116" y="28396"/>
                    <a:pt x="10295" y="28418"/>
                    <a:pt x="10474" y="28418"/>
                  </a:cubicBezTo>
                  <a:cubicBezTo>
                    <a:pt x="11611" y="28418"/>
                    <a:pt x="12708" y="27534"/>
                    <a:pt x="13050" y="26425"/>
                  </a:cubicBezTo>
                  <a:cubicBezTo>
                    <a:pt x="13446" y="25129"/>
                    <a:pt x="12995" y="23695"/>
                    <a:pt x="12176" y="22631"/>
                  </a:cubicBezTo>
                  <a:cubicBezTo>
                    <a:pt x="11357" y="21566"/>
                    <a:pt x="10197" y="20802"/>
                    <a:pt x="9051" y="20106"/>
                  </a:cubicBezTo>
                  <a:cubicBezTo>
                    <a:pt x="8396" y="19710"/>
                    <a:pt x="7713" y="19314"/>
                    <a:pt x="7249" y="18714"/>
                  </a:cubicBezTo>
                  <a:cubicBezTo>
                    <a:pt x="6785" y="18099"/>
                    <a:pt x="6580" y="17212"/>
                    <a:pt x="6989" y="16570"/>
                  </a:cubicBezTo>
                  <a:cubicBezTo>
                    <a:pt x="7318" y="16051"/>
                    <a:pt x="7908" y="15840"/>
                    <a:pt x="8530" y="15840"/>
                  </a:cubicBezTo>
                  <a:cubicBezTo>
                    <a:pt x="8970" y="15840"/>
                    <a:pt x="9425" y="15945"/>
                    <a:pt x="9815" y="16121"/>
                  </a:cubicBezTo>
                  <a:cubicBezTo>
                    <a:pt x="10771" y="16543"/>
                    <a:pt x="11590" y="17253"/>
                    <a:pt x="12600" y="17499"/>
                  </a:cubicBezTo>
                  <a:cubicBezTo>
                    <a:pt x="12761" y="17538"/>
                    <a:pt x="12931" y="17557"/>
                    <a:pt x="13103" y="17557"/>
                  </a:cubicBezTo>
                  <a:cubicBezTo>
                    <a:pt x="14004" y="17557"/>
                    <a:pt x="14952" y="17032"/>
                    <a:pt x="14975" y="16161"/>
                  </a:cubicBezTo>
                  <a:cubicBezTo>
                    <a:pt x="15002" y="15151"/>
                    <a:pt x="13883" y="14565"/>
                    <a:pt x="13255" y="13786"/>
                  </a:cubicBezTo>
                  <a:cubicBezTo>
                    <a:pt x="12449" y="12763"/>
                    <a:pt x="12518" y="11152"/>
                    <a:pt x="13419" y="10224"/>
                  </a:cubicBezTo>
                  <a:cubicBezTo>
                    <a:pt x="14145" y="9461"/>
                    <a:pt x="15236" y="9198"/>
                    <a:pt x="16301" y="9198"/>
                  </a:cubicBezTo>
                  <a:cubicBezTo>
                    <a:pt x="16456" y="9198"/>
                    <a:pt x="16610" y="9204"/>
                    <a:pt x="16762" y="9214"/>
                  </a:cubicBezTo>
                  <a:cubicBezTo>
                    <a:pt x="17963" y="9296"/>
                    <a:pt x="19151" y="9624"/>
                    <a:pt x="20352" y="9678"/>
                  </a:cubicBezTo>
                  <a:cubicBezTo>
                    <a:pt x="20422" y="9680"/>
                    <a:pt x="20492" y="9682"/>
                    <a:pt x="20562" y="9682"/>
                  </a:cubicBezTo>
                  <a:cubicBezTo>
                    <a:pt x="21703" y="9682"/>
                    <a:pt x="22907" y="9364"/>
                    <a:pt x="23614" y="8477"/>
                  </a:cubicBezTo>
                  <a:cubicBezTo>
                    <a:pt x="24365" y="7535"/>
                    <a:pt x="24202" y="5869"/>
                    <a:pt x="23082" y="5392"/>
                  </a:cubicBezTo>
                  <a:cubicBezTo>
                    <a:pt x="22862" y="5301"/>
                    <a:pt x="22628" y="5263"/>
                    <a:pt x="22389" y="5263"/>
                  </a:cubicBezTo>
                  <a:cubicBezTo>
                    <a:pt x="21917" y="5263"/>
                    <a:pt x="21424" y="5411"/>
                    <a:pt x="20980" y="5583"/>
                  </a:cubicBezTo>
                  <a:cubicBezTo>
                    <a:pt x="20349" y="5836"/>
                    <a:pt x="19717" y="6135"/>
                    <a:pt x="19053" y="6135"/>
                  </a:cubicBezTo>
                  <a:cubicBezTo>
                    <a:pt x="18999" y="6135"/>
                    <a:pt x="18945" y="6133"/>
                    <a:pt x="18891" y="6129"/>
                  </a:cubicBezTo>
                  <a:cubicBezTo>
                    <a:pt x="18169" y="6088"/>
                    <a:pt x="17417" y="5487"/>
                    <a:pt x="17527" y="4764"/>
                  </a:cubicBezTo>
                  <a:cubicBezTo>
                    <a:pt x="17663" y="3849"/>
                    <a:pt x="18933" y="3618"/>
                    <a:pt x="19452" y="2854"/>
                  </a:cubicBezTo>
                  <a:cubicBezTo>
                    <a:pt x="20025" y="2007"/>
                    <a:pt x="19492" y="792"/>
                    <a:pt x="18605" y="273"/>
                  </a:cubicBezTo>
                  <a:cubicBezTo>
                    <a:pt x="18414" y="164"/>
                    <a:pt x="18223" y="69"/>
                    <a:pt x="180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6" name="Google Shape;1706;p41"/>
            <p:cNvSpPr/>
            <p:nvPr/>
          </p:nvSpPr>
          <p:spPr>
            <a:xfrm>
              <a:off x="6190150" y="2524722"/>
              <a:ext cx="58786" cy="245122"/>
            </a:xfrm>
            <a:custGeom>
              <a:rect b="b" l="l" r="r" t="t"/>
              <a:pathLst>
                <a:path extrusionOk="0" h="7235" w="1735">
                  <a:moveTo>
                    <a:pt x="70" y="1"/>
                  </a:moveTo>
                  <a:cubicBezTo>
                    <a:pt x="70" y="97"/>
                    <a:pt x="56" y="179"/>
                    <a:pt x="56" y="274"/>
                  </a:cubicBezTo>
                  <a:cubicBezTo>
                    <a:pt x="42" y="397"/>
                    <a:pt x="28" y="533"/>
                    <a:pt x="28" y="656"/>
                  </a:cubicBezTo>
                  <a:cubicBezTo>
                    <a:pt x="15" y="779"/>
                    <a:pt x="15" y="916"/>
                    <a:pt x="15" y="1038"/>
                  </a:cubicBezTo>
                  <a:lnTo>
                    <a:pt x="15" y="1093"/>
                  </a:lnTo>
                  <a:cubicBezTo>
                    <a:pt x="15" y="1161"/>
                    <a:pt x="1" y="1243"/>
                    <a:pt x="1" y="1311"/>
                  </a:cubicBezTo>
                  <a:lnTo>
                    <a:pt x="1" y="1748"/>
                  </a:lnTo>
                  <a:lnTo>
                    <a:pt x="1" y="1966"/>
                  </a:lnTo>
                  <a:lnTo>
                    <a:pt x="1" y="2171"/>
                  </a:lnTo>
                  <a:cubicBezTo>
                    <a:pt x="1" y="2239"/>
                    <a:pt x="15" y="2321"/>
                    <a:pt x="15" y="2403"/>
                  </a:cubicBezTo>
                  <a:lnTo>
                    <a:pt x="15" y="2457"/>
                  </a:lnTo>
                  <a:cubicBezTo>
                    <a:pt x="15" y="2594"/>
                    <a:pt x="15" y="2717"/>
                    <a:pt x="28" y="2840"/>
                  </a:cubicBezTo>
                  <a:cubicBezTo>
                    <a:pt x="28" y="2976"/>
                    <a:pt x="42" y="3113"/>
                    <a:pt x="56" y="3249"/>
                  </a:cubicBezTo>
                  <a:cubicBezTo>
                    <a:pt x="56" y="3331"/>
                    <a:pt x="70" y="3427"/>
                    <a:pt x="70" y="3509"/>
                  </a:cubicBezTo>
                  <a:cubicBezTo>
                    <a:pt x="83" y="3673"/>
                    <a:pt x="97" y="3837"/>
                    <a:pt x="124" y="3986"/>
                  </a:cubicBezTo>
                  <a:cubicBezTo>
                    <a:pt x="137" y="4150"/>
                    <a:pt x="152" y="4314"/>
                    <a:pt x="179" y="4464"/>
                  </a:cubicBezTo>
                  <a:cubicBezTo>
                    <a:pt x="192" y="4574"/>
                    <a:pt x="206" y="4683"/>
                    <a:pt x="219" y="4805"/>
                  </a:cubicBezTo>
                  <a:lnTo>
                    <a:pt x="219" y="4819"/>
                  </a:lnTo>
                  <a:cubicBezTo>
                    <a:pt x="234" y="4901"/>
                    <a:pt x="247" y="4983"/>
                    <a:pt x="261" y="5051"/>
                  </a:cubicBezTo>
                  <a:cubicBezTo>
                    <a:pt x="274" y="5174"/>
                    <a:pt x="288" y="5283"/>
                    <a:pt x="315" y="5406"/>
                  </a:cubicBezTo>
                  <a:cubicBezTo>
                    <a:pt x="343" y="5569"/>
                    <a:pt x="370" y="5733"/>
                    <a:pt x="410" y="5911"/>
                  </a:cubicBezTo>
                  <a:cubicBezTo>
                    <a:pt x="452" y="6130"/>
                    <a:pt x="506" y="6361"/>
                    <a:pt x="547" y="6580"/>
                  </a:cubicBezTo>
                  <a:cubicBezTo>
                    <a:pt x="588" y="6757"/>
                    <a:pt x="643" y="6934"/>
                    <a:pt x="683" y="7112"/>
                  </a:cubicBezTo>
                  <a:lnTo>
                    <a:pt x="725" y="7235"/>
                  </a:lnTo>
                  <a:cubicBezTo>
                    <a:pt x="861" y="7194"/>
                    <a:pt x="998" y="7140"/>
                    <a:pt x="1134" y="7071"/>
                  </a:cubicBezTo>
                  <a:cubicBezTo>
                    <a:pt x="1339" y="6976"/>
                    <a:pt x="1544" y="6867"/>
                    <a:pt x="1735" y="6743"/>
                  </a:cubicBezTo>
                  <a:cubicBezTo>
                    <a:pt x="834" y="4656"/>
                    <a:pt x="261" y="2376"/>
                    <a:pt x="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7" name="Google Shape;1707;p41"/>
            <p:cNvSpPr/>
            <p:nvPr/>
          </p:nvSpPr>
          <p:spPr>
            <a:xfrm>
              <a:off x="6175378" y="1857911"/>
              <a:ext cx="849604" cy="992413"/>
            </a:xfrm>
            <a:custGeom>
              <a:rect b="b" l="l" r="r" t="t"/>
              <a:pathLst>
                <a:path extrusionOk="0" h="29292" w="25075">
                  <a:moveTo>
                    <a:pt x="18413" y="888"/>
                  </a:moveTo>
                  <a:cubicBezTo>
                    <a:pt x="18563" y="943"/>
                    <a:pt x="18700" y="1011"/>
                    <a:pt x="18823" y="1079"/>
                  </a:cubicBezTo>
                  <a:cubicBezTo>
                    <a:pt x="19232" y="1325"/>
                    <a:pt x="19560" y="1762"/>
                    <a:pt x="19655" y="2212"/>
                  </a:cubicBezTo>
                  <a:cubicBezTo>
                    <a:pt x="19710" y="2430"/>
                    <a:pt x="19724" y="2758"/>
                    <a:pt x="19533" y="3045"/>
                  </a:cubicBezTo>
                  <a:cubicBezTo>
                    <a:pt x="19355" y="3291"/>
                    <a:pt x="19054" y="3482"/>
                    <a:pt x="18741" y="3686"/>
                  </a:cubicBezTo>
                  <a:cubicBezTo>
                    <a:pt x="18236" y="4028"/>
                    <a:pt x="17649" y="4410"/>
                    <a:pt x="17540" y="5133"/>
                  </a:cubicBezTo>
                  <a:cubicBezTo>
                    <a:pt x="17471" y="5529"/>
                    <a:pt x="17595" y="5924"/>
                    <a:pt x="17853" y="6266"/>
                  </a:cubicBezTo>
                  <a:cubicBezTo>
                    <a:pt x="18195" y="6689"/>
                    <a:pt x="18754" y="6976"/>
                    <a:pt x="19300" y="7003"/>
                  </a:cubicBezTo>
                  <a:cubicBezTo>
                    <a:pt x="19363" y="7008"/>
                    <a:pt x="19426" y="7010"/>
                    <a:pt x="19489" y="7010"/>
                  </a:cubicBezTo>
                  <a:cubicBezTo>
                    <a:pt x="20139" y="7010"/>
                    <a:pt x="20735" y="6763"/>
                    <a:pt x="21320" y="6539"/>
                  </a:cubicBezTo>
                  <a:lnTo>
                    <a:pt x="21566" y="6430"/>
                  </a:lnTo>
                  <a:cubicBezTo>
                    <a:pt x="21945" y="6287"/>
                    <a:pt x="22396" y="6139"/>
                    <a:pt x="22819" y="6139"/>
                  </a:cubicBezTo>
                  <a:cubicBezTo>
                    <a:pt x="23006" y="6139"/>
                    <a:pt x="23187" y="6168"/>
                    <a:pt x="23355" y="6239"/>
                  </a:cubicBezTo>
                  <a:cubicBezTo>
                    <a:pt x="23791" y="6416"/>
                    <a:pt x="23955" y="6839"/>
                    <a:pt x="24023" y="7071"/>
                  </a:cubicBezTo>
                  <a:cubicBezTo>
                    <a:pt x="24159" y="7617"/>
                    <a:pt x="24037" y="8232"/>
                    <a:pt x="23709" y="8641"/>
                  </a:cubicBezTo>
                  <a:cubicBezTo>
                    <a:pt x="22989" y="9544"/>
                    <a:pt x="21714" y="9683"/>
                    <a:pt x="21022" y="9683"/>
                  </a:cubicBezTo>
                  <a:cubicBezTo>
                    <a:pt x="20939" y="9683"/>
                    <a:pt x="20865" y="9681"/>
                    <a:pt x="20802" y="9678"/>
                  </a:cubicBezTo>
                  <a:cubicBezTo>
                    <a:pt x="20188" y="9651"/>
                    <a:pt x="19587" y="9555"/>
                    <a:pt x="18959" y="9446"/>
                  </a:cubicBezTo>
                  <a:cubicBezTo>
                    <a:pt x="18399" y="9351"/>
                    <a:pt x="17813" y="9255"/>
                    <a:pt x="17240" y="9214"/>
                  </a:cubicBezTo>
                  <a:cubicBezTo>
                    <a:pt x="17073" y="9203"/>
                    <a:pt x="16909" y="9197"/>
                    <a:pt x="16748" y="9197"/>
                  </a:cubicBezTo>
                  <a:cubicBezTo>
                    <a:pt x="15394" y="9197"/>
                    <a:pt x="14260" y="9604"/>
                    <a:pt x="13540" y="10361"/>
                  </a:cubicBezTo>
                  <a:cubicBezTo>
                    <a:pt x="12490" y="11439"/>
                    <a:pt x="12408" y="13295"/>
                    <a:pt x="13349" y="14496"/>
                  </a:cubicBezTo>
                  <a:cubicBezTo>
                    <a:pt x="13567" y="14756"/>
                    <a:pt x="13813" y="15002"/>
                    <a:pt x="14073" y="15233"/>
                  </a:cubicBezTo>
                  <a:cubicBezTo>
                    <a:pt x="14564" y="15684"/>
                    <a:pt x="14987" y="16079"/>
                    <a:pt x="14974" y="16585"/>
                  </a:cubicBezTo>
                  <a:cubicBezTo>
                    <a:pt x="14960" y="16830"/>
                    <a:pt x="14850" y="17049"/>
                    <a:pt x="14619" y="17213"/>
                  </a:cubicBezTo>
                  <a:cubicBezTo>
                    <a:pt x="14334" y="17437"/>
                    <a:pt x="13927" y="17554"/>
                    <a:pt x="13535" y="17554"/>
                  </a:cubicBezTo>
                  <a:cubicBezTo>
                    <a:pt x="13402" y="17554"/>
                    <a:pt x="13270" y="17541"/>
                    <a:pt x="13145" y="17513"/>
                  </a:cubicBezTo>
                  <a:cubicBezTo>
                    <a:pt x="12585" y="17376"/>
                    <a:pt x="12080" y="17076"/>
                    <a:pt x="11547" y="16762"/>
                  </a:cubicBezTo>
                  <a:cubicBezTo>
                    <a:pt x="11193" y="16543"/>
                    <a:pt x="10825" y="16325"/>
                    <a:pt x="10428" y="16148"/>
                  </a:cubicBezTo>
                  <a:cubicBezTo>
                    <a:pt x="9977" y="15952"/>
                    <a:pt x="9471" y="15840"/>
                    <a:pt x="8980" y="15840"/>
                  </a:cubicBezTo>
                  <a:cubicBezTo>
                    <a:pt x="8208" y="15840"/>
                    <a:pt x="7475" y="16116"/>
                    <a:pt x="7057" y="16776"/>
                  </a:cubicBezTo>
                  <a:cubicBezTo>
                    <a:pt x="6511" y="17635"/>
                    <a:pt x="6812" y="18714"/>
                    <a:pt x="7330" y="19410"/>
                  </a:cubicBezTo>
                  <a:cubicBezTo>
                    <a:pt x="7835" y="20052"/>
                    <a:pt x="8504" y="20461"/>
                    <a:pt x="9172" y="20856"/>
                  </a:cubicBezTo>
                  <a:lnTo>
                    <a:pt x="9269" y="20911"/>
                  </a:lnTo>
                  <a:cubicBezTo>
                    <a:pt x="10292" y="21539"/>
                    <a:pt x="11465" y="22290"/>
                    <a:pt x="12271" y="23341"/>
                  </a:cubicBezTo>
                  <a:cubicBezTo>
                    <a:pt x="13090" y="24405"/>
                    <a:pt x="13391" y="25675"/>
                    <a:pt x="13076" y="26726"/>
                  </a:cubicBezTo>
                  <a:cubicBezTo>
                    <a:pt x="12804" y="27615"/>
                    <a:pt x="11883" y="28421"/>
                    <a:pt x="10930" y="28421"/>
                  </a:cubicBezTo>
                  <a:cubicBezTo>
                    <a:pt x="10786" y="28421"/>
                    <a:pt x="10641" y="28403"/>
                    <a:pt x="10497" y="28363"/>
                  </a:cubicBezTo>
                  <a:cubicBezTo>
                    <a:pt x="9664" y="28132"/>
                    <a:pt x="9091" y="27368"/>
                    <a:pt x="8477" y="26562"/>
                  </a:cubicBezTo>
                  <a:cubicBezTo>
                    <a:pt x="7767" y="25606"/>
                    <a:pt x="7016" y="24611"/>
                    <a:pt x="5774" y="24419"/>
                  </a:cubicBezTo>
                  <a:cubicBezTo>
                    <a:pt x="5651" y="24405"/>
                    <a:pt x="5514" y="24392"/>
                    <a:pt x="5378" y="24392"/>
                  </a:cubicBezTo>
                  <a:cubicBezTo>
                    <a:pt x="4355" y="24392"/>
                    <a:pt x="3494" y="24993"/>
                    <a:pt x="2662" y="25579"/>
                  </a:cubicBezTo>
                  <a:cubicBezTo>
                    <a:pt x="2417" y="25743"/>
                    <a:pt x="2184" y="25907"/>
                    <a:pt x="1938" y="26057"/>
                  </a:cubicBezTo>
                  <a:cubicBezTo>
                    <a:pt x="1761" y="26167"/>
                    <a:pt x="1611" y="26248"/>
                    <a:pt x="1447" y="26330"/>
                  </a:cubicBezTo>
                  <a:cubicBezTo>
                    <a:pt x="1434" y="26276"/>
                    <a:pt x="1420" y="26221"/>
                    <a:pt x="1407" y="26152"/>
                  </a:cubicBezTo>
                  <a:cubicBezTo>
                    <a:pt x="1365" y="25948"/>
                    <a:pt x="1310" y="25730"/>
                    <a:pt x="1270" y="25497"/>
                  </a:cubicBezTo>
                  <a:cubicBezTo>
                    <a:pt x="1243" y="25333"/>
                    <a:pt x="1201" y="25184"/>
                    <a:pt x="1174" y="25006"/>
                  </a:cubicBezTo>
                  <a:cubicBezTo>
                    <a:pt x="1161" y="24897"/>
                    <a:pt x="1134" y="24787"/>
                    <a:pt x="1119" y="24651"/>
                  </a:cubicBezTo>
                  <a:cubicBezTo>
                    <a:pt x="1106" y="24596"/>
                    <a:pt x="1106" y="24529"/>
                    <a:pt x="1092" y="24474"/>
                  </a:cubicBezTo>
                  <a:lnTo>
                    <a:pt x="1092" y="24419"/>
                  </a:lnTo>
                  <a:cubicBezTo>
                    <a:pt x="1065" y="24310"/>
                    <a:pt x="1052" y="24201"/>
                    <a:pt x="1037" y="24092"/>
                  </a:cubicBezTo>
                  <a:cubicBezTo>
                    <a:pt x="1024" y="23941"/>
                    <a:pt x="997" y="23792"/>
                    <a:pt x="983" y="23628"/>
                  </a:cubicBezTo>
                  <a:cubicBezTo>
                    <a:pt x="970" y="23464"/>
                    <a:pt x="956" y="23313"/>
                    <a:pt x="942" y="23164"/>
                  </a:cubicBezTo>
                  <a:lnTo>
                    <a:pt x="928" y="22904"/>
                  </a:lnTo>
                  <a:cubicBezTo>
                    <a:pt x="915" y="22782"/>
                    <a:pt x="901" y="22645"/>
                    <a:pt x="901" y="22494"/>
                  </a:cubicBezTo>
                  <a:cubicBezTo>
                    <a:pt x="888" y="22372"/>
                    <a:pt x="888" y="22249"/>
                    <a:pt x="888" y="22139"/>
                  </a:cubicBezTo>
                  <a:lnTo>
                    <a:pt x="888" y="22044"/>
                  </a:lnTo>
                  <a:cubicBezTo>
                    <a:pt x="874" y="21976"/>
                    <a:pt x="874" y="21921"/>
                    <a:pt x="874" y="21826"/>
                  </a:cubicBezTo>
                  <a:lnTo>
                    <a:pt x="874" y="21621"/>
                  </a:lnTo>
                  <a:lnTo>
                    <a:pt x="874" y="21430"/>
                  </a:lnTo>
                  <a:lnTo>
                    <a:pt x="874" y="20993"/>
                  </a:lnTo>
                  <a:cubicBezTo>
                    <a:pt x="874" y="20938"/>
                    <a:pt x="874" y="20871"/>
                    <a:pt x="888" y="20775"/>
                  </a:cubicBezTo>
                  <a:lnTo>
                    <a:pt x="888" y="20747"/>
                  </a:lnTo>
                  <a:lnTo>
                    <a:pt x="888" y="20611"/>
                  </a:lnTo>
                  <a:cubicBezTo>
                    <a:pt x="888" y="20529"/>
                    <a:pt x="888" y="20447"/>
                    <a:pt x="901" y="20365"/>
                  </a:cubicBezTo>
                  <a:cubicBezTo>
                    <a:pt x="901" y="20229"/>
                    <a:pt x="915" y="20106"/>
                    <a:pt x="928" y="19983"/>
                  </a:cubicBezTo>
                  <a:cubicBezTo>
                    <a:pt x="928" y="19901"/>
                    <a:pt x="928" y="19819"/>
                    <a:pt x="942" y="19724"/>
                  </a:cubicBezTo>
                  <a:cubicBezTo>
                    <a:pt x="1338" y="14838"/>
                    <a:pt x="3481" y="10210"/>
                    <a:pt x="6961" y="6730"/>
                  </a:cubicBezTo>
                  <a:cubicBezTo>
                    <a:pt x="10101" y="3591"/>
                    <a:pt x="14059" y="1571"/>
                    <a:pt x="18413" y="888"/>
                  </a:cubicBezTo>
                  <a:close/>
                  <a:moveTo>
                    <a:pt x="18495" y="1"/>
                  </a:moveTo>
                  <a:lnTo>
                    <a:pt x="18386" y="15"/>
                  </a:lnTo>
                  <a:cubicBezTo>
                    <a:pt x="13800" y="710"/>
                    <a:pt x="9636" y="2826"/>
                    <a:pt x="6348" y="6115"/>
                  </a:cubicBezTo>
                  <a:cubicBezTo>
                    <a:pt x="2717" y="9746"/>
                    <a:pt x="492" y="14551"/>
                    <a:pt x="69" y="19642"/>
                  </a:cubicBezTo>
                  <a:cubicBezTo>
                    <a:pt x="69" y="19737"/>
                    <a:pt x="55" y="19833"/>
                    <a:pt x="55" y="19928"/>
                  </a:cubicBezTo>
                  <a:cubicBezTo>
                    <a:pt x="42" y="20052"/>
                    <a:pt x="42" y="20188"/>
                    <a:pt x="27" y="20310"/>
                  </a:cubicBezTo>
                  <a:cubicBezTo>
                    <a:pt x="27" y="20392"/>
                    <a:pt x="27" y="20488"/>
                    <a:pt x="14" y="20570"/>
                  </a:cubicBezTo>
                  <a:lnTo>
                    <a:pt x="14" y="20789"/>
                  </a:lnTo>
                  <a:cubicBezTo>
                    <a:pt x="14" y="20856"/>
                    <a:pt x="0" y="20925"/>
                    <a:pt x="0" y="20966"/>
                  </a:cubicBezTo>
                  <a:lnTo>
                    <a:pt x="0" y="21430"/>
                  </a:lnTo>
                  <a:lnTo>
                    <a:pt x="0" y="21621"/>
                  </a:lnTo>
                  <a:lnTo>
                    <a:pt x="0" y="21853"/>
                  </a:lnTo>
                  <a:cubicBezTo>
                    <a:pt x="0" y="21921"/>
                    <a:pt x="14" y="22003"/>
                    <a:pt x="14" y="22085"/>
                  </a:cubicBezTo>
                  <a:lnTo>
                    <a:pt x="14" y="22154"/>
                  </a:lnTo>
                  <a:cubicBezTo>
                    <a:pt x="14" y="22290"/>
                    <a:pt x="27" y="22427"/>
                    <a:pt x="27" y="22549"/>
                  </a:cubicBezTo>
                  <a:cubicBezTo>
                    <a:pt x="42" y="22685"/>
                    <a:pt x="42" y="22822"/>
                    <a:pt x="55" y="22973"/>
                  </a:cubicBezTo>
                  <a:lnTo>
                    <a:pt x="69" y="23231"/>
                  </a:lnTo>
                  <a:cubicBezTo>
                    <a:pt x="96" y="23395"/>
                    <a:pt x="109" y="23559"/>
                    <a:pt x="124" y="23710"/>
                  </a:cubicBezTo>
                  <a:cubicBezTo>
                    <a:pt x="137" y="23873"/>
                    <a:pt x="151" y="24037"/>
                    <a:pt x="178" y="24214"/>
                  </a:cubicBezTo>
                  <a:cubicBezTo>
                    <a:pt x="191" y="24310"/>
                    <a:pt x="205" y="24419"/>
                    <a:pt x="219" y="24529"/>
                  </a:cubicBezTo>
                  <a:lnTo>
                    <a:pt x="219" y="24556"/>
                  </a:lnTo>
                  <a:cubicBezTo>
                    <a:pt x="233" y="24638"/>
                    <a:pt x="246" y="24733"/>
                    <a:pt x="260" y="24802"/>
                  </a:cubicBezTo>
                  <a:cubicBezTo>
                    <a:pt x="273" y="24924"/>
                    <a:pt x="300" y="25047"/>
                    <a:pt x="328" y="25170"/>
                  </a:cubicBezTo>
                  <a:cubicBezTo>
                    <a:pt x="355" y="25333"/>
                    <a:pt x="382" y="25511"/>
                    <a:pt x="410" y="25675"/>
                  </a:cubicBezTo>
                  <a:cubicBezTo>
                    <a:pt x="464" y="25907"/>
                    <a:pt x="506" y="26125"/>
                    <a:pt x="560" y="26358"/>
                  </a:cubicBezTo>
                  <a:cubicBezTo>
                    <a:pt x="601" y="26534"/>
                    <a:pt x="655" y="26726"/>
                    <a:pt x="697" y="26876"/>
                  </a:cubicBezTo>
                  <a:lnTo>
                    <a:pt x="737" y="27040"/>
                  </a:lnTo>
                  <a:lnTo>
                    <a:pt x="819" y="27353"/>
                  </a:lnTo>
                  <a:lnTo>
                    <a:pt x="1161" y="27353"/>
                  </a:lnTo>
                  <a:lnTo>
                    <a:pt x="1283" y="27326"/>
                  </a:lnTo>
                  <a:cubicBezTo>
                    <a:pt x="1447" y="27286"/>
                    <a:pt x="1611" y="27217"/>
                    <a:pt x="1761" y="27149"/>
                  </a:cubicBezTo>
                  <a:cubicBezTo>
                    <a:pt x="1966" y="27053"/>
                    <a:pt x="2171" y="26931"/>
                    <a:pt x="2402" y="26794"/>
                  </a:cubicBezTo>
                  <a:cubicBezTo>
                    <a:pt x="2662" y="26631"/>
                    <a:pt x="2908" y="26467"/>
                    <a:pt x="3154" y="26289"/>
                  </a:cubicBezTo>
                  <a:cubicBezTo>
                    <a:pt x="3911" y="25764"/>
                    <a:pt x="4624" y="25272"/>
                    <a:pt x="5382" y="25272"/>
                  </a:cubicBezTo>
                  <a:cubicBezTo>
                    <a:pt x="5471" y="25272"/>
                    <a:pt x="5561" y="25279"/>
                    <a:pt x="5651" y="25293"/>
                  </a:cubicBezTo>
                  <a:cubicBezTo>
                    <a:pt x="6539" y="25415"/>
                    <a:pt x="7139" y="26221"/>
                    <a:pt x="7780" y="27080"/>
                  </a:cubicBezTo>
                  <a:cubicBezTo>
                    <a:pt x="8450" y="27968"/>
                    <a:pt x="9145" y="28896"/>
                    <a:pt x="10264" y="29197"/>
                  </a:cubicBezTo>
                  <a:cubicBezTo>
                    <a:pt x="10470" y="29264"/>
                    <a:pt x="10688" y="29292"/>
                    <a:pt x="10906" y="29292"/>
                  </a:cubicBezTo>
                  <a:cubicBezTo>
                    <a:pt x="12189" y="29292"/>
                    <a:pt x="13486" y="28336"/>
                    <a:pt x="13909" y="26985"/>
                  </a:cubicBezTo>
                  <a:cubicBezTo>
                    <a:pt x="14305" y="25661"/>
                    <a:pt x="13964" y="24105"/>
                    <a:pt x="12954" y="22809"/>
                  </a:cubicBezTo>
                  <a:cubicBezTo>
                    <a:pt x="12066" y="21648"/>
                    <a:pt x="10810" y="20829"/>
                    <a:pt x="9718" y="20174"/>
                  </a:cubicBezTo>
                  <a:lnTo>
                    <a:pt x="9609" y="20119"/>
                  </a:lnTo>
                  <a:cubicBezTo>
                    <a:pt x="9023" y="19765"/>
                    <a:pt x="8422" y="19397"/>
                    <a:pt x="8026" y="18878"/>
                  </a:cubicBezTo>
                  <a:cubicBezTo>
                    <a:pt x="7698" y="18441"/>
                    <a:pt x="7480" y="17744"/>
                    <a:pt x="7794" y="17240"/>
                  </a:cubicBezTo>
                  <a:cubicBezTo>
                    <a:pt x="8035" y="16867"/>
                    <a:pt x="8484" y="16711"/>
                    <a:pt x="8972" y="16711"/>
                  </a:cubicBezTo>
                  <a:cubicBezTo>
                    <a:pt x="9341" y="16711"/>
                    <a:pt x="9732" y="16800"/>
                    <a:pt x="10073" y="16953"/>
                  </a:cubicBezTo>
                  <a:cubicBezTo>
                    <a:pt x="10428" y="17103"/>
                    <a:pt x="10756" y="17295"/>
                    <a:pt x="11098" y="17513"/>
                  </a:cubicBezTo>
                  <a:cubicBezTo>
                    <a:pt x="11671" y="17841"/>
                    <a:pt x="12257" y="18195"/>
                    <a:pt x="12940" y="18359"/>
                  </a:cubicBezTo>
                  <a:cubicBezTo>
                    <a:pt x="13133" y="18405"/>
                    <a:pt x="13335" y="18427"/>
                    <a:pt x="13537" y="18427"/>
                  </a:cubicBezTo>
                  <a:cubicBezTo>
                    <a:pt x="14122" y="18427"/>
                    <a:pt x="14715" y="18243"/>
                    <a:pt x="15151" y="17908"/>
                  </a:cubicBezTo>
                  <a:cubicBezTo>
                    <a:pt x="15588" y="17581"/>
                    <a:pt x="15833" y="17117"/>
                    <a:pt x="15847" y="16612"/>
                  </a:cubicBezTo>
                  <a:cubicBezTo>
                    <a:pt x="15861" y="15711"/>
                    <a:pt x="15220" y="15124"/>
                    <a:pt x="14659" y="14592"/>
                  </a:cubicBezTo>
                  <a:cubicBezTo>
                    <a:pt x="14428" y="14374"/>
                    <a:pt x="14210" y="14168"/>
                    <a:pt x="14032" y="13950"/>
                  </a:cubicBezTo>
                  <a:cubicBezTo>
                    <a:pt x="13363" y="13104"/>
                    <a:pt x="13431" y="11739"/>
                    <a:pt x="14168" y="10961"/>
                  </a:cubicBezTo>
                  <a:cubicBezTo>
                    <a:pt x="14869" y="10226"/>
                    <a:pt x="15955" y="10072"/>
                    <a:pt x="16734" y="10072"/>
                  </a:cubicBezTo>
                  <a:cubicBezTo>
                    <a:pt x="16895" y="10072"/>
                    <a:pt x="17042" y="10078"/>
                    <a:pt x="17171" y="10088"/>
                  </a:cubicBezTo>
                  <a:cubicBezTo>
                    <a:pt x="17717" y="10115"/>
                    <a:pt x="18250" y="10210"/>
                    <a:pt x="18809" y="10306"/>
                  </a:cubicBezTo>
                  <a:cubicBezTo>
                    <a:pt x="19451" y="10415"/>
                    <a:pt x="20106" y="10525"/>
                    <a:pt x="20761" y="10552"/>
                  </a:cubicBezTo>
                  <a:cubicBezTo>
                    <a:pt x="20840" y="10555"/>
                    <a:pt x="20918" y="10556"/>
                    <a:pt x="20996" y="10556"/>
                  </a:cubicBezTo>
                  <a:cubicBezTo>
                    <a:pt x="22462" y="10556"/>
                    <a:pt x="23692" y="10068"/>
                    <a:pt x="24392" y="9187"/>
                  </a:cubicBezTo>
                  <a:cubicBezTo>
                    <a:pt x="24883" y="8559"/>
                    <a:pt x="25074" y="7671"/>
                    <a:pt x="24856" y="6867"/>
                  </a:cubicBezTo>
                  <a:cubicBezTo>
                    <a:pt x="24692" y="6184"/>
                    <a:pt x="24268" y="5679"/>
                    <a:pt x="23695" y="5433"/>
                  </a:cubicBezTo>
                  <a:cubicBezTo>
                    <a:pt x="23407" y="5312"/>
                    <a:pt x="23112" y="5264"/>
                    <a:pt x="22822" y="5264"/>
                  </a:cubicBezTo>
                  <a:cubicBezTo>
                    <a:pt x="22259" y="5264"/>
                    <a:pt x="21711" y="5444"/>
                    <a:pt x="21253" y="5624"/>
                  </a:cubicBezTo>
                  <a:lnTo>
                    <a:pt x="20993" y="5720"/>
                  </a:lnTo>
                  <a:cubicBezTo>
                    <a:pt x="20452" y="5938"/>
                    <a:pt x="19948" y="6145"/>
                    <a:pt x="19446" y="6145"/>
                  </a:cubicBezTo>
                  <a:cubicBezTo>
                    <a:pt x="19416" y="6145"/>
                    <a:pt x="19385" y="6144"/>
                    <a:pt x="19355" y="6143"/>
                  </a:cubicBezTo>
                  <a:cubicBezTo>
                    <a:pt x="19054" y="6115"/>
                    <a:pt x="18727" y="5952"/>
                    <a:pt x="18536" y="5720"/>
                  </a:cubicBezTo>
                  <a:cubicBezTo>
                    <a:pt x="18413" y="5569"/>
                    <a:pt x="18372" y="5420"/>
                    <a:pt x="18399" y="5269"/>
                  </a:cubicBezTo>
                  <a:cubicBezTo>
                    <a:pt x="18441" y="4942"/>
                    <a:pt x="18741" y="4737"/>
                    <a:pt x="19218" y="4423"/>
                  </a:cubicBezTo>
                  <a:cubicBezTo>
                    <a:pt x="19573" y="4191"/>
                    <a:pt x="19983" y="3918"/>
                    <a:pt x="20242" y="3536"/>
                  </a:cubicBezTo>
                  <a:cubicBezTo>
                    <a:pt x="20543" y="3113"/>
                    <a:pt x="20625" y="2581"/>
                    <a:pt x="20501" y="2021"/>
                  </a:cubicBezTo>
                  <a:cubicBezTo>
                    <a:pt x="20352" y="1338"/>
                    <a:pt x="19873" y="697"/>
                    <a:pt x="19260" y="328"/>
                  </a:cubicBezTo>
                  <a:cubicBezTo>
                    <a:pt x="19054" y="219"/>
                    <a:pt x="18836" y="110"/>
                    <a:pt x="18590" y="28"/>
                  </a:cubicBezTo>
                  <a:lnTo>
                    <a:pt x="184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8" name="Google Shape;1708;p41"/>
            <p:cNvSpPr/>
            <p:nvPr/>
          </p:nvSpPr>
          <p:spPr>
            <a:xfrm>
              <a:off x="7013271" y="1928210"/>
              <a:ext cx="587861" cy="557462"/>
            </a:xfrm>
            <a:custGeom>
              <a:rect b="b" l="l" r="r" t="t"/>
              <a:pathLst>
                <a:path extrusionOk="0" h="16454" w="17350">
                  <a:moveTo>
                    <a:pt x="5679" y="0"/>
                  </a:moveTo>
                  <a:cubicBezTo>
                    <a:pt x="4273" y="642"/>
                    <a:pt x="3304" y="2484"/>
                    <a:pt x="4164" y="3767"/>
                  </a:cubicBezTo>
                  <a:cubicBezTo>
                    <a:pt x="4819" y="4777"/>
                    <a:pt x="6375" y="5214"/>
                    <a:pt x="6525" y="6415"/>
                  </a:cubicBezTo>
                  <a:cubicBezTo>
                    <a:pt x="6648" y="7385"/>
                    <a:pt x="5706" y="8162"/>
                    <a:pt x="4778" y="8450"/>
                  </a:cubicBezTo>
                  <a:cubicBezTo>
                    <a:pt x="3850" y="8736"/>
                    <a:pt x="2840" y="8750"/>
                    <a:pt x="1980" y="9200"/>
                  </a:cubicBezTo>
                  <a:cubicBezTo>
                    <a:pt x="588" y="9937"/>
                    <a:pt x="1" y="11862"/>
                    <a:pt x="738" y="13254"/>
                  </a:cubicBezTo>
                  <a:cubicBezTo>
                    <a:pt x="1257" y="14224"/>
                    <a:pt x="2365" y="14803"/>
                    <a:pt x="3456" y="14803"/>
                  </a:cubicBezTo>
                  <a:cubicBezTo>
                    <a:pt x="3914" y="14803"/>
                    <a:pt x="4370" y="14701"/>
                    <a:pt x="4778" y="14483"/>
                  </a:cubicBezTo>
                  <a:cubicBezTo>
                    <a:pt x="5944" y="13866"/>
                    <a:pt x="6780" y="12474"/>
                    <a:pt x="8075" y="12474"/>
                  </a:cubicBezTo>
                  <a:cubicBezTo>
                    <a:pt x="8100" y="12474"/>
                    <a:pt x="8125" y="12475"/>
                    <a:pt x="8150" y="12476"/>
                  </a:cubicBezTo>
                  <a:cubicBezTo>
                    <a:pt x="9337" y="12530"/>
                    <a:pt x="10074" y="13731"/>
                    <a:pt x="10702" y="14741"/>
                  </a:cubicBezTo>
                  <a:cubicBezTo>
                    <a:pt x="11241" y="15579"/>
                    <a:pt x="12107" y="16454"/>
                    <a:pt x="13025" y="16454"/>
                  </a:cubicBezTo>
                  <a:cubicBezTo>
                    <a:pt x="13201" y="16454"/>
                    <a:pt x="13378" y="16422"/>
                    <a:pt x="13555" y="16352"/>
                  </a:cubicBezTo>
                  <a:cubicBezTo>
                    <a:pt x="13992" y="15970"/>
                    <a:pt x="13786" y="15247"/>
                    <a:pt x="13459" y="14769"/>
                  </a:cubicBezTo>
                  <a:cubicBezTo>
                    <a:pt x="13118" y="14291"/>
                    <a:pt x="12681" y="13800"/>
                    <a:pt x="12736" y="13213"/>
                  </a:cubicBezTo>
                  <a:cubicBezTo>
                    <a:pt x="12805" y="12540"/>
                    <a:pt x="13505" y="12212"/>
                    <a:pt x="14217" y="12212"/>
                  </a:cubicBezTo>
                  <a:cubicBezTo>
                    <a:pt x="14488" y="12212"/>
                    <a:pt x="14761" y="12259"/>
                    <a:pt x="15002" y="12353"/>
                  </a:cubicBezTo>
                  <a:cubicBezTo>
                    <a:pt x="15821" y="12667"/>
                    <a:pt x="16516" y="13294"/>
                    <a:pt x="17349" y="13500"/>
                  </a:cubicBezTo>
                  <a:cubicBezTo>
                    <a:pt x="16352" y="9991"/>
                    <a:pt x="14469" y="6852"/>
                    <a:pt x="11957" y="4341"/>
                  </a:cubicBezTo>
                  <a:cubicBezTo>
                    <a:pt x="10156" y="2539"/>
                    <a:pt x="8026" y="1065"/>
                    <a:pt x="56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9" name="Google Shape;1709;p41"/>
            <p:cNvSpPr/>
            <p:nvPr/>
          </p:nvSpPr>
          <p:spPr>
            <a:xfrm>
              <a:off x="7008664" y="1910627"/>
              <a:ext cx="613748" cy="590088"/>
            </a:xfrm>
            <a:custGeom>
              <a:rect b="b" l="l" r="r" t="t"/>
              <a:pathLst>
                <a:path extrusionOk="0" h="17417" w="18114">
                  <a:moveTo>
                    <a:pt x="5829" y="1011"/>
                  </a:moveTo>
                  <a:cubicBezTo>
                    <a:pt x="8040" y="2035"/>
                    <a:pt x="10046" y="3440"/>
                    <a:pt x="11780" y="5174"/>
                  </a:cubicBezTo>
                  <a:cubicBezTo>
                    <a:pt x="14059" y="7453"/>
                    <a:pt x="15779" y="10237"/>
                    <a:pt x="16803" y="13268"/>
                  </a:cubicBezTo>
                  <a:cubicBezTo>
                    <a:pt x="16652" y="13186"/>
                    <a:pt x="16502" y="13104"/>
                    <a:pt x="16352" y="13009"/>
                  </a:cubicBezTo>
                  <a:cubicBezTo>
                    <a:pt x="16024" y="12818"/>
                    <a:pt x="15669" y="12612"/>
                    <a:pt x="15301" y="12463"/>
                  </a:cubicBezTo>
                  <a:cubicBezTo>
                    <a:pt x="15007" y="12350"/>
                    <a:pt x="14688" y="12295"/>
                    <a:pt x="14372" y="12295"/>
                  </a:cubicBezTo>
                  <a:cubicBezTo>
                    <a:pt x="13926" y="12295"/>
                    <a:pt x="13488" y="12404"/>
                    <a:pt x="13145" y="12612"/>
                  </a:cubicBezTo>
                  <a:cubicBezTo>
                    <a:pt x="12735" y="12858"/>
                    <a:pt x="12490" y="13240"/>
                    <a:pt x="12435" y="13691"/>
                  </a:cubicBezTo>
                  <a:cubicBezTo>
                    <a:pt x="12380" y="14346"/>
                    <a:pt x="12748" y="14865"/>
                    <a:pt x="13076" y="15329"/>
                  </a:cubicBezTo>
                  <a:cubicBezTo>
                    <a:pt x="13131" y="15397"/>
                    <a:pt x="13185" y="15466"/>
                    <a:pt x="13227" y="15533"/>
                  </a:cubicBezTo>
                  <a:cubicBezTo>
                    <a:pt x="13458" y="15861"/>
                    <a:pt x="13582" y="16298"/>
                    <a:pt x="13445" y="16503"/>
                  </a:cubicBezTo>
                  <a:cubicBezTo>
                    <a:pt x="13355" y="16529"/>
                    <a:pt x="13265" y="16541"/>
                    <a:pt x="13173" y="16541"/>
                  </a:cubicBezTo>
                  <a:cubicBezTo>
                    <a:pt x="12444" y="16541"/>
                    <a:pt x="11679" y="15768"/>
                    <a:pt x="11207" y="15029"/>
                  </a:cubicBezTo>
                  <a:lnTo>
                    <a:pt x="11179" y="14960"/>
                  </a:lnTo>
                  <a:cubicBezTo>
                    <a:pt x="10510" y="13923"/>
                    <a:pt x="9691" y="12627"/>
                    <a:pt x="8299" y="12558"/>
                  </a:cubicBezTo>
                  <a:lnTo>
                    <a:pt x="8204" y="12558"/>
                  </a:lnTo>
                  <a:cubicBezTo>
                    <a:pt x="7234" y="12558"/>
                    <a:pt x="6524" y="13173"/>
                    <a:pt x="5829" y="13786"/>
                  </a:cubicBezTo>
                  <a:cubicBezTo>
                    <a:pt x="5447" y="14101"/>
                    <a:pt x="5092" y="14414"/>
                    <a:pt x="4710" y="14619"/>
                  </a:cubicBezTo>
                  <a:cubicBezTo>
                    <a:pt x="4373" y="14800"/>
                    <a:pt x="3988" y="14891"/>
                    <a:pt x="3586" y="14891"/>
                  </a:cubicBezTo>
                  <a:cubicBezTo>
                    <a:pt x="3318" y="14891"/>
                    <a:pt x="3044" y="14851"/>
                    <a:pt x="2771" y="14769"/>
                  </a:cubicBezTo>
                  <a:cubicBezTo>
                    <a:pt x="2102" y="14565"/>
                    <a:pt x="1556" y="14128"/>
                    <a:pt x="1256" y="13568"/>
                  </a:cubicBezTo>
                  <a:cubicBezTo>
                    <a:pt x="955" y="13009"/>
                    <a:pt x="901" y="12299"/>
                    <a:pt x="1106" y="11630"/>
                  </a:cubicBezTo>
                  <a:cubicBezTo>
                    <a:pt x="1310" y="10961"/>
                    <a:pt x="1761" y="10401"/>
                    <a:pt x="2320" y="10101"/>
                  </a:cubicBezTo>
                  <a:cubicBezTo>
                    <a:pt x="2784" y="9855"/>
                    <a:pt x="3330" y="9760"/>
                    <a:pt x="3918" y="9651"/>
                  </a:cubicBezTo>
                  <a:cubicBezTo>
                    <a:pt x="4286" y="9569"/>
                    <a:pt x="4668" y="9500"/>
                    <a:pt x="5050" y="9391"/>
                  </a:cubicBezTo>
                  <a:cubicBezTo>
                    <a:pt x="6142" y="9050"/>
                    <a:pt x="7248" y="8122"/>
                    <a:pt x="7098" y="6880"/>
                  </a:cubicBezTo>
                  <a:cubicBezTo>
                    <a:pt x="6988" y="5979"/>
                    <a:pt x="6279" y="5447"/>
                    <a:pt x="5651" y="4983"/>
                  </a:cubicBezTo>
                  <a:cubicBezTo>
                    <a:pt x="5256" y="4683"/>
                    <a:pt x="4886" y="4396"/>
                    <a:pt x="4655" y="4055"/>
                  </a:cubicBezTo>
                  <a:cubicBezTo>
                    <a:pt x="4327" y="3564"/>
                    <a:pt x="4382" y="3018"/>
                    <a:pt x="4491" y="2663"/>
                  </a:cubicBezTo>
                  <a:cubicBezTo>
                    <a:pt x="4682" y="1980"/>
                    <a:pt x="5201" y="1352"/>
                    <a:pt x="5829" y="1011"/>
                  </a:cubicBezTo>
                  <a:close/>
                  <a:moveTo>
                    <a:pt x="5911" y="1"/>
                  </a:moveTo>
                  <a:lnTo>
                    <a:pt x="5378" y="233"/>
                  </a:lnTo>
                  <a:lnTo>
                    <a:pt x="5378" y="260"/>
                  </a:lnTo>
                  <a:cubicBezTo>
                    <a:pt x="4559" y="725"/>
                    <a:pt x="3904" y="1529"/>
                    <a:pt x="3658" y="2417"/>
                  </a:cubicBezTo>
                  <a:cubicBezTo>
                    <a:pt x="3440" y="3181"/>
                    <a:pt x="3536" y="3932"/>
                    <a:pt x="3931" y="4532"/>
                  </a:cubicBezTo>
                  <a:cubicBezTo>
                    <a:pt x="4245" y="4996"/>
                    <a:pt x="4695" y="5338"/>
                    <a:pt x="5132" y="5665"/>
                  </a:cubicBezTo>
                  <a:cubicBezTo>
                    <a:pt x="5678" y="6088"/>
                    <a:pt x="6169" y="6457"/>
                    <a:pt x="6224" y="6989"/>
                  </a:cubicBezTo>
                  <a:cubicBezTo>
                    <a:pt x="6320" y="7686"/>
                    <a:pt x="5556" y="8313"/>
                    <a:pt x="4791" y="8559"/>
                  </a:cubicBezTo>
                  <a:cubicBezTo>
                    <a:pt x="4464" y="8654"/>
                    <a:pt x="4122" y="8723"/>
                    <a:pt x="3754" y="8791"/>
                  </a:cubicBezTo>
                  <a:cubicBezTo>
                    <a:pt x="3139" y="8900"/>
                    <a:pt x="2498" y="9023"/>
                    <a:pt x="1911" y="9337"/>
                  </a:cubicBezTo>
                  <a:cubicBezTo>
                    <a:pt x="1147" y="9746"/>
                    <a:pt x="546" y="10483"/>
                    <a:pt x="273" y="11371"/>
                  </a:cubicBezTo>
                  <a:cubicBezTo>
                    <a:pt x="0" y="12272"/>
                    <a:pt x="82" y="13213"/>
                    <a:pt x="491" y="13964"/>
                  </a:cubicBezTo>
                  <a:cubicBezTo>
                    <a:pt x="888" y="14729"/>
                    <a:pt x="1638" y="15329"/>
                    <a:pt x="2526" y="15602"/>
                  </a:cubicBezTo>
                  <a:cubicBezTo>
                    <a:pt x="2872" y="15709"/>
                    <a:pt x="3229" y="15761"/>
                    <a:pt x="3580" y="15761"/>
                  </a:cubicBezTo>
                  <a:cubicBezTo>
                    <a:pt x="4127" y="15761"/>
                    <a:pt x="4661" y="15633"/>
                    <a:pt x="5119" y="15384"/>
                  </a:cubicBezTo>
                  <a:cubicBezTo>
                    <a:pt x="5596" y="15138"/>
                    <a:pt x="6006" y="14783"/>
                    <a:pt x="6402" y="14441"/>
                  </a:cubicBezTo>
                  <a:cubicBezTo>
                    <a:pt x="7026" y="13898"/>
                    <a:pt x="7547" y="13430"/>
                    <a:pt x="8215" y="13430"/>
                  </a:cubicBezTo>
                  <a:cubicBezTo>
                    <a:pt x="8234" y="13430"/>
                    <a:pt x="8252" y="13431"/>
                    <a:pt x="8271" y="13431"/>
                  </a:cubicBezTo>
                  <a:cubicBezTo>
                    <a:pt x="9200" y="13473"/>
                    <a:pt x="9855" y="14510"/>
                    <a:pt x="10442" y="15424"/>
                  </a:cubicBezTo>
                  <a:lnTo>
                    <a:pt x="10470" y="15493"/>
                  </a:lnTo>
                  <a:cubicBezTo>
                    <a:pt x="11110" y="16489"/>
                    <a:pt x="12093" y="17417"/>
                    <a:pt x="13158" y="17417"/>
                  </a:cubicBezTo>
                  <a:cubicBezTo>
                    <a:pt x="13390" y="17417"/>
                    <a:pt x="13609" y="17376"/>
                    <a:pt x="13840" y="17280"/>
                  </a:cubicBezTo>
                  <a:lnTo>
                    <a:pt x="13922" y="17253"/>
                  </a:lnTo>
                  <a:lnTo>
                    <a:pt x="13977" y="17198"/>
                  </a:lnTo>
                  <a:cubicBezTo>
                    <a:pt x="14605" y="16653"/>
                    <a:pt x="14401" y="15697"/>
                    <a:pt x="13950" y="15042"/>
                  </a:cubicBezTo>
                  <a:cubicBezTo>
                    <a:pt x="13895" y="14960"/>
                    <a:pt x="13840" y="14892"/>
                    <a:pt x="13786" y="14810"/>
                  </a:cubicBezTo>
                  <a:cubicBezTo>
                    <a:pt x="13527" y="14456"/>
                    <a:pt x="13281" y="14114"/>
                    <a:pt x="13309" y="13786"/>
                  </a:cubicBezTo>
                  <a:cubicBezTo>
                    <a:pt x="13322" y="13609"/>
                    <a:pt x="13418" y="13459"/>
                    <a:pt x="13609" y="13349"/>
                  </a:cubicBezTo>
                  <a:cubicBezTo>
                    <a:pt x="13800" y="13227"/>
                    <a:pt x="14068" y="13165"/>
                    <a:pt x="14346" y="13165"/>
                  </a:cubicBezTo>
                  <a:cubicBezTo>
                    <a:pt x="14564" y="13165"/>
                    <a:pt x="14789" y="13203"/>
                    <a:pt x="14987" y="13282"/>
                  </a:cubicBezTo>
                  <a:cubicBezTo>
                    <a:pt x="15301" y="13404"/>
                    <a:pt x="15602" y="13582"/>
                    <a:pt x="15915" y="13759"/>
                  </a:cubicBezTo>
                  <a:cubicBezTo>
                    <a:pt x="16366" y="14032"/>
                    <a:pt x="16843" y="14305"/>
                    <a:pt x="17389" y="14441"/>
                  </a:cubicBezTo>
                  <a:lnTo>
                    <a:pt x="18113" y="14619"/>
                  </a:lnTo>
                  <a:lnTo>
                    <a:pt x="17908" y="13895"/>
                  </a:lnTo>
                  <a:cubicBezTo>
                    <a:pt x="16898" y="10388"/>
                    <a:pt x="15001" y="7153"/>
                    <a:pt x="12394" y="4559"/>
                  </a:cubicBezTo>
                  <a:cubicBezTo>
                    <a:pt x="10551" y="2717"/>
                    <a:pt x="8422" y="1229"/>
                    <a:pt x="6060" y="151"/>
                  </a:cubicBezTo>
                  <a:lnTo>
                    <a:pt x="591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0" name="Google Shape;1710;p41"/>
            <p:cNvSpPr/>
            <p:nvPr/>
          </p:nvSpPr>
          <p:spPr>
            <a:xfrm>
              <a:off x="6608181" y="2342757"/>
              <a:ext cx="602668" cy="480723"/>
            </a:xfrm>
            <a:custGeom>
              <a:rect b="b" l="l" r="r" t="t"/>
              <a:pathLst>
                <a:path extrusionOk="0" h="14189" w="17787">
                  <a:moveTo>
                    <a:pt x="4693" y="0"/>
                  </a:moveTo>
                  <a:cubicBezTo>
                    <a:pt x="2615" y="0"/>
                    <a:pt x="601" y="1701"/>
                    <a:pt x="192" y="3912"/>
                  </a:cubicBezTo>
                  <a:cubicBezTo>
                    <a:pt x="1" y="4976"/>
                    <a:pt x="179" y="6150"/>
                    <a:pt x="874" y="7310"/>
                  </a:cubicBezTo>
                  <a:cubicBezTo>
                    <a:pt x="2117" y="9344"/>
                    <a:pt x="4505" y="11719"/>
                    <a:pt x="8900" y="14189"/>
                  </a:cubicBezTo>
                  <a:cubicBezTo>
                    <a:pt x="13282" y="11719"/>
                    <a:pt x="15670" y="9344"/>
                    <a:pt x="16913" y="7310"/>
                  </a:cubicBezTo>
                  <a:cubicBezTo>
                    <a:pt x="17622" y="6150"/>
                    <a:pt x="17786" y="4989"/>
                    <a:pt x="17595" y="3925"/>
                  </a:cubicBezTo>
                  <a:cubicBezTo>
                    <a:pt x="17203" y="1705"/>
                    <a:pt x="15183" y="1"/>
                    <a:pt x="13103" y="1"/>
                  </a:cubicBezTo>
                  <a:cubicBezTo>
                    <a:pt x="11922" y="1"/>
                    <a:pt x="10722" y="550"/>
                    <a:pt x="9788" y="1864"/>
                  </a:cubicBezTo>
                  <a:cubicBezTo>
                    <a:pt x="9146" y="2738"/>
                    <a:pt x="8900" y="3557"/>
                    <a:pt x="8900" y="3557"/>
                  </a:cubicBezTo>
                  <a:cubicBezTo>
                    <a:pt x="8900" y="3557"/>
                    <a:pt x="8641" y="2738"/>
                    <a:pt x="8013" y="1864"/>
                  </a:cubicBezTo>
                  <a:cubicBezTo>
                    <a:pt x="7074" y="549"/>
                    <a:pt x="5873" y="0"/>
                    <a:pt x="46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1" name="Google Shape;1711;p41"/>
            <p:cNvSpPr/>
            <p:nvPr/>
          </p:nvSpPr>
          <p:spPr>
            <a:xfrm>
              <a:off x="6614652" y="2342757"/>
              <a:ext cx="589725" cy="357298"/>
            </a:xfrm>
            <a:custGeom>
              <a:rect b="b" l="l" r="r" t="t"/>
              <a:pathLst>
                <a:path extrusionOk="0" h="10546" w="17405">
                  <a:moveTo>
                    <a:pt x="4502" y="0"/>
                  </a:moveTo>
                  <a:cubicBezTo>
                    <a:pt x="2424" y="0"/>
                    <a:pt x="410" y="1701"/>
                    <a:pt x="1" y="3912"/>
                  </a:cubicBezTo>
                  <a:cubicBezTo>
                    <a:pt x="56" y="7583"/>
                    <a:pt x="3932" y="10545"/>
                    <a:pt x="8709" y="10545"/>
                  </a:cubicBezTo>
                  <a:cubicBezTo>
                    <a:pt x="13473" y="10545"/>
                    <a:pt x="17350" y="7597"/>
                    <a:pt x="17404" y="3925"/>
                  </a:cubicBezTo>
                  <a:cubicBezTo>
                    <a:pt x="17012" y="1705"/>
                    <a:pt x="14992" y="1"/>
                    <a:pt x="12912" y="1"/>
                  </a:cubicBezTo>
                  <a:cubicBezTo>
                    <a:pt x="11731" y="1"/>
                    <a:pt x="10531" y="550"/>
                    <a:pt x="9597" y="1864"/>
                  </a:cubicBezTo>
                  <a:cubicBezTo>
                    <a:pt x="8955" y="2738"/>
                    <a:pt x="8709" y="3557"/>
                    <a:pt x="8709" y="3557"/>
                  </a:cubicBezTo>
                  <a:cubicBezTo>
                    <a:pt x="8709" y="3557"/>
                    <a:pt x="8450" y="2738"/>
                    <a:pt x="7822" y="1864"/>
                  </a:cubicBezTo>
                  <a:cubicBezTo>
                    <a:pt x="6883" y="549"/>
                    <a:pt x="5682" y="0"/>
                    <a:pt x="4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2" name="Google Shape;1712;p41"/>
            <p:cNvSpPr/>
            <p:nvPr/>
          </p:nvSpPr>
          <p:spPr>
            <a:xfrm>
              <a:off x="6592461" y="2327816"/>
              <a:ext cx="634111" cy="510470"/>
            </a:xfrm>
            <a:custGeom>
              <a:rect b="b" l="l" r="r" t="t"/>
              <a:pathLst>
                <a:path extrusionOk="0" h="15067" w="18715">
                  <a:moveTo>
                    <a:pt x="5160" y="872"/>
                  </a:moveTo>
                  <a:cubicBezTo>
                    <a:pt x="6021" y="872"/>
                    <a:pt x="7153" y="1199"/>
                    <a:pt x="8123" y="2551"/>
                  </a:cubicBezTo>
                  <a:cubicBezTo>
                    <a:pt x="8696" y="3370"/>
                    <a:pt x="8942" y="4120"/>
                    <a:pt x="8942" y="4134"/>
                  </a:cubicBezTo>
                  <a:cubicBezTo>
                    <a:pt x="9009" y="4311"/>
                    <a:pt x="9173" y="4435"/>
                    <a:pt x="9364" y="4435"/>
                  </a:cubicBezTo>
                  <a:cubicBezTo>
                    <a:pt x="9555" y="4435"/>
                    <a:pt x="9719" y="4311"/>
                    <a:pt x="9774" y="4134"/>
                  </a:cubicBezTo>
                  <a:cubicBezTo>
                    <a:pt x="9774" y="4120"/>
                    <a:pt x="10019" y="3370"/>
                    <a:pt x="10607" y="2551"/>
                  </a:cubicBezTo>
                  <a:cubicBezTo>
                    <a:pt x="11568" y="1204"/>
                    <a:pt x="12696" y="879"/>
                    <a:pt x="13559" y="879"/>
                  </a:cubicBezTo>
                  <a:cubicBezTo>
                    <a:pt x="13860" y="879"/>
                    <a:pt x="14128" y="918"/>
                    <a:pt x="14347" y="968"/>
                  </a:cubicBezTo>
                  <a:cubicBezTo>
                    <a:pt x="15985" y="1336"/>
                    <a:pt x="17335" y="2769"/>
                    <a:pt x="17636" y="4448"/>
                  </a:cubicBezTo>
                  <a:cubicBezTo>
                    <a:pt x="17827" y="5472"/>
                    <a:pt x="17608" y="6537"/>
                    <a:pt x="17008" y="7519"/>
                  </a:cubicBezTo>
                  <a:cubicBezTo>
                    <a:pt x="15615" y="9812"/>
                    <a:pt x="13036" y="12024"/>
                    <a:pt x="9364" y="14125"/>
                  </a:cubicBezTo>
                  <a:cubicBezTo>
                    <a:pt x="5679" y="12024"/>
                    <a:pt x="3113" y="9812"/>
                    <a:pt x="1721" y="7519"/>
                  </a:cubicBezTo>
                  <a:cubicBezTo>
                    <a:pt x="1120" y="6537"/>
                    <a:pt x="902" y="5458"/>
                    <a:pt x="1093" y="4435"/>
                  </a:cubicBezTo>
                  <a:cubicBezTo>
                    <a:pt x="1393" y="2755"/>
                    <a:pt x="2758" y="1323"/>
                    <a:pt x="4383" y="968"/>
                  </a:cubicBezTo>
                  <a:cubicBezTo>
                    <a:pt x="4601" y="913"/>
                    <a:pt x="4860" y="872"/>
                    <a:pt x="5160" y="872"/>
                  </a:cubicBezTo>
                  <a:close/>
                  <a:moveTo>
                    <a:pt x="5161" y="0"/>
                  </a:moveTo>
                  <a:cubicBezTo>
                    <a:pt x="4847" y="0"/>
                    <a:pt x="4527" y="35"/>
                    <a:pt x="4205" y="107"/>
                  </a:cubicBezTo>
                  <a:cubicBezTo>
                    <a:pt x="2239" y="544"/>
                    <a:pt x="601" y="2264"/>
                    <a:pt x="233" y="4271"/>
                  </a:cubicBezTo>
                  <a:cubicBezTo>
                    <a:pt x="1" y="5512"/>
                    <a:pt x="261" y="6795"/>
                    <a:pt x="970" y="7969"/>
                  </a:cubicBezTo>
                  <a:cubicBezTo>
                    <a:pt x="2472" y="10440"/>
                    <a:pt x="5215" y="12801"/>
                    <a:pt x="9146" y="15012"/>
                  </a:cubicBezTo>
                  <a:cubicBezTo>
                    <a:pt x="9215" y="15054"/>
                    <a:pt x="9282" y="15067"/>
                    <a:pt x="9364" y="15067"/>
                  </a:cubicBezTo>
                  <a:cubicBezTo>
                    <a:pt x="9433" y="15067"/>
                    <a:pt x="9515" y="15054"/>
                    <a:pt x="9569" y="15012"/>
                  </a:cubicBezTo>
                  <a:cubicBezTo>
                    <a:pt x="13500" y="12801"/>
                    <a:pt x="16243" y="10426"/>
                    <a:pt x="17745" y="7983"/>
                  </a:cubicBezTo>
                  <a:cubicBezTo>
                    <a:pt x="18454" y="6810"/>
                    <a:pt x="18714" y="5527"/>
                    <a:pt x="18496" y="4298"/>
                  </a:cubicBezTo>
                  <a:cubicBezTo>
                    <a:pt x="18127" y="2278"/>
                    <a:pt x="16503" y="558"/>
                    <a:pt x="14538" y="121"/>
                  </a:cubicBezTo>
                  <a:cubicBezTo>
                    <a:pt x="14205" y="45"/>
                    <a:pt x="13875" y="8"/>
                    <a:pt x="13552" y="8"/>
                  </a:cubicBezTo>
                  <a:cubicBezTo>
                    <a:pt x="12138" y="8"/>
                    <a:pt x="10841" y="724"/>
                    <a:pt x="9897" y="2045"/>
                  </a:cubicBezTo>
                  <a:cubicBezTo>
                    <a:pt x="9679" y="2346"/>
                    <a:pt x="9501" y="2646"/>
                    <a:pt x="9364" y="2906"/>
                  </a:cubicBezTo>
                  <a:cubicBezTo>
                    <a:pt x="9228" y="2646"/>
                    <a:pt x="9051" y="2346"/>
                    <a:pt x="8832" y="2045"/>
                  </a:cubicBezTo>
                  <a:cubicBezTo>
                    <a:pt x="7883" y="717"/>
                    <a:pt x="6577" y="0"/>
                    <a:pt x="5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3" name="Google Shape;1713;p41"/>
            <p:cNvSpPr/>
            <p:nvPr/>
          </p:nvSpPr>
          <p:spPr>
            <a:xfrm>
              <a:off x="7328209" y="1913879"/>
              <a:ext cx="405133" cy="265924"/>
            </a:xfrm>
            <a:custGeom>
              <a:rect b="b" l="l" r="r" t="t"/>
              <a:pathLst>
                <a:path extrusionOk="0" h="7849" w="11957">
                  <a:moveTo>
                    <a:pt x="7739" y="1"/>
                  </a:moveTo>
                  <a:cubicBezTo>
                    <a:pt x="6620" y="1"/>
                    <a:pt x="5637" y="532"/>
                    <a:pt x="5009" y="1351"/>
                  </a:cubicBezTo>
                  <a:cubicBezTo>
                    <a:pt x="4654" y="1202"/>
                    <a:pt x="4272" y="1120"/>
                    <a:pt x="3862" y="1120"/>
                  </a:cubicBezTo>
                  <a:cubicBezTo>
                    <a:pt x="2224" y="1120"/>
                    <a:pt x="887" y="2443"/>
                    <a:pt x="887" y="4081"/>
                  </a:cubicBezTo>
                  <a:cubicBezTo>
                    <a:pt x="887" y="4314"/>
                    <a:pt x="928" y="4545"/>
                    <a:pt x="969" y="4751"/>
                  </a:cubicBezTo>
                  <a:cubicBezTo>
                    <a:pt x="395" y="4996"/>
                    <a:pt x="0" y="5569"/>
                    <a:pt x="0" y="6225"/>
                  </a:cubicBezTo>
                  <a:cubicBezTo>
                    <a:pt x="0" y="7125"/>
                    <a:pt x="723" y="7848"/>
                    <a:pt x="1611" y="7848"/>
                  </a:cubicBezTo>
                  <a:lnTo>
                    <a:pt x="10346" y="7848"/>
                  </a:lnTo>
                  <a:cubicBezTo>
                    <a:pt x="11233" y="7848"/>
                    <a:pt x="11957" y="7125"/>
                    <a:pt x="11957" y="6225"/>
                  </a:cubicBezTo>
                  <a:cubicBezTo>
                    <a:pt x="11957" y="5542"/>
                    <a:pt x="11520" y="4955"/>
                    <a:pt x="10905" y="4723"/>
                  </a:cubicBezTo>
                  <a:cubicBezTo>
                    <a:pt x="11069" y="4327"/>
                    <a:pt x="11165" y="3877"/>
                    <a:pt x="11165" y="3413"/>
                  </a:cubicBezTo>
                  <a:cubicBezTo>
                    <a:pt x="11165" y="1529"/>
                    <a:pt x="9622" y="1"/>
                    <a:pt x="77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4" name="Google Shape;1714;p41"/>
            <p:cNvSpPr/>
            <p:nvPr/>
          </p:nvSpPr>
          <p:spPr>
            <a:xfrm>
              <a:off x="7328209" y="2098386"/>
              <a:ext cx="405133" cy="81414"/>
            </a:xfrm>
            <a:custGeom>
              <a:rect b="b" l="l" r="r" t="t"/>
              <a:pathLst>
                <a:path extrusionOk="0" h="2403" w="11957">
                  <a:moveTo>
                    <a:pt x="204" y="0"/>
                  </a:moveTo>
                  <a:cubicBezTo>
                    <a:pt x="82" y="233"/>
                    <a:pt x="0" y="491"/>
                    <a:pt x="0" y="792"/>
                  </a:cubicBezTo>
                  <a:cubicBezTo>
                    <a:pt x="0" y="1679"/>
                    <a:pt x="723" y="2402"/>
                    <a:pt x="1611" y="2402"/>
                  </a:cubicBezTo>
                  <a:lnTo>
                    <a:pt x="10346" y="2402"/>
                  </a:lnTo>
                  <a:cubicBezTo>
                    <a:pt x="11233" y="2402"/>
                    <a:pt x="11957" y="1679"/>
                    <a:pt x="11957" y="792"/>
                  </a:cubicBezTo>
                  <a:cubicBezTo>
                    <a:pt x="11957" y="491"/>
                    <a:pt x="11875" y="233"/>
                    <a:pt x="11752" y="0"/>
                  </a:cubicBezTo>
                  <a:cubicBezTo>
                    <a:pt x="11479" y="491"/>
                    <a:pt x="10947" y="819"/>
                    <a:pt x="10346" y="819"/>
                  </a:cubicBezTo>
                  <a:lnTo>
                    <a:pt x="1611" y="819"/>
                  </a:lnTo>
                  <a:cubicBezTo>
                    <a:pt x="1010" y="819"/>
                    <a:pt x="492" y="491"/>
                    <a:pt x="204" y="0"/>
                  </a:cubicBezTo>
                  <a:close/>
                </a:path>
              </a:pathLst>
            </a:custGeom>
            <a:solidFill>
              <a:srgbClr val="E8E9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5" name="Google Shape;1715;p41"/>
            <p:cNvSpPr/>
            <p:nvPr/>
          </p:nvSpPr>
          <p:spPr>
            <a:xfrm>
              <a:off x="7313404" y="1899074"/>
              <a:ext cx="434746" cy="295095"/>
            </a:xfrm>
            <a:custGeom>
              <a:rect b="b" l="l" r="r" t="t"/>
              <a:pathLst>
                <a:path extrusionOk="0" h="8710" w="12831">
                  <a:moveTo>
                    <a:pt x="8176" y="860"/>
                  </a:moveTo>
                  <a:cubicBezTo>
                    <a:pt x="9828" y="860"/>
                    <a:pt x="11165" y="2212"/>
                    <a:pt x="11165" y="3850"/>
                  </a:cubicBezTo>
                  <a:cubicBezTo>
                    <a:pt x="11165" y="4245"/>
                    <a:pt x="11084" y="4627"/>
                    <a:pt x="10933" y="4996"/>
                  </a:cubicBezTo>
                  <a:lnTo>
                    <a:pt x="10769" y="5419"/>
                  </a:lnTo>
                  <a:lnTo>
                    <a:pt x="11193" y="5570"/>
                  </a:lnTo>
                  <a:cubicBezTo>
                    <a:pt x="11643" y="5747"/>
                    <a:pt x="11957" y="6183"/>
                    <a:pt x="11957" y="6662"/>
                  </a:cubicBezTo>
                  <a:cubicBezTo>
                    <a:pt x="11957" y="7317"/>
                    <a:pt x="11424" y="7849"/>
                    <a:pt x="10783" y="7849"/>
                  </a:cubicBezTo>
                  <a:lnTo>
                    <a:pt x="2048" y="7849"/>
                  </a:lnTo>
                  <a:cubicBezTo>
                    <a:pt x="1406" y="7849"/>
                    <a:pt x="874" y="7317"/>
                    <a:pt x="874" y="6662"/>
                  </a:cubicBezTo>
                  <a:cubicBezTo>
                    <a:pt x="874" y="6198"/>
                    <a:pt x="1147" y="5774"/>
                    <a:pt x="1584" y="5597"/>
                  </a:cubicBezTo>
                  <a:lnTo>
                    <a:pt x="1911" y="5446"/>
                  </a:lnTo>
                  <a:lnTo>
                    <a:pt x="1829" y="5091"/>
                  </a:lnTo>
                  <a:cubicBezTo>
                    <a:pt x="1788" y="4900"/>
                    <a:pt x="1761" y="4709"/>
                    <a:pt x="1761" y="4518"/>
                  </a:cubicBezTo>
                  <a:cubicBezTo>
                    <a:pt x="1761" y="3126"/>
                    <a:pt x="2907" y="1994"/>
                    <a:pt x="4299" y="1994"/>
                  </a:cubicBezTo>
                  <a:cubicBezTo>
                    <a:pt x="4641" y="1994"/>
                    <a:pt x="4969" y="2061"/>
                    <a:pt x="5282" y="2185"/>
                  </a:cubicBezTo>
                  <a:lnTo>
                    <a:pt x="5597" y="2321"/>
                  </a:lnTo>
                  <a:lnTo>
                    <a:pt x="5801" y="2048"/>
                  </a:lnTo>
                  <a:cubicBezTo>
                    <a:pt x="6361" y="1297"/>
                    <a:pt x="7234" y="860"/>
                    <a:pt x="8176" y="860"/>
                  </a:cubicBezTo>
                  <a:close/>
                  <a:moveTo>
                    <a:pt x="8176" y="1"/>
                  </a:moveTo>
                  <a:cubicBezTo>
                    <a:pt x="7071" y="1"/>
                    <a:pt x="6046" y="451"/>
                    <a:pt x="5309" y="1270"/>
                  </a:cubicBezTo>
                  <a:cubicBezTo>
                    <a:pt x="4982" y="1175"/>
                    <a:pt x="4641" y="1120"/>
                    <a:pt x="4299" y="1120"/>
                  </a:cubicBezTo>
                  <a:cubicBezTo>
                    <a:pt x="2416" y="1120"/>
                    <a:pt x="901" y="2649"/>
                    <a:pt x="901" y="4518"/>
                  </a:cubicBezTo>
                  <a:cubicBezTo>
                    <a:pt x="901" y="4669"/>
                    <a:pt x="901" y="4818"/>
                    <a:pt x="929" y="4955"/>
                  </a:cubicBezTo>
                  <a:cubicBezTo>
                    <a:pt x="355" y="5337"/>
                    <a:pt x="0" y="5979"/>
                    <a:pt x="0" y="6662"/>
                  </a:cubicBezTo>
                  <a:cubicBezTo>
                    <a:pt x="0" y="7794"/>
                    <a:pt x="914" y="8709"/>
                    <a:pt x="2048" y="8709"/>
                  </a:cubicBezTo>
                  <a:lnTo>
                    <a:pt x="10783" y="8709"/>
                  </a:lnTo>
                  <a:cubicBezTo>
                    <a:pt x="11916" y="8709"/>
                    <a:pt x="12831" y="7794"/>
                    <a:pt x="12831" y="6662"/>
                  </a:cubicBezTo>
                  <a:cubicBezTo>
                    <a:pt x="12831" y="5965"/>
                    <a:pt x="12462" y="5310"/>
                    <a:pt x="11875" y="4942"/>
                  </a:cubicBezTo>
                  <a:cubicBezTo>
                    <a:pt x="11984" y="4587"/>
                    <a:pt x="12039" y="4232"/>
                    <a:pt x="12039" y="3850"/>
                  </a:cubicBezTo>
                  <a:cubicBezTo>
                    <a:pt x="12039" y="1721"/>
                    <a:pt x="10305" y="1"/>
                    <a:pt x="8176" y="1"/>
                  </a:cubicBezTo>
                  <a:close/>
                </a:path>
              </a:pathLst>
            </a:custGeom>
            <a:solidFill>
              <a:srgbClr val="5D5D6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6" name="Google Shape;1716;p41"/>
            <p:cNvSpPr/>
            <p:nvPr/>
          </p:nvSpPr>
          <p:spPr>
            <a:xfrm>
              <a:off x="5119411" y="2697874"/>
              <a:ext cx="300362" cy="197343"/>
            </a:xfrm>
            <a:custGeom>
              <a:rect b="b" l="l" r="r" t="t"/>
              <a:pathLst>
                <a:path extrusionOk="0" h="7849" w="11944">
                  <a:moveTo>
                    <a:pt x="7726" y="1"/>
                  </a:moveTo>
                  <a:cubicBezTo>
                    <a:pt x="6620" y="1"/>
                    <a:pt x="5624" y="533"/>
                    <a:pt x="5010" y="1352"/>
                  </a:cubicBezTo>
                  <a:cubicBezTo>
                    <a:pt x="4655" y="1202"/>
                    <a:pt x="4259" y="1120"/>
                    <a:pt x="3863" y="1120"/>
                  </a:cubicBezTo>
                  <a:cubicBezTo>
                    <a:pt x="2212" y="1120"/>
                    <a:pt x="887" y="2458"/>
                    <a:pt x="887" y="4096"/>
                  </a:cubicBezTo>
                  <a:cubicBezTo>
                    <a:pt x="887" y="4327"/>
                    <a:pt x="915" y="4546"/>
                    <a:pt x="969" y="4764"/>
                  </a:cubicBezTo>
                  <a:cubicBezTo>
                    <a:pt x="396" y="5010"/>
                    <a:pt x="1" y="5570"/>
                    <a:pt x="1" y="6238"/>
                  </a:cubicBezTo>
                  <a:cubicBezTo>
                    <a:pt x="1" y="7126"/>
                    <a:pt x="711" y="7849"/>
                    <a:pt x="1611" y="7849"/>
                  </a:cubicBezTo>
                  <a:lnTo>
                    <a:pt x="10333" y="7849"/>
                  </a:lnTo>
                  <a:cubicBezTo>
                    <a:pt x="11234" y="7849"/>
                    <a:pt x="11943" y="7126"/>
                    <a:pt x="11943" y="6238"/>
                  </a:cubicBezTo>
                  <a:cubicBezTo>
                    <a:pt x="11943" y="5542"/>
                    <a:pt x="11507" y="4955"/>
                    <a:pt x="10893" y="4724"/>
                  </a:cubicBezTo>
                  <a:cubicBezTo>
                    <a:pt x="11057" y="4327"/>
                    <a:pt x="11152" y="3890"/>
                    <a:pt x="11152" y="3426"/>
                  </a:cubicBezTo>
                  <a:cubicBezTo>
                    <a:pt x="11152" y="1530"/>
                    <a:pt x="9623" y="1"/>
                    <a:pt x="77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7" name="Google Shape;1717;p41"/>
            <p:cNvSpPr/>
            <p:nvPr/>
          </p:nvSpPr>
          <p:spPr>
            <a:xfrm>
              <a:off x="5119411" y="2834810"/>
              <a:ext cx="300362" cy="60417"/>
            </a:xfrm>
            <a:custGeom>
              <a:rect b="b" l="l" r="r" t="t"/>
              <a:pathLst>
                <a:path extrusionOk="0" h="2403" w="11944">
                  <a:moveTo>
                    <a:pt x="205" y="0"/>
                  </a:moveTo>
                  <a:cubicBezTo>
                    <a:pt x="69" y="233"/>
                    <a:pt x="1" y="506"/>
                    <a:pt x="1" y="792"/>
                  </a:cubicBezTo>
                  <a:cubicBezTo>
                    <a:pt x="1" y="1680"/>
                    <a:pt x="711" y="2403"/>
                    <a:pt x="1611" y="2403"/>
                  </a:cubicBezTo>
                  <a:lnTo>
                    <a:pt x="10333" y="2403"/>
                  </a:lnTo>
                  <a:cubicBezTo>
                    <a:pt x="11234" y="2403"/>
                    <a:pt x="11943" y="1680"/>
                    <a:pt x="11943" y="792"/>
                  </a:cubicBezTo>
                  <a:cubicBezTo>
                    <a:pt x="11943" y="506"/>
                    <a:pt x="11876" y="233"/>
                    <a:pt x="11739" y="0"/>
                  </a:cubicBezTo>
                  <a:cubicBezTo>
                    <a:pt x="11466" y="492"/>
                    <a:pt x="10933" y="819"/>
                    <a:pt x="10333" y="819"/>
                  </a:cubicBezTo>
                  <a:lnTo>
                    <a:pt x="1611" y="819"/>
                  </a:lnTo>
                  <a:cubicBezTo>
                    <a:pt x="1011" y="819"/>
                    <a:pt x="478" y="492"/>
                    <a:pt x="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8" name="Google Shape;1718;p41"/>
            <p:cNvSpPr/>
            <p:nvPr/>
          </p:nvSpPr>
          <p:spPr>
            <a:xfrm>
              <a:off x="5108447" y="2686912"/>
              <a:ext cx="322316" cy="219293"/>
            </a:xfrm>
            <a:custGeom>
              <a:rect b="b" l="l" r="r" t="t"/>
              <a:pathLst>
                <a:path extrusionOk="0" h="8722" w="12817">
                  <a:moveTo>
                    <a:pt x="8162" y="874"/>
                  </a:moveTo>
                  <a:cubicBezTo>
                    <a:pt x="9813" y="874"/>
                    <a:pt x="11151" y="2211"/>
                    <a:pt x="11151" y="3862"/>
                  </a:cubicBezTo>
                  <a:cubicBezTo>
                    <a:pt x="11151" y="4259"/>
                    <a:pt x="11083" y="4641"/>
                    <a:pt x="10933" y="4996"/>
                  </a:cubicBezTo>
                  <a:lnTo>
                    <a:pt x="10756" y="5418"/>
                  </a:lnTo>
                  <a:lnTo>
                    <a:pt x="11178" y="5569"/>
                  </a:lnTo>
                  <a:cubicBezTo>
                    <a:pt x="11642" y="5746"/>
                    <a:pt x="11943" y="6183"/>
                    <a:pt x="11943" y="6674"/>
                  </a:cubicBezTo>
                  <a:cubicBezTo>
                    <a:pt x="11943" y="7316"/>
                    <a:pt x="11424" y="7848"/>
                    <a:pt x="10769" y="7848"/>
                  </a:cubicBezTo>
                  <a:lnTo>
                    <a:pt x="2047" y="7848"/>
                  </a:lnTo>
                  <a:cubicBezTo>
                    <a:pt x="1392" y="7848"/>
                    <a:pt x="859" y="7316"/>
                    <a:pt x="859" y="6674"/>
                  </a:cubicBezTo>
                  <a:cubicBezTo>
                    <a:pt x="859" y="6210"/>
                    <a:pt x="1147" y="5787"/>
                    <a:pt x="1569" y="5596"/>
                  </a:cubicBezTo>
                  <a:lnTo>
                    <a:pt x="1911" y="5446"/>
                  </a:lnTo>
                  <a:lnTo>
                    <a:pt x="1829" y="5091"/>
                  </a:lnTo>
                  <a:cubicBezTo>
                    <a:pt x="1774" y="4900"/>
                    <a:pt x="1760" y="4709"/>
                    <a:pt x="1760" y="4532"/>
                  </a:cubicBezTo>
                  <a:cubicBezTo>
                    <a:pt x="1760" y="3125"/>
                    <a:pt x="2894" y="1993"/>
                    <a:pt x="4299" y="1993"/>
                  </a:cubicBezTo>
                  <a:cubicBezTo>
                    <a:pt x="4627" y="1993"/>
                    <a:pt x="4968" y="2061"/>
                    <a:pt x="5269" y="2184"/>
                  </a:cubicBezTo>
                  <a:lnTo>
                    <a:pt x="5582" y="2321"/>
                  </a:lnTo>
                  <a:lnTo>
                    <a:pt x="5787" y="2048"/>
                  </a:lnTo>
                  <a:cubicBezTo>
                    <a:pt x="6361" y="1296"/>
                    <a:pt x="7220" y="874"/>
                    <a:pt x="8162" y="874"/>
                  </a:cubicBezTo>
                  <a:close/>
                  <a:moveTo>
                    <a:pt x="8162" y="0"/>
                  </a:moveTo>
                  <a:cubicBezTo>
                    <a:pt x="7056" y="0"/>
                    <a:pt x="6033" y="464"/>
                    <a:pt x="5296" y="1269"/>
                  </a:cubicBezTo>
                  <a:cubicBezTo>
                    <a:pt x="4981" y="1174"/>
                    <a:pt x="4641" y="1119"/>
                    <a:pt x="4299" y="1119"/>
                  </a:cubicBezTo>
                  <a:cubicBezTo>
                    <a:pt x="2415" y="1119"/>
                    <a:pt x="887" y="2648"/>
                    <a:pt x="887" y="4532"/>
                  </a:cubicBezTo>
                  <a:cubicBezTo>
                    <a:pt x="887" y="4668"/>
                    <a:pt x="901" y="4818"/>
                    <a:pt x="914" y="4968"/>
                  </a:cubicBezTo>
                  <a:cubicBezTo>
                    <a:pt x="341" y="5336"/>
                    <a:pt x="0" y="5978"/>
                    <a:pt x="0" y="6674"/>
                  </a:cubicBezTo>
                  <a:cubicBezTo>
                    <a:pt x="0" y="7793"/>
                    <a:pt x="914" y="8721"/>
                    <a:pt x="2047" y="8721"/>
                  </a:cubicBezTo>
                  <a:lnTo>
                    <a:pt x="10769" y="8721"/>
                  </a:lnTo>
                  <a:cubicBezTo>
                    <a:pt x="11902" y="8721"/>
                    <a:pt x="12816" y="7793"/>
                    <a:pt x="12816" y="6674"/>
                  </a:cubicBezTo>
                  <a:cubicBezTo>
                    <a:pt x="12816" y="5964"/>
                    <a:pt x="12448" y="5323"/>
                    <a:pt x="11875" y="4954"/>
                  </a:cubicBezTo>
                  <a:cubicBezTo>
                    <a:pt x="11970" y="4599"/>
                    <a:pt x="12024" y="4231"/>
                    <a:pt x="12024" y="3862"/>
                  </a:cubicBezTo>
                  <a:cubicBezTo>
                    <a:pt x="12024" y="1733"/>
                    <a:pt x="10292" y="0"/>
                    <a:pt x="81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9" name="Google Shape;1719;p41"/>
            <p:cNvSpPr/>
            <p:nvPr/>
          </p:nvSpPr>
          <p:spPr>
            <a:xfrm>
              <a:off x="7231895" y="3463192"/>
              <a:ext cx="322301" cy="211550"/>
            </a:xfrm>
            <a:custGeom>
              <a:rect b="b" l="l" r="r" t="t"/>
              <a:pathLst>
                <a:path extrusionOk="0" h="7849" w="11957">
                  <a:moveTo>
                    <a:pt x="7739" y="1"/>
                  </a:moveTo>
                  <a:cubicBezTo>
                    <a:pt x="6620" y="1"/>
                    <a:pt x="5637" y="533"/>
                    <a:pt x="5009" y="1352"/>
                  </a:cubicBezTo>
                  <a:cubicBezTo>
                    <a:pt x="4654" y="1215"/>
                    <a:pt x="4272" y="1133"/>
                    <a:pt x="3862" y="1133"/>
                  </a:cubicBezTo>
                  <a:cubicBezTo>
                    <a:pt x="2224" y="1133"/>
                    <a:pt x="887" y="2458"/>
                    <a:pt x="887" y="4096"/>
                  </a:cubicBezTo>
                  <a:cubicBezTo>
                    <a:pt x="887" y="4327"/>
                    <a:pt x="914" y="4546"/>
                    <a:pt x="969" y="4764"/>
                  </a:cubicBezTo>
                  <a:cubicBezTo>
                    <a:pt x="395" y="5010"/>
                    <a:pt x="0" y="5583"/>
                    <a:pt x="0" y="6238"/>
                  </a:cubicBezTo>
                  <a:cubicBezTo>
                    <a:pt x="0" y="7126"/>
                    <a:pt x="723" y="7849"/>
                    <a:pt x="1611" y="7849"/>
                  </a:cubicBezTo>
                  <a:lnTo>
                    <a:pt x="10346" y="7849"/>
                  </a:lnTo>
                  <a:cubicBezTo>
                    <a:pt x="11233" y="7849"/>
                    <a:pt x="11957" y="7126"/>
                    <a:pt x="11957" y="6238"/>
                  </a:cubicBezTo>
                  <a:cubicBezTo>
                    <a:pt x="11957" y="5542"/>
                    <a:pt x="11520" y="4969"/>
                    <a:pt x="10905" y="4737"/>
                  </a:cubicBezTo>
                  <a:cubicBezTo>
                    <a:pt x="11069" y="4327"/>
                    <a:pt x="11165" y="3890"/>
                    <a:pt x="11165" y="3426"/>
                  </a:cubicBezTo>
                  <a:cubicBezTo>
                    <a:pt x="11165" y="1543"/>
                    <a:pt x="9622" y="1"/>
                    <a:pt x="77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0" name="Google Shape;1720;p41"/>
            <p:cNvSpPr/>
            <p:nvPr/>
          </p:nvSpPr>
          <p:spPr>
            <a:xfrm>
              <a:off x="7231895" y="3609976"/>
              <a:ext cx="322301" cy="64767"/>
            </a:xfrm>
            <a:custGeom>
              <a:rect b="b" l="l" r="r" t="t"/>
              <a:pathLst>
                <a:path extrusionOk="0" h="2403" w="11957">
                  <a:moveTo>
                    <a:pt x="204" y="0"/>
                  </a:moveTo>
                  <a:cubicBezTo>
                    <a:pt x="82" y="246"/>
                    <a:pt x="0" y="506"/>
                    <a:pt x="0" y="792"/>
                  </a:cubicBezTo>
                  <a:cubicBezTo>
                    <a:pt x="0" y="1680"/>
                    <a:pt x="723" y="2403"/>
                    <a:pt x="1611" y="2403"/>
                  </a:cubicBezTo>
                  <a:lnTo>
                    <a:pt x="10346" y="2403"/>
                  </a:lnTo>
                  <a:cubicBezTo>
                    <a:pt x="11233" y="2403"/>
                    <a:pt x="11957" y="1680"/>
                    <a:pt x="11957" y="792"/>
                  </a:cubicBezTo>
                  <a:cubicBezTo>
                    <a:pt x="11957" y="506"/>
                    <a:pt x="11875" y="233"/>
                    <a:pt x="11752" y="0"/>
                  </a:cubicBezTo>
                  <a:cubicBezTo>
                    <a:pt x="11479" y="492"/>
                    <a:pt x="10947" y="819"/>
                    <a:pt x="10346" y="819"/>
                  </a:cubicBezTo>
                  <a:lnTo>
                    <a:pt x="1611" y="819"/>
                  </a:lnTo>
                  <a:cubicBezTo>
                    <a:pt x="1010" y="819"/>
                    <a:pt x="477" y="492"/>
                    <a:pt x="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1" name="Google Shape;1721;p41"/>
            <p:cNvSpPr/>
            <p:nvPr/>
          </p:nvSpPr>
          <p:spPr>
            <a:xfrm>
              <a:off x="7220117" y="3451441"/>
              <a:ext cx="345860" cy="235080"/>
            </a:xfrm>
            <a:custGeom>
              <a:rect b="b" l="l" r="r" t="t"/>
              <a:pathLst>
                <a:path extrusionOk="0" h="8722" w="12831">
                  <a:moveTo>
                    <a:pt x="8176" y="874"/>
                  </a:moveTo>
                  <a:cubicBezTo>
                    <a:pt x="9814" y="874"/>
                    <a:pt x="11165" y="2211"/>
                    <a:pt x="11165" y="3862"/>
                  </a:cubicBezTo>
                  <a:cubicBezTo>
                    <a:pt x="11165" y="4259"/>
                    <a:pt x="11084" y="4641"/>
                    <a:pt x="10933" y="5009"/>
                  </a:cubicBezTo>
                  <a:lnTo>
                    <a:pt x="10769" y="5418"/>
                  </a:lnTo>
                  <a:lnTo>
                    <a:pt x="11193" y="5582"/>
                  </a:lnTo>
                  <a:cubicBezTo>
                    <a:pt x="11643" y="5746"/>
                    <a:pt x="11957" y="6197"/>
                    <a:pt x="11957" y="6674"/>
                  </a:cubicBezTo>
                  <a:cubicBezTo>
                    <a:pt x="11957" y="7329"/>
                    <a:pt x="11424" y="7848"/>
                    <a:pt x="10783" y="7848"/>
                  </a:cubicBezTo>
                  <a:lnTo>
                    <a:pt x="2048" y="7848"/>
                  </a:lnTo>
                  <a:cubicBezTo>
                    <a:pt x="1406" y="7848"/>
                    <a:pt x="874" y="7329"/>
                    <a:pt x="874" y="6674"/>
                  </a:cubicBezTo>
                  <a:cubicBezTo>
                    <a:pt x="874" y="6210"/>
                    <a:pt x="1147" y="5787"/>
                    <a:pt x="1584" y="5596"/>
                  </a:cubicBezTo>
                  <a:lnTo>
                    <a:pt x="1911" y="5460"/>
                  </a:lnTo>
                  <a:lnTo>
                    <a:pt x="1829" y="5105"/>
                  </a:lnTo>
                  <a:cubicBezTo>
                    <a:pt x="1788" y="4914"/>
                    <a:pt x="1761" y="4723"/>
                    <a:pt x="1761" y="4532"/>
                  </a:cubicBezTo>
                  <a:cubicBezTo>
                    <a:pt x="1761" y="3139"/>
                    <a:pt x="2907" y="1993"/>
                    <a:pt x="4299" y="1993"/>
                  </a:cubicBezTo>
                  <a:cubicBezTo>
                    <a:pt x="4641" y="1993"/>
                    <a:pt x="4969" y="2061"/>
                    <a:pt x="5282" y="2197"/>
                  </a:cubicBezTo>
                  <a:lnTo>
                    <a:pt x="5597" y="2320"/>
                  </a:lnTo>
                  <a:lnTo>
                    <a:pt x="5801" y="2061"/>
                  </a:lnTo>
                  <a:cubicBezTo>
                    <a:pt x="6361" y="1310"/>
                    <a:pt x="7234" y="874"/>
                    <a:pt x="8176" y="874"/>
                  </a:cubicBezTo>
                  <a:close/>
                  <a:moveTo>
                    <a:pt x="8176" y="0"/>
                  </a:moveTo>
                  <a:cubicBezTo>
                    <a:pt x="7071" y="0"/>
                    <a:pt x="6046" y="464"/>
                    <a:pt x="5309" y="1283"/>
                  </a:cubicBezTo>
                  <a:cubicBezTo>
                    <a:pt x="4982" y="1174"/>
                    <a:pt x="4641" y="1132"/>
                    <a:pt x="4299" y="1132"/>
                  </a:cubicBezTo>
                  <a:cubicBezTo>
                    <a:pt x="2416" y="1132"/>
                    <a:pt x="887" y="2661"/>
                    <a:pt x="887" y="4532"/>
                  </a:cubicBezTo>
                  <a:cubicBezTo>
                    <a:pt x="887" y="4681"/>
                    <a:pt x="901" y="4818"/>
                    <a:pt x="929" y="4968"/>
                  </a:cubicBezTo>
                  <a:cubicBezTo>
                    <a:pt x="355" y="5336"/>
                    <a:pt x="0" y="5978"/>
                    <a:pt x="0" y="6674"/>
                  </a:cubicBezTo>
                  <a:cubicBezTo>
                    <a:pt x="0" y="7807"/>
                    <a:pt x="914" y="8721"/>
                    <a:pt x="2048" y="8721"/>
                  </a:cubicBezTo>
                  <a:lnTo>
                    <a:pt x="10783" y="8721"/>
                  </a:lnTo>
                  <a:cubicBezTo>
                    <a:pt x="11916" y="8721"/>
                    <a:pt x="12831" y="7807"/>
                    <a:pt x="12831" y="6674"/>
                  </a:cubicBezTo>
                  <a:cubicBezTo>
                    <a:pt x="12831" y="5978"/>
                    <a:pt x="12462" y="5323"/>
                    <a:pt x="11875" y="4954"/>
                  </a:cubicBezTo>
                  <a:cubicBezTo>
                    <a:pt x="11984" y="4599"/>
                    <a:pt x="12039" y="4231"/>
                    <a:pt x="12039" y="3862"/>
                  </a:cubicBezTo>
                  <a:cubicBezTo>
                    <a:pt x="12039" y="1733"/>
                    <a:pt x="10305" y="0"/>
                    <a:pt x="81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2" name="Google Shape;1722;p41"/>
            <p:cNvSpPr/>
            <p:nvPr/>
          </p:nvSpPr>
          <p:spPr>
            <a:xfrm>
              <a:off x="6068558" y="2843357"/>
              <a:ext cx="266418" cy="96660"/>
            </a:xfrm>
            <a:custGeom>
              <a:rect b="b" l="l" r="r" t="t"/>
              <a:pathLst>
                <a:path extrusionOk="0" h="2853" w="7863">
                  <a:moveTo>
                    <a:pt x="1420" y="0"/>
                  </a:moveTo>
                  <a:cubicBezTo>
                    <a:pt x="1024" y="0"/>
                    <a:pt x="669" y="164"/>
                    <a:pt x="410" y="410"/>
                  </a:cubicBezTo>
                  <a:cubicBezTo>
                    <a:pt x="314" y="519"/>
                    <a:pt x="232" y="641"/>
                    <a:pt x="165" y="765"/>
                  </a:cubicBezTo>
                  <a:cubicBezTo>
                    <a:pt x="55" y="969"/>
                    <a:pt x="1" y="1187"/>
                    <a:pt x="1" y="1420"/>
                  </a:cubicBezTo>
                  <a:cubicBezTo>
                    <a:pt x="1" y="2212"/>
                    <a:pt x="642" y="2853"/>
                    <a:pt x="1420" y="2853"/>
                  </a:cubicBezTo>
                  <a:lnTo>
                    <a:pt x="6429" y="2853"/>
                  </a:lnTo>
                  <a:cubicBezTo>
                    <a:pt x="6825" y="2853"/>
                    <a:pt x="7180" y="2689"/>
                    <a:pt x="7439" y="2430"/>
                  </a:cubicBezTo>
                  <a:cubicBezTo>
                    <a:pt x="7699" y="2170"/>
                    <a:pt x="7863" y="1815"/>
                    <a:pt x="7863" y="1420"/>
                  </a:cubicBezTo>
                  <a:cubicBezTo>
                    <a:pt x="7863" y="1187"/>
                    <a:pt x="7808" y="969"/>
                    <a:pt x="7699" y="765"/>
                  </a:cubicBezTo>
                  <a:cubicBezTo>
                    <a:pt x="7466" y="314"/>
                    <a:pt x="6975" y="0"/>
                    <a:pt x="6429" y="0"/>
                  </a:cubicBezTo>
                  <a:close/>
                </a:path>
              </a:pathLst>
            </a:custGeom>
            <a:solidFill>
              <a:srgbClr val="E8E9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3" name="Google Shape;1723;p41"/>
            <p:cNvSpPr/>
            <p:nvPr/>
          </p:nvSpPr>
          <p:spPr>
            <a:xfrm>
              <a:off x="6074114" y="2843357"/>
              <a:ext cx="255305" cy="52277"/>
            </a:xfrm>
            <a:custGeom>
              <a:rect b="b" l="l" r="r" t="t"/>
              <a:pathLst>
                <a:path extrusionOk="0" h="1543" w="7535">
                  <a:moveTo>
                    <a:pt x="1256" y="0"/>
                  </a:moveTo>
                  <a:cubicBezTo>
                    <a:pt x="860" y="0"/>
                    <a:pt x="505" y="164"/>
                    <a:pt x="246" y="410"/>
                  </a:cubicBezTo>
                  <a:cubicBezTo>
                    <a:pt x="150" y="519"/>
                    <a:pt x="68" y="641"/>
                    <a:pt x="1" y="765"/>
                  </a:cubicBezTo>
                  <a:cubicBezTo>
                    <a:pt x="232" y="1229"/>
                    <a:pt x="710" y="1542"/>
                    <a:pt x="1256" y="1542"/>
                  </a:cubicBezTo>
                  <a:lnTo>
                    <a:pt x="6265" y="1542"/>
                  </a:lnTo>
                  <a:cubicBezTo>
                    <a:pt x="6661" y="1542"/>
                    <a:pt x="7016" y="1378"/>
                    <a:pt x="7275" y="1120"/>
                  </a:cubicBezTo>
                  <a:cubicBezTo>
                    <a:pt x="7384" y="1010"/>
                    <a:pt x="7466" y="901"/>
                    <a:pt x="7535" y="765"/>
                  </a:cubicBezTo>
                  <a:cubicBezTo>
                    <a:pt x="7302" y="314"/>
                    <a:pt x="6811" y="0"/>
                    <a:pt x="62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4" name="Google Shape;1724;p41"/>
            <p:cNvSpPr/>
            <p:nvPr/>
          </p:nvSpPr>
          <p:spPr>
            <a:xfrm>
              <a:off x="6053753" y="2828551"/>
              <a:ext cx="296031" cy="126271"/>
            </a:xfrm>
            <a:custGeom>
              <a:rect b="b" l="l" r="r" t="t"/>
              <a:pathLst>
                <a:path extrusionOk="0" h="3727" w="8737">
                  <a:moveTo>
                    <a:pt x="6866" y="874"/>
                  </a:moveTo>
                  <a:cubicBezTo>
                    <a:pt x="7235" y="874"/>
                    <a:pt x="7576" y="1078"/>
                    <a:pt x="7754" y="1420"/>
                  </a:cubicBezTo>
                  <a:cubicBezTo>
                    <a:pt x="7821" y="1542"/>
                    <a:pt x="7863" y="1706"/>
                    <a:pt x="7863" y="1857"/>
                  </a:cubicBezTo>
                  <a:cubicBezTo>
                    <a:pt x="7863" y="2130"/>
                    <a:pt x="7754" y="2376"/>
                    <a:pt x="7576" y="2567"/>
                  </a:cubicBezTo>
                  <a:cubicBezTo>
                    <a:pt x="7385" y="2744"/>
                    <a:pt x="7139" y="2853"/>
                    <a:pt x="6866" y="2853"/>
                  </a:cubicBezTo>
                  <a:lnTo>
                    <a:pt x="1857" y="2853"/>
                  </a:lnTo>
                  <a:cubicBezTo>
                    <a:pt x="1311" y="2853"/>
                    <a:pt x="875" y="2403"/>
                    <a:pt x="875" y="1857"/>
                  </a:cubicBezTo>
                  <a:cubicBezTo>
                    <a:pt x="875" y="1706"/>
                    <a:pt x="902" y="1542"/>
                    <a:pt x="984" y="1393"/>
                  </a:cubicBezTo>
                  <a:cubicBezTo>
                    <a:pt x="1038" y="1311"/>
                    <a:pt x="1093" y="1229"/>
                    <a:pt x="1161" y="1160"/>
                  </a:cubicBezTo>
                  <a:cubicBezTo>
                    <a:pt x="1352" y="969"/>
                    <a:pt x="1597" y="874"/>
                    <a:pt x="1857" y="874"/>
                  </a:cubicBezTo>
                  <a:close/>
                  <a:moveTo>
                    <a:pt x="1857" y="1"/>
                  </a:moveTo>
                  <a:cubicBezTo>
                    <a:pt x="1366" y="1"/>
                    <a:pt x="902" y="192"/>
                    <a:pt x="533" y="547"/>
                  </a:cubicBezTo>
                  <a:cubicBezTo>
                    <a:pt x="396" y="696"/>
                    <a:pt x="287" y="847"/>
                    <a:pt x="219" y="996"/>
                  </a:cubicBezTo>
                  <a:cubicBezTo>
                    <a:pt x="69" y="1256"/>
                    <a:pt x="1" y="1557"/>
                    <a:pt x="1" y="1857"/>
                  </a:cubicBezTo>
                  <a:cubicBezTo>
                    <a:pt x="1" y="2880"/>
                    <a:pt x="833" y="3726"/>
                    <a:pt x="1857" y="3726"/>
                  </a:cubicBezTo>
                  <a:lnTo>
                    <a:pt x="6866" y="3726"/>
                  </a:lnTo>
                  <a:cubicBezTo>
                    <a:pt x="7372" y="3726"/>
                    <a:pt x="7836" y="3522"/>
                    <a:pt x="8190" y="3180"/>
                  </a:cubicBezTo>
                  <a:cubicBezTo>
                    <a:pt x="8545" y="2825"/>
                    <a:pt x="8736" y="2361"/>
                    <a:pt x="8736" y="1857"/>
                  </a:cubicBezTo>
                  <a:cubicBezTo>
                    <a:pt x="8736" y="1557"/>
                    <a:pt x="8655" y="1256"/>
                    <a:pt x="8518" y="1011"/>
                  </a:cubicBezTo>
                  <a:cubicBezTo>
                    <a:pt x="8204" y="383"/>
                    <a:pt x="7563" y="1"/>
                    <a:pt x="68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5" name="Google Shape;1725;p41"/>
            <p:cNvSpPr/>
            <p:nvPr/>
          </p:nvSpPr>
          <p:spPr>
            <a:xfrm>
              <a:off x="5945761" y="2887361"/>
              <a:ext cx="88332" cy="76895"/>
            </a:xfrm>
            <a:custGeom>
              <a:rect b="b" l="l" r="r" t="t"/>
              <a:pathLst>
                <a:path extrusionOk="0" h="2853" w="3277">
                  <a:moveTo>
                    <a:pt x="1435" y="0"/>
                  </a:moveTo>
                  <a:cubicBezTo>
                    <a:pt x="1038" y="0"/>
                    <a:pt x="683" y="164"/>
                    <a:pt x="425" y="410"/>
                  </a:cubicBezTo>
                  <a:cubicBezTo>
                    <a:pt x="329" y="519"/>
                    <a:pt x="234" y="641"/>
                    <a:pt x="165" y="765"/>
                  </a:cubicBezTo>
                  <a:cubicBezTo>
                    <a:pt x="56" y="969"/>
                    <a:pt x="1" y="1187"/>
                    <a:pt x="1" y="1420"/>
                  </a:cubicBezTo>
                  <a:cubicBezTo>
                    <a:pt x="1" y="2212"/>
                    <a:pt x="643" y="2853"/>
                    <a:pt x="1435" y="2853"/>
                  </a:cubicBezTo>
                  <a:lnTo>
                    <a:pt x="1857" y="2853"/>
                  </a:lnTo>
                  <a:cubicBezTo>
                    <a:pt x="2254" y="2853"/>
                    <a:pt x="2608" y="2689"/>
                    <a:pt x="2867" y="2430"/>
                  </a:cubicBezTo>
                  <a:cubicBezTo>
                    <a:pt x="3127" y="2170"/>
                    <a:pt x="3277" y="1815"/>
                    <a:pt x="3277" y="1420"/>
                  </a:cubicBezTo>
                  <a:cubicBezTo>
                    <a:pt x="3277" y="1187"/>
                    <a:pt x="3222" y="969"/>
                    <a:pt x="3113" y="765"/>
                  </a:cubicBezTo>
                  <a:cubicBezTo>
                    <a:pt x="2881" y="314"/>
                    <a:pt x="2403" y="0"/>
                    <a:pt x="1857" y="0"/>
                  </a:cubicBezTo>
                  <a:close/>
                </a:path>
              </a:pathLst>
            </a:custGeom>
            <a:solidFill>
              <a:srgbClr val="E8E9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6" name="Google Shape;1726;p41"/>
            <p:cNvSpPr/>
            <p:nvPr/>
          </p:nvSpPr>
          <p:spPr>
            <a:xfrm>
              <a:off x="5950181" y="2887361"/>
              <a:ext cx="79490" cy="41588"/>
            </a:xfrm>
            <a:custGeom>
              <a:rect b="b" l="l" r="r" t="t"/>
              <a:pathLst>
                <a:path extrusionOk="0" h="1543" w="2949">
                  <a:moveTo>
                    <a:pt x="1271" y="0"/>
                  </a:moveTo>
                  <a:cubicBezTo>
                    <a:pt x="874" y="0"/>
                    <a:pt x="519" y="164"/>
                    <a:pt x="261" y="410"/>
                  </a:cubicBezTo>
                  <a:cubicBezTo>
                    <a:pt x="165" y="519"/>
                    <a:pt x="70" y="641"/>
                    <a:pt x="1" y="765"/>
                  </a:cubicBezTo>
                  <a:cubicBezTo>
                    <a:pt x="246" y="1229"/>
                    <a:pt x="710" y="1542"/>
                    <a:pt x="1271" y="1542"/>
                  </a:cubicBezTo>
                  <a:lnTo>
                    <a:pt x="1693" y="1542"/>
                  </a:lnTo>
                  <a:cubicBezTo>
                    <a:pt x="2090" y="1542"/>
                    <a:pt x="2444" y="1378"/>
                    <a:pt x="2703" y="1120"/>
                  </a:cubicBezTo>
                  <a:cubicBezTo>
                    <a:pt x="2799" y="1010"/>
                    <a:pt x="2894" y="901"/>
                    <a:pt x="2949" y="765"/>
                  </a:cubicBezTo>
                  <a:cubicBezTo>
                    <a:pt x="2717" y="314"/>
                    <a:pt x="2239" y="0"/>
                    <a:pt x="16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7" name="Google Shape;1727;p41"/>
            <p:cNvSpPr/>
            <p:nvPr/>
          </p:nvSpPr>
          <p:spPr>
            <a:xfrm>
              <a:off x="5934009" y="2875583"/>
              <a:ext cx="111863" cy="100452"/>
            </a:xfrm>
            <a:custGeom>
              <a:rect b="b" l="l" r="r" t="t"/>
              <a:pathLst>
                <a:path extrusionOk="0" h="3727" w="4150">
                  <a:moveTo>
                    <a:pt x="2293" y="874"/>
                  </a:moveTo>
                  <a:cubicBezTo>
                    <a:pt x="2662" y="874"/>
                    <a:pt x="3003" y="1078"/>
                    <a:pt x="3167" y="1420"/>
                  </a:cubicBezTo>
                  <a:cubicBezTo>
                    <a:pt x="3249" y="1542"/>
                    <a:pt x="3290" y="1706"/>
                    <a:pt x="3290" y="1857"/>
                  </a:cubicBezTo>
                  <a:cubicBezTo>
                    <a:pt x="3290" y="2130"/>
                    <a:pt x="3181" y="2376"/>
                    <a:pt x="2990" y="2567"/>
                  </a:cubicBezTo>
                  <a:cubicBezTo>
                    <a:pt x="2812" y="2744"/>
                    <a:pt x="2553" y="2853"/>
                    <a:pt x="2293" y="2853"/>
                  </a:cubicBezTo>
                  <a:lnTo>
                    <a:pt x="1871" y="2853"/>
                  </a:lnTo>
                  <a:cubicBezTo>
                    <a:pt x="1325" y="2853"/>
                    <a:pt x="874" y="2403"/>
                    <a:pt x="874" y="1857"/>
                  </a:cubicBezTo>
                  <a:cubicBezTo>
                    <a:pt x="874" y="1706"/>
                    <a:pt x="915" y="1542"/>
                    <a:pt x="997" y="1393"/>
                  </a:cubicBezTo>
                  <a:cubicBezTo>
                    <a:pt x="1037" y="1311"/>
                    <a:pt x="1092" y="1229"/>
                    <a:pt x="1174" y="1160"/>
                  </a:cubicBezTo>
                  <a:cubicBezTo>
                    <a:pt x="1352" y="969"/>
                    <a:pt x="1598" y="874"/>
                    <a:pt x="1871" y="874"/>
                  </a:cubicBezTo>
                  <a:close/>
                  <a:moveTo>
                    <a:pt x="1871" y="1"/>
                  </a:moveTo>
                  <a:cubicBezTo>
                    <a:pt x="1365" y="1"/>
                    <a:pt x="901" y="192"/>
                    <a:pt x="546" y="547"/>
                  </a:cubicBezTo>
                  <a:cubicBezTo>
                    <a:pt x="410" y="696"/>
                    <a:pt x="300" y="847"/>
                    <a:pt x="233" y="996"/>
                  </a:cubicBezTo>
                  <a:cubicBezTo>
                    <a:pt x="82" y="1256"/>
                    <a:pt x="0" y="1557"/>
                    <a:pt x="0" y="1857"/>
                  </a:cubicBezTo>
                  <a:cubicBezTo>
                    <a:pt x="0" y="2880"/>
                    <a:pt x="846" y="3726"/>
                    <a:pt x="1871" y="3726"/>
                  </a:cubicBezTo>
                  <a:lnTo>
                    <a:pt x="2293" y="3726"/>
                  </a:lnTo>
                  <a:cubicBezTo>
                    <a:pt x="2785" y="3726"/>
                    <a:pt x="3263" y="3522"/>
                    <a:pt x="3604" y="3180"/>
                  </a:cubicBezTo>
                  <a:cubicBezTo>
                    <a:pt x="3958" y="2825"/>
                    <a:pt x="4150" y="2361"/>
                    <a:pt x="4150" y="1857"/>
                  </a:cubicBezTo>
                  <a:cubicBezTo>
                    <a:pt x="4150" y="1557"/>
                    <a:pt x="4082" y="1256"/>
                    <a:pt x="3945" y="1011"/>
                  </a:cubicBezTo>
                  <a:cubicBezTo>
                    <a:pt x="3618" y="383"/>
                    <a:pt x="2990" y="1"/>
                    <a:pt x="22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8" name="Google Shape;1728;p41"/>
            <p:cNvSpPr/>
            <p:nvPr/>
          </p:nvSpPr>
          <p:spPr>
            <a:xfrm>
              <a:off x="8134724" y="2987822"/>
              <a:ext cx="211947" cy="76895"/>
            </a:xfrm>
            <a:custGeom>
              <a:rect b="b" l="l" r="r" t="t"/>
              <a:pathLst>
                <a:path extrusionOk="0" h="2853" w="7863">
                  <a:moveTo>
                    <a:pt x="1420" y="0"/>
                  </a:moveTo>
                  <a:cubicBezTo>
                    <a:pt x="1038" y="0"/>
                    <a:pt x="683" y="164"/>
                    <a:pt x="424" y="423"/>
                  </a:cubicBezTo>
                  <a:cubicBezTo>
                    <a:pt x="315" y="532"/>
                    <a:pt x="233" y="641"/>
                    <a:pt x="164" y="778"/>
                  </a:cubicBezTo>
                  <a:cubicBezTo>
                    <a:pt x="55" y="969"/>
                    <a:pt x="1" y="1201"/>
                    <a:pt x="1" y="1433"/>
                  </a:cubicBezTo>
                  <a:cubicBezTo>
                    <a:pt x="1" y="2225"/>
                    <a:pt x="643" y="2852"/>
                    <a:pt x="1420" y="2852"/>
                  </a:cubicBezTo>
                  <a:lnTo>
                    <a:pt x="6443" y="2852"/>
                  </a:lnTo>
                  <a:cubicBezTo>
                    <a:pt x="6839" y="2852"/>
                    <a:pt x="7194" y="2703"/>
                    <a:pt x="7453" y="2443"/>
                  </a:cubicBezTo>
                  <a:cubicBezTo>
                    <a:pt x="7713" y="2184"/>
                    <a:pt x="7863" y="1829"/>
                    <a:pt x="7863" y="1433"/>
                  </a:cubicBezTo>
                  <a:cubicBezTo>
                    <a:pt x="7863" y="1201"/>
                    <a:pt x="7808" y="969"/>
                    <a:pt x="7699" y="778"/>
                  </a:cubicBezTo>
                  <a:cubicBezTo>
                    <a:pt x="7467" y="314"/>
                    <a:pt x="6989" y="0"/>
                    <a:pt x="6443" y="0"/>
                  </a:cubicBezTo>
                  <a:close/>
                </a:path>
              </a:pathLst>
            </a:custGeom>
            <a:solidFill>
              <a:srgbClr val="E8E9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9" name="Google Shape;1729;p41"/>
            <p:cNvSpPr/>
            <p:nvPr/>
          </p:nvSpPr>
          <p:spPr>
            <a:xfrm>
              <a:off x="8139144" y="2987822"/>
              <a:ext cx="203106" cy="41588"/>
            </a:xfrm>
            <a:custGeom>
              <a:rect b="b" l="l" r="r" t="t"/>
              <a:pathLst>
                <a:path extrusionOk="0" h="1543" w="7535">
                  <a:moveTo>
                    <a:pt x="1256" y="0"/>
                  </a:moveTo>
                  <a:cubicBezTo>
                    <a:pt x="874" y="0"/>
                    <a:pt x="519" y="164"/>
                    <a:pt x="260" y="423"/>
                  </a:cubicBezTo>
                  <a:cubicBezTo>
                    <a:pt x="151" y="532"/>
                    <a:pt x="69" y="641"/>
                    <a:pt x="0" y="778"/>
                  </a:cubicBezTo>
                  <a:cubicBezTo>
                    <a:pt x="246" y="1229"/>
                    <a:pt x="710" y="1542"/>
                    <a:pt x="1256" y="1542"/>
                  </a:cubicBezTo>
                  <a:lnTo>
                    <a:pt x="6279" y="1542"/>
                  </a:lnTo>
                  <a:cubicBezTo>
                    <a:pt x="6675" y="1542"/>
                    <a:pt x="7030" y="1393"/>
                    <a:pt x="7289" y="1133"/>
                  </a:cubicBezTo>
                  <a:cubicBezTo>
                    <a:pt x="7385" y="1023"/>
                    <a:pt x="7467" y="901"/>
                    <a:pt x="7535" y="778"/>
                  </a:cubicBezTo>
                  <a:cubicBezTo>
                    <a:pt x="7303" y="314"/>
                    <a:pt x="6825" y="0"/>
                    <a:pt x="62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0" name="Google Shape;1730;p41"/>
            <p:cNvSpPr/>
            <p:nvPr/>
          </p:nvSpPr>
          <p:spPr>
            <a:xfrm>
              <a:off x="8122945" y="2976044"/>
              <a:ext cx="235506" cy="100452"/>
            </a:xfrm>
            <a:custGeom>
              <a:rect b="b" l="l" r="r" t="t"/>
              <a:pathLst>
                <a:path extrusionOk="0" h="3727" w="8737">
                  <a:moveTo>
                    <a:pt x="6880" y="874"/>
                  </a:moveTo>
                  <a:cubicBezTo>
                    <a:pt x="7249" y="874"/>
                    <a:pt x="7577" y="1078"/>
                    <a:pt x="7754" y="1420"/>
                  </a:cubicBezTo>
                  <a:cubicBezTo>
                    <a:pt x="7836" y="1557"/>
                    <a:pt x="7863" y="1706"/>
                    <a:pt x="7863" y="1870"/>
                  </a:cubicBezTo>
                  <a:cubicBezTo>
                    <a:pt x="7863" y="2130"/>
                    <a:pt x="7768" y="2376"/>
                    <a:pt x="7577" y="2567"/>
                  </a:cubicBezTo>
                  <a:cubicBezTo>
                    <a:pt x="7386" y="2758"/>
                    <a:pt x="7140" y="2853"/>
                    <a:pt x="6880" y="2853"/>
                  </a:cubicBezTo>
                  <a:lnTo>
                    <a:pt x="1857" y="2853"/>
                  </a:lnTo>
                  <a:cubicBezTo>
                    <a:pt x="1325" y="2853"/>
                    <a:pt x="874" y="2416"/>
                    <a:pt x="874" y="1870"/>
                  </a:cubicBezTo>
                  <a:cubicBezTo>
                    <a:pt x="874" y="1706"/>
                    <a:pt x="916" y="1557"/>
                    <a:pt x="998" y="1406"/>
                  </a:cubicBezTo>
                  <a:cubicBezTo>
                    <a:pt x="1038" y="1324"/>
                    <a:pt x="1093" y="1242"/>
                    <a:pt x="1162" y="1174"/>
                  </a:cubicBezTo>
                  <a:cubicBezTo>
                    <a:pt x="1353" y="983"/>
                    <a:pt x="1598" y="874"/>
                    <a:pt x="1857" y="874"/>
                  </a:cubicBezTo>
                  <a:close/>
                  <a:moveTo>
                    <a:pt x="1857" y="1"/>
                  </a:moveTo>
                  <a:cubicBezTo>
                    <a:pt x="1366" y="1"/>
                    <a:pt x="902" y="205"/>
                    <a:pt x="547" y="560"/>
                  </a:cubicBezTo>
                  <a:cubicBezTo>
                    <a:pt x="410" y="696"/>
                    <a:pt x="301" y="860"/>
                    <a:pt x="219" y="996"/>
                  </a:cubicBezTo>
                  <a:cubicBezTo>
                    <a:pt x="83" y="1256"/>
                    <a:pt x="1" y="1557"/>
                    <a:pt x="1" y="1870"/>
                  </a:cubicBezTo>
                  <a:cubicBezTo>
                    <a:pt x="1" y="2894"/>
                    <a:pt x="834" y="3726"/>
                    <a:pt x="1857" y="3726"/>
                  </a:cubicBezTo>
                  <a:lnTo>
                    <a:pt x="6880" y="3726"/>
                  </a:lnTo>
                  <a:cubicBezTo>
                    <a:pt x="7371" y="3726"/>
                    <a:pt x="7836" y="3535"/>
                    <a:pt x="8190" y="3180"/>
                  </a:cubicBezTo>
                  <a:cubicBezTo>
                    <a:pt x="8545" y="2840"/>
                    <a:pt x="8736" y="2361"/>
                    <a:pt x="8736" y="1870"/>
                  </a:cubicBezTo>
                  <a:cubicBezTo>
                    <a:pt x="8736" y="1557"/>
                    <a:pt x="8669" y="1256"/>
                    <a:pt x="8532" y="1011"/>
                  </a:cubicBezTo>
                  <a:cubicBezTo>
                    <a:pt x="8205" y="396"/>
                    <a:pt x="7577" y="1"/>
                    <a:pt x="68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1" name="Google Shape;1731;p41"/>
            <p:cNvSpPr/>
            <p:nvPr/>
          </p:nvSpPr>
          <p:spPr>
            <a:xfrm>
              <a:off x="8000096" y="2987822"/>
              <a:ext cx="88305" cy="76895"/>
            </a:xfrm>
            <a:custGeom>
              <a:rect b="b" l="l" r="r" t="t"/>
              <a:pathLst>
                <a:path extrusionOk="0" h="2853" w="3276">
                  <a:moveTo>
                    <a:pt x="1420" y="0"/>
                  </a:moveTo>
                  <a:cubicBezTo>
                    <a:pt x="1024" y="0"/>
                    <a:pt x="669" y="164"/>
                    <a:pt x="409" y="423"/>
                  </a:cubicBezTo>
                  <a:cubicBezTo>
                    <a:pt x="314" y="532"/>
                    <a:pt x="233" y="641"/>
                    <a:pt x="164" y="778"/>
                  </a:cubicBezTo>
                  <a:cubicBezTo>
                    <a:pt x="55" y="969"/>
                    <a:pt x="0" y="1201"/>
                    <a:pt x="0" y="1433"/>
                  </a:cubicBezTo>
                  <a:cubicBezTo>
                    <a:pt x="0" y="2225"/>
                    <a:pt x="642" y="2852"/>
                    <a:pt x="1420" y="2852"/>
                  </a:cubicBezTo>
                  <a:lnTo>
                    <a:pt x="1843" y="2852"/>
                  </a:lnTo>
                  <a:cubicBezTo>
                    <a:pt x="2238" y="2852"/>
                    <a:pt x="2593" y="2703"/>
                    <a:pt x="2853" y="2443"/>
                  </a:cubicBezTo>
                  <a:cubicBezTo>
                    <a:pt x="3112" y="2184"/>
                    <a:pt x="3276" y="1829"/>
                    <a:pt x="3276" y="1433"/>
                  </a:cubicBezTo>
                  <a:cubicBezTo>
                    <a:pt x="3276" y="1201"/>
                    <a:pt x="3221" y="969"/>
                    <a:pt x="3112" y="778"/>
                  </a:cubicBezTo>
                  <a:cubicBezTo>
                    <a:pt x="2881" y="314"/>
                    <a:pt x="2389" y="0"/>
                    <a:pt x="1843" y="0"/>
                  </a:cubicBezTo>
                  <a:close/>
                </a:path>
              </a:pathLst>
            </a:custGeom>
            <a:solidFill>
              <a:srgbClr val="E8E9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2" name="Google Shape;1732;p41"/>
            <p:cNvSpPr/>
            <p:nvPr/>
          </p:nvSpPr>
          <p:spPr>
            <a:xfrm>
              <a:off x="8004490" y="2987822"/>
              <a:ext cx="79517" cy="41588"/>
            </a:xfrm>
            <a:custGeom>
              <a:rect b="b" l="l" r="r" t="t"/>
              <a:pathLst>
                <a:path extrusionOk="0" h="1543" w="2950">
                  <a:moveTo>
                    <a:pt x="1257" y="0"/>
                  </a:moveTo>
                  <a:cubicBezTo>
                    <a:pt x="861" y="0"/>
                    <a:pt x="506" y="164"/>
                    <a:pt x="246" y="423"/>
                  </a:cubicBezTo>
                  <a:cubicBezTo>
                    <a:pt x="151" y="532"/>
                    <a:pt x="70" y="641"/>
                    <a:pt x="1" y="778"/>
                  </a:cubicBezTo>
                  <a:cubicBezTo>
                    <a:pt x="233" y="1229"/>
                    <a:pt x="711" y="1542"/>
                    <a:pt x="1257" y="1542"/>
                  </a:cubicBezTo>
                  <a:lnTo>
                    <a:pt x="1680" y="1542"/>
                  </a:lnTo>
                  <a:cubicBezTo>
                    <a:pt x="2075" y="1542"/>
                    <a:pt x="2430" y="1393"/>
                    <a:pt x="2690" y="1133"/>
                  </a:cubicBezTo>
                  <a:cubicBezTo>
                    <a:pt x="2799" y="1023"/>
                    <a:pt x="2881" y="901"/>
                    <a:pt x="2949" y="778"/>
                  </a:cubicBezTo>
                  <a:cubicBezTo>
                    <a:pt x="2718" y="314"/>
                    <a:pt x="2226" y="0"/>
                    <a:pt x="16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3" name="Google Shape;1733;p41"/>
            <p:cNvSpPr/>
            <p:nvPr/>
          </p:nvSpPr>
          <p:spPr>
            <a:xfrm>
              <a:off x="7988318" y="2976044"/>
              <a:ext cx="111863" cy="100452"/>
            </a:xfrm>
            <a:custGeom>
              <a:rect b="b" l="l" r="r" t="t"/>
              <a:pathLst>
                <a:path extrusionOk="0" h="3727" w="4150">
                  <a:moveTo>
                    <a:pt x="2280" y="874"/>
                  </a:moveTo>
                  <a:cubicBezTo>
                    <a:pt x="2648" y="874"/>
                    <a:pt x="2990" y="1078"/>
                    <a:pt x="3167" y="1420"/>
                  </a:cubicBezTo>
                  <a:cubicBezTo>
                    <a:pt x="3236" y="1557"/>
                    <a:pt x="3276" y="1706"/>
                    <a:pt x="3276" y="1870"/>
                  </a:cubicBezTo>
                  <a:cubicBezTo>
                    <a:pt x="3276" y="2130"/>
                    <a:pt x="3167" y="2376"/>
                    <a:pt x="2990" y="2567"/>
                  </a:cubicBezTo>
                  <a:cubicBezTo>
                    <a:pt x="2799" y="2758"/>
                    <a:pt x="2553" y="2853"/>
                    <a:pt x="2280" y="2853"/>
                  </a:cubicBezTo>
                  <a:lnTo>
                    <a:pt x="1857" y="2853"/>
                  </a:lnTo>
                  <a:cubicBezTo>
                    <a:pt x="1311" y="2853"/>
                    <a:pt x="874" y="2416"/>
                    <a:pt x="874" y="1870"/>
                  </a:cubicBezTo>
                  <a:cubicBezTo>
                    <a:pt x="874" y="1706"/>
                    <a:pt x="901" y="1557"/>
                    <a:pt x="983" y="1406"/>
                  </a:cubicBezTo>
                  <a:cubicBezTo>
                    <a:pt x="1024" y="1324"/>
                    <a:pt x="1092" y="1242"/>
                    <a:pt x="1161" y="1174"/>
                  </a:cubicBezTo>
                  <a:cubicBezTo>
                    <a:pt x="1352" y="983"/>
                    <a:pt x="1598" y="874"/>
                    <a:pt x="1857" y="874"/>
                  </a:cubicBezTo>
                  <a:close/>
                  <a:moveTo>
                    <a:pt x="1857" y="1"/>
                  </a:moveTo>
                  <a:cubicBezTo>
                    <a:pt x="1365" y="1"/>
                    <a:pt x="901" y="205"/>
                    <a:pt x="533" y="560"/>
                  </a:cubicBezTo>
                  <a:cubicBezTo>
                    <a:pt x="397" y="696"/>
                    <a:pt x="287" y="860"/>
                    <a:pt x="219" y="996"/>
                  </a:cubicBezTo>
                  <a:cubicBezTo>
                    <a:pt x="69" y="1256"/>
                    <a:pt x="0" y="1557"/>
                    <a:pt x="0" y="1870"/>
                  </a:cubicBezTo>
                  <a:cubicBezTo>
                    <a:pt x="0" y="2894"/>
                    <a:pt x="833" y="3726"/>
                    <a:pt x="1857" y="3726"/>
                  </a:cubicBezTo>
                  <a:lnTo>
                    <a:pt x="2280" y="3726"/>
                  </a:lnTo>
                  <a:cubicBezTo>
                    <a:pt x="2785" y="3726"/>
                    <a:pt x="3249" y="3535"/>
                    <a:pt x="3604" y="3180"/>
                  </a:cubicBezTo>
                  <a:cubicBezTo>
                    <a:pt x="3959" y="2840"/>
                    <a:pt x="4150" y="2361"/>
                    <a:pt x="4150" y="1870"/>
                  </a:cubicBezTo>
                  <a:cubicBezTo>
                    <a:pt x="4150" y="1557"/>
                    <a:pt x="4068" y="1256"/>
                    <a:pt x="3931" y="1011"/>
                  </a:cubicBezTo>
                  <a:cubicBezTo>
                    <a:pt x="3618" y="396"/>
                    <a:pt x="2976" y="1"/>
                    <a:pt x="22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4" name="Google Shape;1734;p41"/>
            <p:cNvSpPr/>
            <p:nvPr/>
          </p:nvSpPr>
          <p:spPr>
            <a:xfrm>
              <a:off x="6980694" y="1491452"/>
              <a:ext cx="211947" cy="76895"/>
            </a:xfrm>
            <a:custGeom>
              <a:rect b="b" l="l" r="r" t="t"/>
              <a:pathLst>
                <a:path extrusionOk="0" h="2853" w="7863">
                  <a:moveTo>
                    <a:pt x="1433" y="1"/>
                  </a:moveTo>
                  <a:cubicBezTo>
                    <a:pt x="1038" y="1"/>
                    <a:pt x="683" y="164"/>
                    <a:pt x="423" y="423"/>
                  </a:cubicBezTo>
                  <a:cubicBezTo>
                    <a:pt x="328" y="519"/>
                    <a:pt x="232" y="642"/>
                    <a:pt x="164" y="765"/>
                  </a:cubicBezTo>
                  <a:cubicBezTo>
                    <a:pt x="55" y="969"/>
                    <a:pt x="1" y="1187"/>
                    <a:pt x="1" y="1433"/>
                  </a:cubicBezTo>
                  <a:cubicBezTo>
                    <a:pt x="1" y="2212"/>
                    <a:pt x="642" y="2853"/>
                    <a:pt x="1433" y="2853"/>
                  </a:cubicBezTo>
                  <a:lnTo>
                    <a:pt x="6443" y="2853"/>
                  </a:lnTo>
                  <a:cubicBezTo>
                    <a:pt x="6838" y="2853"/>
                    <a:pt x="7193" y="2689"/>
                    <a:pt x="7453" y="2430"/>
                  </a:cubicBezTo>
                  <a:cubicBezTo>
                    <a:pt x="7712" y="2170"/>
                    <a:pt x="7863" y="1815"/>
                    <a:pt x="7863" y="1433"/>
                  </a:cubicBezTo>
                  <a:cubicBezTo>
                    <a:pt x="7863" y="1187"/>
                    <a:pt x="7808" y="969"/>
                    <a:pt x="7699" y="765"/>
                  </a:cubicBezTo>
                  <a:cubicBezTo>
                    <a:pt x="7466" y="314"/>
                    <a:pt x="6989" y="1"/>
                    <a:pt x="6443" y="1"/>
                  </a:cubicBezTo>
                  <a:close/>
                </a:path>
              </a:pathLst>
            </a:custGeom>
            <a:solidFill>
              <a:srgbClr val="E8E9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5" name="Google Shape;1735;p41"/>
            <p:cNvSpPr/>
            <p:nvPr/>
          </p:nvSpPr>
          <p:spPr>
            <a:xfrm>
              <a:off x="6985114" y="1491452"/>
              <a:ext cx="203106" cy="41588"/>
            </a:xfrm>
            <a:custGeom>
              <a:rect b="b" l="l" r="r" t="t"/>
              <a:pathLst>
                <a:path extrusionOk="0" h="1543" w="7535">
                  <a:moveTo>
                    <a:pt x="1269" y="1"/>
                  </a:moveTo>
                  <a:cubicBezTo>
                    <a:pt x="874" y="1"/>
                    <a:pt x="519" y="164"/>
                    <a:pt x="259" y="423"/>
                  </a:cubicBezTo>
                  <a:cubicBezTo>
                    <a:pt x="164" y="519"/>
                    <a:pt x="68" y="642"/>
                    <a:pt x="0" y="765"/>
                  </a:cubicBezTo>
                  <a:cubicBezTo>
                    <a:pt x="246" y="1229"/>
                    <a:pt x="710" y="1542"/>
                    <a:pt x="1269" y="1542"/>
                  </a:cubicBezTo>
                  <a:lnTo>
                    <a:pt x="6279" y="1542"/>
                  </a:lnTo>
                  <a:cubicBezTo>
                    <a:pt x="6674" y="1542"/>
                    <a:pt x="7029" y="1379"/>
                    <a:pt x="7289" y="1120"/>
                  </a:cubicBezTo>
                  <a:cubicBezTo>
                    <a:pt x="7384" y="1024"/>
                    <a:pt x="7480" y="901"/>
                    <a:pt x="7535" y="765"/>
                  </a:cubicBezTo>
                  <a:cubicBezTo>
                    <a:pt x="7302" y="314"/>
                    <a:pt x="6825" y="1"/>
                    <a:pt x="62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6" name="Google Shape;1736;p41"/>
            <p:cNvSpPr/>
            <p:nvPr/>
          </p:nvSpPr>
          <p:spPr>
            <a:xfrm>
              <a:off x="6968916" y="1479674"/>
              <a:ext cx="235506" cy="100452"/>
            </a:xfrm>
            <a:custGeom>
              <a:rect b="b" l="l" r="r" t="t"/>
              <a:pathLst>
                <a:path extrusionOk="0" h="3727" w="8737">
                  <a:moveTo>
                    <a:pt x="6880" y="874"/>
                  </a:moveTo>
                  <a:cubicBezTo>
                    <a:pt x="7248" y="874"/>
                    <a:pt x="7590" y="1079"/>
                    <a:pt x="7754" y="1420"/>
                  </a:cubicBezTo>
                  <a:cubicBezTo>
                    <a:pt x="7836" y="1543"/>
                    <a:pt x="7876" y="1706"/>
                    <a:pt x="7876" y="1870"/>
                  </a:cubicBezTo>
                  <a:cubicBezTo>
                    <a:pt x="7876" y="2130"/>
                    <a:pt x="7767" y="2376"/>
                    <a:pt x="7576" y="2567"/>
                  </a:cubicBezTo>
                  <a:cubicBezTo>
                    <a:pt x="7385" y="2744"/>
                    <a:pt x="7139" y="2853"/>
                    <a:pt x="6880" y="2853"/>
                  </a:cubicBezTo>
                  <a:lnTo>
                    <a:pt x="1870" y="2853"/>
                  </a:lnTo>
                  <a:cubicBezTo>
                    <a:pt x="1324" y="2853"/>
                    <a:pt x="874" y="2416"/>
                    <a:pt x="874" y="1870"/>
                  </a:cubicBezTo>
                  <a:cubicBezTo>
                    <a:pt x="874" y="1706"/>
                    <a:pt x="915" y="1543"/>
                    <a:pt x="997" y="1406"/>
                  </a:cubicBezTo>
                  <a:cubicBezTo>
                    <a:pt x="1038" y="1324"/>
                    <a:pt x="1093" y="1229"/>
                    <a:pt x="1161" y="1160"/>
                  </a:cubicBezTo>
                  <a:cubicBezTo>
                    <a:pt x="1352" y="969"/>
                    <a:pt x="1597" y="874"/>
                    <a:pt x="1870" y="874"/>
                  </a:cubicBezTo>
                  <a:close/>
                  <a:moveTo>
                    <a:pt x="1870" y="1"/>
                  </a:moveTo>
                  <a:cubicBezTo>
                    <a:pt x="1366" y="1"/>
                    <a:pt x="902" y="192"/>
                    <a:pt x="547" y="547"/>
                  </a:cubicBezTo>
                  <a:cubicBezTo>
                    <a:pt x="410" y="696"/>
                    <a:pt x="301" y="847"/>
                    <a:pt x="219" y="997"/>
                  </a:cubicBezTo>
                  <a:cubicBezTo>
                    <a:pt x="83" y="1257"/>
                    <a:pt x="1" y="1557"/>
                    <a:pt x="1" y="1870"/>
                  </a:cubicBezTo>
                  <a:cubicBezTo>
                    <a:pt x="1" y="2894"/>
                    <a:pt x="833" y="3726"/>
                    <a:pt x="1870" y="3726"/>
                  </a:cubicBezTo>
                  <a:lnTo>
                    <a:pt x="6880" y="3726"/>
                  </a:lnTo>
                  <a:cubicBezTo>
                    <a:pt x="7371" y="3726"/>
                    <a:pt x="7849" y="3535"/>
                    <a:pt x="8190" y="3180"/>
                  </a:cubicBezTo>
                  <a:cubicBezTo>
                    <a:pt x="8545" y="2826"/>
                    <a:pt x="8736" y="2362"/>
                    <a:pt x="8736" y="1870"/>
                  </a:cubicBezTo>
                  <a:cubicBezTo>
                    <a:pt x="8736" y="1557"/>
                    <a:pt x="8668" y="1257"/>
                    <a:pt x="8531" y="1011"/>
                  </a:cubicBezTo>
                  <a:cubicBezTo>
                    <a:pt x="8204" y="383"/>
                    <a:pt x="7576" y="1"/>
                    <a:pt x="6880" y="1"/>
                  </a:cubicBezTo>
                  <a:close/>
                </a:path>
              </a:pathLst>
            </a:custGeom>
            <a:solidFill>
              <a:srgbClr val="5D5D6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7" name="Google Shape;1737;p41"/>
            <p:cNvSpPr/>
            <p:nvPr/>
          </p:nvSpPr>
          <p:spPr>
            <a:xfrm>
              <a:off x="6846067" y="1491452"/>
              <a:ext cx="88305" cy="76895"/>
            </a:xfrm>
            <a:custGeom>
              <a:rect b="b" l="l" r="r" t="t"/>
              <a:pathLst>
                <a:path extrusionOk="0" h="2853" w="3276">
                  <a:moveTo>
                    <a:pt x="1420" y="1"/>
                  </a:moveTo>
                  <a:cubicBezTo>
                    <a:pt x="1023" y="1"/>
                    <a:pt x="668" y="164"/>
                    <a:pt x="410" y="423"/>
                  </a:cubicBezTo>
                  <a:cubicBezTo>
                    <a:pt x="313" y="519"/>
                    <a:pt x="232" y="642"/>
                    <a:pt x="164" y="765"/>
                  </a:cubicBezTo>
                  <a:cubicBezTo>
                    <a:pt x="55" y="969"/>
                    <a:pt x="0" y="1187"/>
                    <a:pt x="0" y="1433"/>
                  </a:cubicBezTo>
                  <a:cubicBezTo>
                    <a:pt x="0" y="2212"/>
                    <a:pt x="641" y="2853"/>
                    <a:pt x="1420" y="2853"/>
                  </a:cubicBezTo>
                  <a:lnTo>
                    <a:pt x="1842" y="2853"/>
                  </a:lnTo>
                  <a:cubicBezTo>
                    <a:pt x="2239" y="2853"/>
                    <a:pt x="2606" y="2689"/>
                    <a:pt x="2852" y="2430"/>
                  </a:cubicBezTo>
                  <a:cubicBezTo>
                    <a:pt x="3112" y="2170"/>
                    <a:pt x="3276" y="1815"/>
                    <a:pt x="3276" y="1433"/>
                  </a:cubicBezTo>
                  <a:cubicBezTo>
                    <a:pt x="3276" y="1187"/>
                    <a:pt x="3221" y="969"/>
                    <a:pt x="3112" y="765"/>
                  </a:cubicBezTo>
                  <a:cubicBezTo>
                    <a:pt x="2879" y="314"/>
                    <a:pt x="2402" y="1"/>
                    <a:pt x="1842" y="1"/>
                  </a:cubicBezTo>
                  <a:close/>
                </a:path>
              </a:pathLst>
            </a:custGeom>
            <a:solidFill>
              <a:srgbClr val="E8E9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8" name="Google Shape;1738;p41"/>
            <p:cNvSpPr/>
            <p:nvPr/>
          </p:nvSpPr>
          <p:spPr>
            <a:xfrm>
              <a:off x="6850460" y="1491452"/>
              <a:ext cx="79517" cy="41588"/>
            </a:xfrm>
            <a:custGeom>
              <a:rect b="b" l="l" r="r" t="t"/>
              <a:pathLst>
                <a:path extrusionOk="0" h="1543" w="2950">
                  <a:moveTo>
                    <a:pt x="1257" y="1"/>
                  </a:moveTo>
                  <a:cubicBezTo>
                    <a:pt x="860" y="1"/>
                    <a:pt x="505" y="164"/>
                    <a:pt x="247" y="423"/>
                  </a:cubicBezTo>
                  <a:cubicBezTo>
                    <a:pt x="150" y="519"/>
                    <a:pt x="69" y="642"/>
                    <a:pt x="1" y="765"/>
                  </a:cubicBezTo>
                  <a:cubicBezTo>
                    <a:pt x="232" y="1229"/>
                    <a:pt x="711" y="1542"/>
                    <a:pt x="1257" y="1542"/>
                  </a:cubicBezTo>
                  <a:lnTo>
                    <a:pt x="1679" y="1542"/>
                  </a:lnTo>
                  <a:cubicBezTo>
                    <a:pt x="2076" y="1542"/>
                    <a:pt x="2443" y="1379"/>
                    <a:pt x="2689" y="1120"/>
                  </a:cubicBezTo>
                  <a:cubicBezTo>
                    <a:pt x="2798" y="1024"/>
                    <a:pt x="2880" y="901"/>
                    <a:pt x="2949" y="765"/>
                  </a:cubicBezTo>
                  <a:cubicBezTo>
                    <a:pt x="2716" y="314"/>
                    <a:pt x="2239" y="1"/>
                    <a:pt x="16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9" name="Google Shape;1739;p41"/>
            <p:cNvSpPr/>
            <p:nvPr/>
          </p:nvSpPr>
          <p:spPr>
            <a:xfrm>
              <a:off x="6834288" y="1479674"/>
              <a:ext cx="111863" cy="100452"/>
            </a:xfrm>
            <a:custGeom>
              <a:rect b="b" l="l" r="r" t="t"/>
              <a:pathLst>
                <a:path extrusionOk="0" h="3727" w="4150">
                  <a:moveTo>
                    <a:pt x="2279" y="874"/>
                  </a:moveTo>
                  <a:cubicBezTo>
                    <a:pt x="2648" y="874"/>
                    <a:pt x="2989" y="1079"/>
                    <a:pt x="3167" y="1420"/>
                  </a:cubicBezTo>
                  <a:cubicBezTo>
                    <a:pt x="3235" y="1543"/>
                    <a:pt x="3276" y="1706"/>
                    <a:pt x="3276" y="1870"/>
                  </a:cubicBezTo>
                  <a:cubicBezTo>
                    <a:pt x="3276" y="2130"/>
                    <a:pt x="3180" y="2376"/>
                    <a:pt x="2989" y="2567"/>
                  </a:cubicBezTo>
                  <a:cubicBezTo>
                    <a:pt x="2798" y="2744"/>
                    <a:pt x="2552" y="2853"/>
                    <a:pt x="2279" y="2853"/>
                  </a:cubicBezTo>
                  <a:lnTo>
                    <a:pt x="1857" y="2853"/>
                  </a:lnTo>
                  <a:cubicBezTo>
                    <a:pt x="1311" y="2853"/>
                    <a:pt x="874" y="2416"/>
                    <a:pt x="874" y="1870"/>
                  </a:cubicBezTo>
                  <a:cubicBezTo>
                    <a:pt x="874" y="1706"/>
                    <a:pt x="901" y="1557"/>
                    <a:pt x="983" y="1406"/>
                  </a:cubicBezTo>
                  <a:cubicBezTo>
                    <a:pt x="1038" y="1324"/>
                    <a:pt x="1092" y="1229"/>
                    <a:pt x="1160" y="1160"/>
                  </a:cubicBezTo>
                  <a:cubicBezTo>
                    <a:pt x="1351" y="969"/>
                    <a:pt x="1597" y="874"/>
                    <a:pt x="1857" y="874"/>
                  </a:cubicBezTo>
                  <a:close/>
                  <a:moveTo>
                    <a:pt x="1857" y="1"/>
                  </a:moveTo>
                  <a:cubicBezTo>
                    <a:pt x="1365" y="1"/>
                    <a:pt x="901" y="192"/>
                    <a:pt x="532" y="547"/>
                  </a:cubicBezTo>
                  <a:cubicBezTo>
                    <a:pt x="396" y="696"/>
                    <a:pt x="286" y="847"/>
                    <a:pt x="219" y="997"/>
                  </a:cubicBezTo>
                  <a:cubicBezTo>
                    <a:pt x="68" y="1257"/>
                    <a:pt x="0" y="1557"/>
                    <a:pt x="0" y="1870"/>
                  </a:cubicBezTo>
                  <a:cubicBezTo>
                    <a:pt x="0" y="2894"/>
                    <a:pt x="832" y="3726"/>
                    <a:pt x="1857" y="3726"/>
                  </a:cubicBezTo>
                  <a:lnTo>
                    <a:pt x="2279" y="3726"/>
                  </a:lnTo>
                  <a:cubicBezTo>
                    <a:pt x="2785" y="3726"/>
                    <a:pt x="3249" y="3535"/>
                    <a:pt x="3604" y="3180"/>
                  </a:cubicBezTo>
                  <a:cubicBezTo>
                    <a:pt x="3959" y="2826"/>
                    <a:pt x="4150" y="2362"/>
                    <a:pt x="4150" y="1870"/>
                  </a:cubicBezTo>
                  <a:cubicBezTo>
                    <a:pt x="4150" y="1557"/>
                    <a:pt x="4068" y="1257"/>
                    <a:pt x="3931" y="1011"/>
                  </a:cubicBezTo>
                  <a:cubicBezTo>
                    <a:pt x="3617" y="383"/>
                    <a:pt x="2976" y="1"/>
                    <a:pt x="22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740" name="Google Shape;1740;p41"/>
            <p:cNvGrpSpPr/>
            <p:nvPr/>
          </p:nvGrpSpPr>
          <p:grpSpPr>
            <a:xfrm>
              <a:off x="6029852" y="1420461"/>
              <a:ext cx="322319" cy="218968"/>
              <a:chOff x="5769501" y="1227448"/>
              <a:chExt cx="471986" cy="320644"/>
            </a:xfrm>
          </p:grpSpPr>
          <p:sp>
            <p:nvSpPr>
              <p:cNvPr id="1741" name="Google Shape;1741;p41"/>
              <p:cNvSpPr/>
              <p:nvPr/>
            </p:nvSpPr>
            <p:spPr>
              <a:xfrm>
                <a:off x="5785592" y="1243537"/>
                <a:ext cx="439801" cy="289017"/>
              </a:xfrm>
              <a:custGeom>
                <a:rect b="b" l="l" r="r" t="t"/>
                <a:pathLst>
                  <a:path extrusionOk="0" h="7850" w="11943">
                    <a:moveTo>
                      <a:pt x="7725" y="0"/>
                    </a:moveTo>
                    <a:cubicBezTo>
                      <a:pt x="6619" y="0"/>
                      <a:pt x="5623" y="533"/>
                      <a:pt x="5009" y="1352"/>
                    </a:cubicBezTo>
                    <a:cubicBezTo>
                      <a:pt x="4654" y="1201"/>
                      <a:pt x="4259" y="1120"/>
                      <a:pt x="3862" y="1120"/>
                    </a:cubicBezTo>
                    <a:cubicBezTo>
                      <a:pt x="2211" y="1120"/>
                      <a:pt x="887" y="2444"/>
                      <a:pt x="887" y="4095"/>
                    </a:cubicBezTo>
                    <a:cubicBezTo>
                      <a:pt x="887" y="4313"/>
                      <a:pt x="914" y="4546"/>
                      <a:pt x="969" y="4750"/>
                    </a:cubicBezTo>
                    <a:cubicBezTo>
                      <a:pt x="395" y="4996"/>
                      <a:pt x="0" y="5569"/>
                      <a:pt x="0" y="6239"/>
                    </a:cubicBezTo>
                    <a:cubicBezTo>
                      <a:pt x="0" y="7125"/>
                      <a:pt x="710" y="7849"/>
                      <a:pt x="1611" y="7849"/>
                    </a:cubicBezTo>
                    <a:lnTo>
                      <a:pt x="10332" y="7849"/>
                    </a:lnTo>
                    <a:cubicBezTo>
                      <a:pt x="11233" y="7849"/>
                      <a:pt x="11943" y="7125"/>
                      <a:pt x="11943" y="6239"/>
                    </a:cubicBezTo>
                    <a:cubicBezTo>
                      <a:pt x="11943" y="5542"/>
                      <a:pt x="11506" y="4956"/>
                      <a:pt x="10892" y="4723"/>
                    </a:cubicBezTo>
                    <a:cubicBezTo>
                      <a:pt x="11056" y="4328"/>
                      <a:pt x="11151" y="3877"/>
                      <a:pt x="11151" y="3427"/>
                    </a:cubicBezTo>
                    <a:cubicBezTo>
                      <a:pt x="11151" y="1529"/>
                      <a:pt x="9622" y="0"/>
                      <a:pt x="772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42" name="Google Shape;1742;p41"/>
              <p:cNvSpPr/>
              <p:nvPr/>
            </p:nvSpPr>
            <p:spPr>
              <a:xfrm>
                <a:off x="5798325" y="1443726"/>
                <a:ext cx="433501" cy="76549"/>
              </a:xfrm>
              <a:custGeom>
                <a:rect b="b" l="l" r="r" t="t"/>
                <a:pathLst>
                  <a:path extrusionOk="0" h="2404" w="11943">
                    <a:moveTo>
                      <a:pt x="204" y="1"/>
                    </a:moveTo>
                    <a:cubicBezTo>
                      <a:pt x="68" y="232"/>
                      <a:pt x="0" y="505"/>
                      <a:pt x="0" y="793"/>
                    </a:cubicBezTo>
                    <a:cubicBezTo>
                      <a:pt x="0" y="1679"/>
                      <a:pt x="710" y="2403"/>
                      <a:pt x="1611" y="2403"/>
                    </a:cubicBezTo>
                    <a:lnTo>
                      <a:pt x="10332" y="2403"/>
                    </a:lnTo>
                    <a:cubicBezTo>
                      <a:pt x="11233" y="2403"/>
                      <a:pt x="11943" y="1679"/>
                      <a:pt x="11943" y="793"/>
                    </a:cubicBezTo>
                    <a:cubicBezTo>
                      <a:pt x="11943" y="505"/>
                      <a:pt x="11875" y="232"/>
                      <a:pt x="11738" y="1"/>
                    </a:cubicBezTo>
                    <a:cubicBezTo>
                      <a:pt x="11465" y="492"/>
                      <a:pt x="10947" y="820"/>
                      <a:pt x="10332" y="820"/>
                    </a:cubicBezTo>
                    <a:lnTo>
                      <a:pt x="1611" y="820"/>
                    </a:lnTo>
                    <a:cubicBezTo>
                      <a:pt x="1010" y="820"/>
                      <a:pt x="477" y="492"/>
                      <a:pt x="2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43" name="Google Shape;1743;p41"/>
              <p:cNvSpPr/>
              <p:nvPr/>
            </p:nvSpPr>
            <p:spPr>
              <a:xfrm>
                <a:off x="5769501" y="1227448"/>
                <a:ext cx="471986" cy="320644"/>
              </a:xfrm>
              <a:custGeom>
                <a:rect b="b" l="l" r="r" t="t"/>
                <a:pathLst>
                  <a:path extrusionOk="0" h="8709" w="12817">
                    <a:moveTo>
                      <a:pt x="8162" y="861"/>
                    </a:moveTo>
                    <a:cubicBezTo>
                      <a:pt x="9813" y="861"/>
                      <a:pt x="11151" y="2212"/>
                      <a:pt x="11151" y="3864"/>
                    </a:cubicBezTo>
                    <a:cubicBezTo>
                      <a:pt x="11151" y="4246"/>
                      <a:pt x="11083" y="4628"/>
                      <a:pt x="10933" y="4996"/>
                    </a:cubicBezTo>
                    <a:lnTo>
                      <a:pt x="10756" y="5420"/>
                    </a:lnTo>
                    <a:lnTo>
                      <a:pt x="11178" y="5569"/>
                    </a:lnTo>
                    <a:cubicBezTo>
                      <a:pt x="11642" y="5747"/>
                      <a:pt x="11957" y="6184"/>
                      <a:pt x="11957" y="6676"/>
                    </a:cubicBezTo>
                    <a:cubicBezTo>
                      <a:pt x="11957" y="7317"/>
                      <a:pt x="11424" y="7849"/>
                      <a:pt x="10769" y="7849"/>
                    </a:cubicBezTo>
                    <a:lnTo>
                      <a:pt x="2048" y="7849"/>
                    </a:lnTo>
                    <a:cubicBezTo>
                      <a:pt x="1392" y="7849"/>
                      <a:pt x="860" y="7317"/>
                      <a:pt x="860" y="6676"/>
                    </a:cubicBezTo>
                    <a:cubicBezTo>
                      <a:pt x="860" y="6197"/>
                      <a:pt x="1147" y="5775"/>
                      <a:pt x="1569" y="5597"/>
                    </a:cubicBezTo>
                    <a:lnTo>
                      <a:pt x="1911" y="5447"/>
                    </a:lnTo>
                    <a:lnTo>
                      <a:pt x="1829" y="5092"/>
                    </a:lnTo>
                    <a:cubicBezTo>
                      <a:pt x="1775" y="4901"/>
                      <a:pt x="1760" y="4710"/>
                      <a:pt x="1760" y="4532"/>
                    </a:cubicBezTo>
                    <a:cubicBezTo>
                      <a:pt x="1760" y="3127"/>
                      <a:pt x="2894" y="1993"/>
                      <a:pt x="4299" y="1993"/>
                    </a:cubicBezTo>
                    <a:cubicBezTo>
                      <a:pt x="4627" y="1993"/>
                      <a:pt x="4969" y="2062"/>
                      <a:pt x="5269" y="2184"/>
                    </a:cubicBezTo>
                    <a:lnTo>
                      <a:pt x="5582" y="2321"/>
                    </a:lnTo>
                    <a:lnTo>
                      <a:pt x="5788" y="2048"/>
                    </a:lnTo>
                    <a:cubicBezTo>
                      <a:pt x="6361" y="1298"/>
                      <a:pt x="7220" y="861"/>
                      <a:pt x="8162" y="861"/>
                    </a:cubicBezTo>
                    <a:close/>
                    <a:moveTo>
                      <a:pt x="8162" y="1"/>
                    </a:moveTo>
                    <a:cubicBezTo>
                      <a:pt x="7056" y="1"/>
                      <a:pt x="6033" y="452"/>
                      <a:pt x="5296" y="1270"/>
                    </a:cubicBezTo>
                    <a:cubicBezTo>
                      <a:pt x="4982" y="1174"/>
                      <a:pt x="4641" y="1120"/>
                      <a:pt x="4299" y="1120"/>
                    </a:cubicBezTo>
                    <a:cubicBezTo>
                      <a:pt x="2416" y="1120"/>
                      <a:pt x="887" y="2649"/>
                      <a:pt x="887" y="4532"/>
                    </a:cubicBezTo>
                    <a:cubicBezTo>
                      <a:pt x="887" y="4669"/>
                      <a:pt x="901" y="4819"/>
                      <a:pt x="914" y="4956"/>
                    </a:cubicBezTo>
                    <a:cubicBezTo>
                      <a:pt x="341" y="5338"/>
                      <a:pt x="0" y="5979"/>
                      <a:pt x="0" y="6676"/>
                    </a:cubicBezTo>
                    <a:cubicBezTo>
                      <a:pt x="0" y="7795"/>
                      <a:pt x="914" y="8709"/>
                      <a:pt x="2048" y="8709"/>
                    </a:cubicBezTo>
                    <a:lnTo>
                      <a:pt x="10769" y="8709"/>
                    </a:lnTo>
                    <a:cubicBezTo>
                      <a:pt x="11902" y="8709"/>
                      <a:pt x="12816" y="7795"/>
                      <a:pt x="12816" y="6676"/>
                    </a:cubicBezTo>
                    <a:cubicBezTo>
                      <a:pt x="12816" y="5966"/>
                      <a:pt x="12448" y="5311"/>
                      <a:pt x="11875" y="4942"/>
                    </a:cubicBezTo>
                    <a:cubicBezTo>
                      <a:pt x="11970" y="4587"/>
                      <a:pt x="12025" y="4232"/>
                      <a:pt x="12025" y="3864"/>
                    </a:cubicBezTo>
                    <a:cubicBezTo>
                      <a:pt x="12025" y="1735"/>
                      <a:pt x="10292" y="1"/>
                      <a:pt x="816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744" name="Google Shape;1744;p41"/>
            <p:cNvSpPr/>
            <p:nvPr/>
          </p:nvSpPr>
          <p:spPr>
            <a:xfrm>
              <a:off x="7748545" y="1491492"/>
              <a:ext cx="196502" cy="157025"/>
            </a:xfrm>
            <a:custGeom>
              <a:rect b="b" l="l" r="r" t="t"/>
              <a:pathLst>
                <a:path extrusionOk="0" h="5826" w="7290">
                  <a:moveTo>
                    <a:pt x="1931" y="1"/>
                  </a:moveTo>
                  <a:cubicBezTo>
                    <a:pt x="1076" y="1"/>
                    <a:pt x="248" y="702"/>
                    <a:pt x="83" y="1609"/>
                  </a:cubicBezTo>
                  <a:cubicBezTo>
                    <a:pt x="1" y="2045"/>
                    <a:pt x="69" y="2523"/>
                    <a:pt x="356" y="3001"/>
                  </a:cubicBezTo>
                  <a:cubicBezTo>
                    <a:pt x="874" y="3833"/>
                    <a:pt x="1843" y="4803"/>
                    <a:pt x="3645" y="5826"/>
                  </a:cubicBezTo>
                  <a:cubicBezTo>
                    <a:pt x="5446" y="4803"/>
                    <a:pt x="6429" y="3833"/>
                    <a:pt x="6935" y="3001"/>
                  </a:cubicBezTo>
                  <a:cubicBezTo>
                    <a:pt x="7221" y="2523"/>
                    <a:pt x="7289" y="2045"/>
                    <a:pt x="7221" y="1609"/>
                  </a:cubicBezTo>
                  <a:cubicBezTo>
                    <a:pt x="7055" y="702"/>
                    <a:pt x="6227" y="1"/>
                    <a:pt x="5373" y="1"/>
                  </a:cubicBezTo>
                  <a:cubicBezTo>
                    <a:pt x="4890" y="1"/>
                    <a:pt x="4398" y="225"/>
                    <a:pt x="4014" y="762"/>
                  </a:cubicBezTo>
                  <a:cubicBezTo>
                    <a:pt x="3754" y="1130"/>
                    <a:pt x="3645" y="1458"/>
                    <a:pt x="3645" y="1458"/>
                  </a:cubicBezTo>
                  <a:cubicBezTo>
                    <a:pt x="3645" y="1458"/>
                    <a:pt x="3550" y="1130"/>
                    <a:pt x="3290" y="762"/>
                  </a:cubicBezTo>
                  <a:cubicBezTo>
                    <a:pt x="2905" y="225"/>
                    <a:pt x="2414" y="1"/>
                    <a:pt x="1931" y="1"/>
                  </a:cubicBezTo>
                  <a:close/>
                </a:path>
              </a:pathLst>
            </a:custGeom>
            <a:solidFill>
              <a:srgbClr val="FE6A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5" name="Google Shape;1745;p41"/>
            <p:cNvSpPr/>
            <p:nvPr/>
          </p:nvSpPr>
          <p:spPr>
            <a:xfrm>
              <a:off x="7750755" y="1491492"/>
              <a:ext cx="192432" cy="116570"/>
            </a:xfrm>
            <a:custGeom>
              <a:rect b="b" l="l" r="r" t="t"/>
              <a:pathLst>
                <a:path extrusionOk="0" h="4325" w="7139">
                  <a:moveTo>
                    <a:pt x="1849" y="1"/>
                  </a:moveTo>
                  <a:cubicBezTo>
                    <a:pt x="994" y="1"/>
                    <a:pt x="166" y="702"/>
                    <a:pt x="1" y="1609"/>
                  </a:cubicBezTo>
                  <a:cubicBezTo>
                    <a:pt x="14" y="3110"/>
                    <a:pt x="1611" y="4324"/>
                    <a:pt x="3563" y="4324"/>
                  </a:cubicBezTo>
                  <a:cubicBezTo>
                    <a:pt x="5528" y="4324"/>
                    <a:pt x="7111" y="3110"/>
                    <a:pt x="7139" y="1609"/>
                  </a:cubicBezTo>
                  <a:cubicBezTo>
                    <a:pt x="6973" y="702"/>
                    <a:pt x="6145" y="1"/>
                    <a:pt x="5291" y="1"/>
                  </a:cubicBezTo>
                  <a:cubicBezTo>
                    <a:pt x="4808" y="1"/>
                    <a:pt x="4316" y="225"/>
                    <a:pt x="3932" y="762"/>
                  </a:cubicBezTo>
                  <a:cubicBezTo>
                    <a:pt x="3672" y="1130"/>
                    <a:pt x="3563" y="1458"/>
                    <a:pt x="3563" y="1458"/>
                  </a:cubicBezTo>
                  <a:cubicBezTo>
                    <a:pt x="3563" y="1458"/>
                    <a:pt x="3468" y="1130"/>
                    <a:pt x="3208" y="762"/>
                  </a:cubicBezTo>
                  <a:cubicBezTo>
                    <a:pt x="2823" y="225"/>
                    <a:pt x="2332" y="1"/>
                    <a:pt x="1849" y="1"/>
                  </a:cubicBezTo>
                  <a:close/>
                </a:path>
              </a:pathLst>
            </a:custGeom>
            <a:solidFill>
              <a:srgbClr val="FE7D5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6" name="Google Shape;1746;p41"/>
            <p:cNvSpPr/>
            <p:nvPr/>
          </p:nvSpPr>
          <p:spPr>
            <a:xfrm>
              <a:off x="7736389" y="1479686"/>
              <a:ext cx="221166" cy="180609"/>
            </a:xfrm>
            <a:custGeom>
              <a:rect b="b" l="l" r="r" t="t"/>
              <a:pathLst>
                <a:path extrusionOk="0" h="6701" w="8205">
                  <a:moveTo>
                    <a:pt x="2376" y="873"/>
                  </a:moveTo>
                  <a:cubicBezTo>
                    <a:pt x="2758" y="873"/>
                    <a:pt x="3113" y="1077"/>
                    <a:pt x="3386" y="1459"/>
                  </a:cubicBezTo>
                  <a:cubicBezTo>
                    <a:pt x="3591" y="1746"/>
                    <a:pt x="3686" y="2033"/>
                    <a:pt x="3686" y="2033"/>
                  </a:cubicBezTo>
                  <a:cubicBezTo>
                    <a:pt x="3741" y="2211"/>
                    <a:pt x="3905" y="2333"/>
                    <a:pt x="4096" y="2333"/>
                  </a:cubicBezTo>
                  <a:cubicBezTo>
                    <a:pt x="4287" y="2333"/>
                    <a:pt x="4465" y="2211"/>
                    <a:pt x="4519" y="2033"/>
                  </a:cubicBezTo>
                  <a:cubicBezTo>
                    <a:pt x="4519" y="2033"/>
                    <a:pt x="4601" y="1746"/>
                    <a:pt x="4820" y="1459"/>
                  </a:cubicBezTo>
                  <a:cubicBezTo>
                    <a:pt x="5092" y="1073"/>
                    <a:pt x="5449" y="876"/>
                    <a:pt x="5845" y="876"/>
                  </a:cubicBezTo>
                  <a:cubicBezTo>
                    <a:pt x="5924" y="876"/>
                    <a:pt x="6006" y="884"/>
                    <a:pt x="6088" y="900"/>
                  </a:cubicBezTo>
                  <a:cubicBezTo>
                    <a:pt x="6662" y="1037"/>
                    <a:pt x="7140" y="1541"/>
                    <a:pt x="7235" y="2129"/>
                  </a:cubicBezTo>
                  <a:cubicBezTo>
                    <a:pt x="7304" y="2483"/>
                    <a:pt x="7222" y="2866"/>
                    <a:pt x="7017" y="3206"/>
                  </a:cubicBezTo>
                  <a:cubicBezTo>
                    <a:pt x="6485" y="4080"/>
                    <a:pt x="5502" y="4940"/>
                    <a:pt x="4096" y="5759"/>
                  </a:cubicBezTo>
                  <a:cubicBezTo>
                    <a:pt x="2690" y="4940"/>
                    <a:pt x="1721" y="4080"/>
                    <a:pt x="1189" y="3206"/>
                  </a:cubicBezTo>
                  <a:cubicBezTo>
                    <a:pt x="970" y="2851"/>
                    <a:pt x="889" y="2483"/>
                    <a:pt x="956" y="2129"/>
                  </a:cubicBezTo>
                  <a:cubicBezTo>
                    <a:pt x="1065" y="1528"/>
                    <a:pt x="1544" y="1037"/>
                    <a:pt x="2117" y="900"/>
                  </a:cubicBezTo>
                  <a:cubicBezTo>
                    <a:pt x="2199" y="886"/>
                    <a:pt x="2294" y="873"/>
                    <a:pt x="2376" y="873"/>
                  </a:cubicBezTo>
                  <a:close/>
                  <a:moveTo>
                    <a:pt x="2387" y="1"/>
                  </a:moveTo>
                  <a:cubicBezTo>
                    <a:pt x="2236" y="1"/>
                    <a:pt x="2081" y="18"/>
                    <a:pt x="1926" y="54"/>
                  </a:cubicBezTo>
                  <a:cubicBezTo>
                    <a:pt x="1025" y="258"/>
                    <a:pt x="274" y="1037"/>
                    <a:pt x="110" y="1965"/>
                  </a:cubicBezTo>
                  <a:cubicBezTo>
                    <a:pt x="1" y="2538"/>
                    <a:pt x="110" y="3124"/>
                    <a:pt x="438" y="3670"/>
                  </a:cubicBezTo>
                  <a:cubicBezTo>
                    <a:pt x="1080" y="4708"/>
                    <a:pt x="2239" y="5718"/>
                    <a:pt x="3891" y="6646"/>
                  </a:cubicBezTo>
                  <a:cubicBezTo>
                    <a:pt x="3946" y="6673"/>
                    <a:pt x="4028" y="6701"/>
                    <a:pt x="4096" y="6701"/>
                  </a:cubicBezTo>
                  <a:cubicBezTo>
                    <a:pt x="4177" y="6701"/>
                    <a:pt x="4246" y="6673"/>
                    <a:pt x="4314" y="6646"/>
                  </a:cubicBezTo>
                  <a:cubicBezTo>
                    <a:pt x="5966" y="5705"/>
                    <a:pt x="7126" y="4708"/>
                    <a:pt x="7754" y="3670"/>
                  </a:cubicBezTo>
                  <a:cubicBezTo>
                    <a:pt x="8081" y="3124"/>
                    <a:pt x="8205" y="2551"/>
                    <a:pt x="8095" y="1978"/>
                  </a:cubicBezTo>
                  <a:cubicBezTo>
                    <a:pt x="7932" y="1050"/>
                    <a:pt x="7180" y="258"/>
                    <a:pt x="6279" y="54"/>
                  </a:cubicBezTo>
                  <a:cubicBezTo>
                    <a:pt x="6121" y="18"/>
                    <a:pt x="5965" y="1"/>
                    <a:pt x="5812" y="1"/>
                  </a:cubicBezTo>
                  <a:cubicBezTo>
                    <a:pt x="5146" y="1"/>
                    <a:pt x="4542" y="333"/>
                    <a:pt x="4110" y="955"/>
                  </a:cubicBezTo>
                  <a:cubicBezTo>
                    <a:pt x="4110" y="955"/>
                    <a:pt x="4096" y="955"/>
                    <a:pt x="4096" y="968"/>
                  </a:cubicBezTo>
                  <a:lnTo>
                    <a:pt x="4096" y="955"/>
                  </a:lnTo>
                  <a:cubicBezTo>
                    <a:pt x="3652" y="333"/>
                    <a:pt x="3045" y="1"/>
                    <a:pt x="2387" y="1"/>
                  </a:cubicBezTo>
                  <a:close/>
                </a:path>
              </a:pathLst>
            </a:custGeom>
            <a:solidFill>
              <a:srgbClr val="5D5D6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7" name="Google Shape;1747;p41"/>
            <p:cNvSpPr/>
            <p:nvPr/>
          </p:nvSpPr>
          <p:spPr>
            <a:xfrm>
              <a:off x="5604587" y="2077831"/>
              <a:ext cx="196502" cy="156756"/>
            </a:xfrm>
            <a:custGeom>
              <a:rect b="b" l="l" r="r" t="t"/>
              <a:pathLst>
                <a:path extrusionOk="0" h="5816" w="7290">
                  <a:moveTo>
                    <a:pt x="1925" y="1"/>
                  </a:moveTo>
                  <a:cubicBezTo>
                    <a:pt x="1073" y="1"/>
                    <a:pt x="247" y="698"/>
                    <a:pt x="82" y="1611"/>
                  </a:cubicBezTo>
                  <a:cubicBezTo>
                    <a:pt x="1" y="2035"/>
                    <a:pt x="68" y="2526"/>
                    <a:pt x="355" y="3003"/>
                  </a:cubicBezTo>
                  <a:cubicBezTo>
                    <a:pt x="874" y="3837"/>
                    <a:pt x="1843" y="4805"/>
                    <a:pt x="3644" y="5815"/>
                  </a:cubicBezTo>
                  <a:cubicBezTo>
                    <a:pt x="5446" y="4805"/>
                    <a:pt x="6429" y="3837"/>
                    <a:pt x="6934" y="3003"/>
                  </a:cubicBezTo>
                  <a:cubicBezTo>
                    <a:pt x="7220" y="2526"/>
                    <a:pt x="7289" y="2048"/>
                    <a:pt x="7220" y="1611"/>
                  </a:cubicBezTo>
                  <a:cubicBezTo>
                    <a:pt x="7055" y="704"/>
                    <a:pt x="6227" y="4"/>
                    <a:pt x="5372" y="4"/>
                  </a:cubicBezTo>
                  <a:cubicBezTo>
                    <a:pt x="4889" y="4"/>
                    <a:pt x="4398" y="228"/>
                    <a:pt x="4013" y="765"/>
                  </a:cubicBezTo>
                  <a:cubicBezTo>
                    <a:pt x="3754" y="1134"/>
                    <a:pt x="3644" y="1462"/>
                    <a:pt x="3644" y="1462"/>
                  </a:cubicBezTo>
                  <a:cubicBezTo>
                    <a:pt x="3644" y="1462"/>
                    <a:pt x="3535" y="1134"/>
                    <a:pt x="3289" y="765"/>
                  </a:cubicBezTo>
                  <a:cubicBezTo>
                    <a:pt x="2904" y="226"/>
                    <a:pt x="2410" y="1"/>
                    <a:pt x="1925" y="1"/>
                  </a:cubicBezTo>
                  <a:close/>
                </a:path>
              </a:pathLst>
            </a:custGeom>
            <a:solidFill>
              <a:srgbClr val="FE6A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8" name="Google Shape;1748;p41"/>
            <p:cNvSpPr/>
            <p:nvPr/>
          </p:nvSpPr>
          <p:spPr>
            <a:xfrm>
              <a:off x="5606797" y="2077831"/>
              <a:ext cx="192432" cy="116650"/>
            </a:xfrm>
            <a:custGeom>
              <a:rect b="b" l="l" r="r" t="t"/>
              <a:pathLst>
                <a:path extrusionOk="0" h="4328" w="7139">
                  <a:moveTo>
                    <a:pt x="1843" y="1"/>
                  </a:moveTo>
                  <a:cubicBezTo>
                    <a:pt x="991" y="1"/>
                    <a:pt x="165" y="698"/>
                    <a:pt x="0" y="1611"/>
                  </a:cubicBezTo>
                  <a:cubicBezTo>
                    <a:pt x="14" y="3113"/>
                    <a:pt x="1611" y="4328"/>
                    <a:pt x="3562" y="4328"/>
                  </a:cubicBezTo>
                  <a:cubicBezTo>
                    <a:pt x="5515" y="4328"/>
                    <a:pt x="7111" y="3113"/>
                    <a:pt x="7138" y="1611"/>
                  </a:cubicBezTo>
                  <a:cubicBezTo>
                    <a:pt x="6973" y="704"/>
                    <a:pt x="6145" y="4"/>
                    <a:pt x="5290" y="4"/>
                  </a:cubicBezTo>
                  <a:cubicBezTo>
                    <a:pt x="4807" y="4"/>
                    <a:pt x="4316" y="228"/>
                    <a:pt x="3931" y="765"/>
                  </a:cubicBezTo>
                  <a:cubicBezTo>
                    <a:pt x="3672" y="1134"/>
                    <a:pt x="3562" y="1462"/>
                    <a:pt x="3562" y="1462"/>
                  </a:cubicBezTo>
                  <a:cubicBezTo>
                    <a:pt x="3562" y="1462"/>
                    <a:pt x="3453" y="1134"/>
                    <a:pt x="3207" y="765"/>
                  </a:cubicBezTo>
                  <a:cubicBezTo>
                    <a:pt x="2822" y="226"/>
                    <a:pt x="2328" y="1"/>
                    <a:pt x="1843" y="1"/>
                  </a:cubicBezTo>
                  <a:close/>
                </a:path>
              </a:pathLst>
            </a:custGeom>
            <a:solidFill>
              <a:srgbClr val="FE7D5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9" name="Google Shape;1749;p41"/>
            <p:cNvSpPr/>
            <p:nvPr/>
          </p:nvSpPr>
          <p:spPr>
            <a:xfrm>
              <a:off x="5592431" y="2066107"/>
              <a:ext cx="221166" cy="180231"/>
            </a:xfrm>
            <a:custGeom>
              <a:rect b="b" l="l" r="r" t="t"/>
              <a:pathLst>
                <a:path extrusionOk="0" h="6687" w="8205">
                  <a:moveTo>
                    <a:pt x="5823" y="870"/>
                  </a:moveTo>
                  <a:cubicBezTo>
                    <a:pt x="5909" y="870"/>
                    <a:pt x="5998" y="880"/>
                    <a:pt x="6088" y="900"/>
                  </a:cubicBezTo>
                  <a:cubicBezTo>
                    <a:pt x="6661" y="1036"/>
                    <a:pt x="7125" y="1542"/>
                    <a:pt x="7235" y="2128"/>
                  </a:cubicBezTo>
                  <a:cubicBezTo>
                    <a:pt x="7303" y="2483"/>
                    <a:pt x="7222" y="2852"/>
                    <a:pt x="7016" y="3207"/>
                  </a:cubicBezTo>
                  <a:cubicBezTo>
                    <a:pt x="6485" y="4081"/>
                    <a:pt x="5502" y="4940"/>
                    <a:pt x="4095" y="5759"/>
                  </a:cubicBezTo>
                  <a:cubicBezTo>
                    <a:pt x="2690" y="4940"/>
                    <a:pt x="1707" y="4081"/>
                    <a:pt x="1189" y="3207"/>
                  </a:cubicBezTo>
                  <a:cubicBezTo>
                    <a:pt x="970" y="2852"/>
                    <a:pt x="888" y="2483"/>
                    <a:pt x="956" y="2115"/>
                  </a:cubicBezTo>
                  <a:cubicBezTo>
                    <a:pt x="1065" y="1528"/>
                    <a:pt x="1544" y="1023"/>
                    <a:pt x="2117" y="900"/>
                  </a:cubicBezTo>
                  <a:cubicBezTo>
                    <a:pt x="2199" y="887"/>
                    <a:pt x="2294" y="872"/>
                    <a:pt x="2376" y="872"/>
                  </a:cubicBezTo>
                  <a:cubicBezTo>
                    <a:pt x="2758" y="872"/>
                    <a:pt x="3113" y="1078"/>
                    <a:pt x="3386" y="1446"/>
                  </a:cubicBezTo>
                  <a:cubicBezTo>
                    <a:pt x="3591" y="1746"/>
                    <a:pt x="3686" y="2033"/>
                    <a:pt x="3686" y="2033"/>
                  </a:cubicBezTo>
                  <a:cubicBezTo>
                    <a:pt x="3740" y="2210"/>
                    <a:pt x="3904" y="2333"/>
                    <a:pt x="4095" y="2333"/>
                  </a:cubicBezTo>
                  <a:cubicBezTo>
                    <a:pt x="4286" y="2333"/>
                    <a:pt x="4450" y="2210"/>
                    <a:pt x="4519" y="2033"/>
                  </a:cubicBezTo>
                  <a:cubicBezTo>
                    <a:pt x="4519" y="2019"/>
                    <a:pt x="4601" y="1746"/>
                    <a:pt x="4819" y="1446"/>
                  </a:cubicBezTo>
                  <a:cubicBezTo>
                    <a:pt x="5087" y="1067"/>
                    <a:pt x="5436" y="870"/>
                    <a:pt x="5823" y="870"/>
                  </a:cubicBezTo>
                  <a:close/>
                  <a:moveTo>
                    <a:pt x="2388" y="0"/>
                  </a:moveTo>
                  <a:cubicBezTo>
                    <a:pt x="2236" y="0"/>
                    <a:pt x="2082" y="18"/>
                    <a:pt x="1926" y="53"/>
                  </a:cubicBezTo>
                  <a:cubicBezTo>
                    <a:pt x="1025" y="259"/>
                    <a:pt x="274" y="1036"/>
                    <a:pt x="97" y="1964"/>
                  </a:cubicBezTo>
                  <a:cubicBezTo>
                    <a:pt x="1" y="2538"/>
                    <a:pt x="110" y="3125"/>
                    <a:pt x="437" y="3657"/>
                  </a:cubicBezTo>
                  <a:cubicBezTo>
                    <a:pt x="1079" y="4708"/>
                    <a:pt x="2239" y="5704"/>
                    <a:pt x="3877" y="6632"/>
                  </a:cubicBezTo>
                  <a:cubicBezTo>
                    <a:pt x="3946" y="6674"/>
                    <a:pt x="4028" y="6687"/>
                    <a:pt x="4095" y="6687"/>
                  </a:cubicBezTo>
                  <a:cubicBezTo>
                    <a:pt x="4177" y="6687"/>
                    <a:pt x="4246" y="6674"/>
                    <a:pt x="4314" y="6632"/>
                  </a:cubicBezTo>
                  <a:cubicBezTo>
                    <a:pt x="5966" y="5704"/>
                    <a:pt x="7112" y="4708"/>
                    <a:pt x="7753" y="3657"/>
                  </a:cubicBezTo>
                  <a:cubicBezTo>
                    <a:pt x="8081" y="3125"/>
                    <a:pt x="8204" y="2538"/>
                    <a:pt x="8095" y="1979"/>
                  </a:cubicBezTo>
                  <a:cubicBezTo>
                    <a:pt x="7931" y="1050"/>
                    <a:pt x="7180" y="259"/>
                    <a:pt x="6279" y="53"/>
                  </a:cubicBezTo>
                  <a:cubicBezTo>
                    <a:pt x="6121" y="18"/>
                    <a:pt x="5964" y="0"/>
                    <a:pt x="5811" y="0"/>
                  </a:cubicBezTo>
                  <a:cubicBezTo>
                    <a:pt x="5145" y="0"/>
                    <a:pt x="4542" y="331"/>
                    <a:pt x="4110" y="941"/>
                  </a:cubicBezTo>
                  <a:cubicBezTo>
                    <a:pt x="4110" y="954"/>
                    <a:pt x="4095" y="954"/>
                    <a:pt x="4095" y="954"/>
                  </a:cubicBezTo>
                  <a:lnTo>
                    <a:pt x="4082" y="941"/>
                  </a:lnTo>
                  <a:cubicBezTo>
                    <a:pt x="3649" y="331"/>
                    <a:pt x="3045" y="0"/>
                    <a:pt x="23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0" name="Google Shape;1750;p41"/>
            <p:cNvSpPr/>
            <p:nvPr/>
          </p:nvSpPr>
          <p:spPr>
            <a:xfrm>
              <a:off x="5917437" y="3554244"/>
              <a:ext cx="196502" cy="157025"/>
            </a:xfrm>
            <a:custGeom>
              <a:rect b="b" l="l" r="r" t="t"/>
              <a:pathLst>
                <a:path extrusionOk="0" h="5826" w="7290">
                  <a:moveTo>
                    <a:pt x="1928" y="1"/>
                  </a:moveTo>
                  <a:cubicBezTo>
                    <a:pt x="1077" y="1"/>
                    <a:pt x="248" y="702"/>
                    <a:pt x="82" y="1609"/>
                  </a:cubicBezTo>
                  <a:cubicBezTo>
                    <a:pt x="0" y="2045"/>
                    <a:pt x="69" y="2523"/>
                    <a:pt x="355" y="3001"/>
                  </a:cubicBezTo>
                  <a:cubicBezTo>
                    <a:pt x="874" y="3833"/>
                    <a:pt x="1844" y="4816"/>
                    <a:pt x="3645" y="5826"/>
                  </a:cubicBezTo>
                  <a:cubicBezTo>
                    <a:pt x="5447" y="4816"/>
                    <a:pt x="6430" y="3833"/>
                    <a:pt x="6934" y="3001"/>
                  </a:cubicBezTo>
                  <a:cubicBezTo>
                    <a:pt x="7221" y="2523"/>
                    <a:pt x="7289" y="2045"/>
                    <a:pt x="7207" y="1622"/>
                  </a:cubicBezTo>
                  <a:cubicBezTo>
                    <a:pt x="7050" y="706"/>
                    <a:pt x="6218" y="1"/>
                    <a:pt x="5364" y="1"/>
                  </a:cubicBezTo>
                  <a:cubicBezTo>
                    <a:pt x="4882" y="1"/>
                    <a:pt x="4392" y="226"/>
                    <a:pt x="4013" y="762"/>
                  </a:cubicBezTo>
                  <a:cubicBezTo>
                    <a:pt x="3754" y="1130"/>
                    <a:pt x="3645" y="1458"/>
                    <a:pt x="3645" y="1458"/>
                  </a:cubicBezTo>
                  <a:cubicBezTo>
                    <a:pt x="3645" y="1458"/>
                    <a:pt x="3536" y="1130"/>
                    <a:pt x="3276" y="762"/>
                  </a:cubicBezTo>
                  <a:cubicBezTo>
                    <a:pt x="2897" y="225"/>
                    <a:pt x="2409" y="1"/>
                    <a:pt x="1928" y="1"/>
                  </a:cubicBezTo>
                  <a:close/>
                </a:path>
              </a:pathLst>
            </a:custGeom>
            <a:solidFill>
              <a:srgbClr val="FE6A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1" name="Google Shape;1751;p41"/>
            <p:cNvSpPr/>
            <p:nvPr/>
          </p:nvSpPr>
          <p:spPr>
            <a:xfrm>
              <a:off x="5919647" y="3554244"/>
              <a:ext cx="192081" cy="116570"/>
            </a:xfrm>
            <a:custGeom>
              <a:rect b="b" l="l" r="r" t="t"/>
              <a:pathLst>
                <a:path extrusionOk="0" h="4325" w="7126">
                  <a:moveTo>
                    <a:pt x="1846" y="1"/>
                  </a:moveTo>
                  <a:cubicBezTo>
                    <a:pt x="995" y="1"/>
                    <a:pt x="166" y="702"/>
                    <a:pt x="0" y="1609"/>
                  </a:cubicBezTo>
                  <a:cubicBezTo>
                    <a:pt x="14" y="3110"/>
                    <a:pt x="1611" y="4324"/>
                    <a:pt x="3563" y="4324"/>
                  </a:cubicBezTo>
                  <a:cubicBezTo>
                    <a:pt x="5515" y="4324"/>
                    <a:pt x="7112" y="3123"/>
                    <a:pt x="7125" y="1622"/>
                  </a:cubicBezTo>
                  <a:cubicBezTo>
                    <a:pt x="6968" y="706"/>
                    <a:pt x="6136" y="1"/>
                    <a:pt x="5282" y="1"/>
                  </a:cubicBezTo>
                  <a:cubicBezTo>
                    <a:pt x="4800" y="1"/>
                    <a:pt x="4310" y="226"/>
                    <a:pt x="3931" y="762"/>
                  </a:cubicBezTo>
                  <a:cubicBezTo>
                    <a:pt x="3672" y="1130"/>
                    <a:pt x="3563" y="1458"/>
                    <a:pt x="3563" y="1458"/>
                  </a:cubicBezTo>
                  <a:cubicBezTo>
                    <a:pt x="3563" y="1458"/>
                    <a:pt x="3454" y="1130"/>
                    <a:pt x="3194" y="762"/>
                  </a:cubicBezTo>
                  <a:cubicBezTo>
                    <a:pt x="2815" y="225"/>
                    <a:pt x="2327" y="1"/>
                    <a:pt x="1846" y="1"/>
                  </a:cubicBezTo>
                  <a:close/>
                </a:path>
              </a:pathLst>
            </a:custGeom>
            <a:solidFill>
              <a:srgbClr val="FE7D5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2" name="Google Shape;1752;p41"/>
            <p:cNvSpPr/>
            <p:nvPr/>
          </p:nvSpPr>
          <p:spPr>
            <a:xfrm>
              <a:off x="5905308" y="3542573"/>
              <a:ext cx="221139" cy="180474"/>
            </a:xfrm>
            <a:custGeom>
              <a:rect b="b" l="l" r="r" t="t"/>
              <a:pathLst>
                <a:path extrusionOk="0" h="6696" w="8204">
                  <a:moveTo>
                    <a:pt x="2375" y="868"/>
                  </a:moveTo>
                  <a:cubicBezTo>
                    <a:pt x="2758" y="868"/>
                    <a:pt x="3113" y="1072"/>
                    <a:pt x="3385" y="1454"/>
                  </a:cubicBezTo>
                  <a:cubicBezTo>
                    <a:pt x="3590" y="1754"/>
                    <a:pt x="3686" y="2027"/>
                    <a:pt x="3686" y="2027"/>
                  </a:cubicBezTo>
                  <a:cubicBezTo>
                    <a:pt x="3740" y="2205"/>
                    <a:pt x="3904" y="2328"/>
                    <a:pt x="4095" y="2328"/>
                  </a:cubicBezTo>
                  <a:cubicBezTo>
                    <a:pt x="4286" y="2328"/>
                    <a:pt x="4450" y="2205"/>
                    <a:pt x="4518" y="2027"/>
                  </a:cubicBezTo>
                  <a:cubicBezTo>
                    <a:pt x="4518" y="2027"/>
                    <a:pt x="4600" y="1754"/>
                    <a:pt x="4818" y="1454"/>
                  </a:cubicBezTo>
                  <a:cubicBezTo>
                    <a:pt x="5086" y="1075"/>
                    <a:pt x="5435" y="878"/>
                    <a:pt x="5822" y="878"/>
                  </a:cubicBezTo>
                  <a:cubicBezTo>
                    <a:pt x="5909" y="878"/>
                    <a:pt x="5998" y="888"/>
                    <a:pt x="6088" y="908"/>
                  </a:cubicBezTo>
                  <a:cubicBezTo>
                    <a:pt x="6661" y="1032"/>
                    <a:pt x="7125" y="1536"/>
                    <a:pt x="7235" y="2123"/>
                  </a:cubicBezTo>
                  <a:cubicBezTo>
                    <a:pt x="7302" y="2491"/>
                    <a:pt x="7220" y="2861"/>
                    <a:pt x="7016" y="3201"/>
                  </a:cubicBezTo>
                  <a:cubicBezTo>
                    <a:pt x="6483" y="4075"/>
                    <a:pt x="5501" y="4935"/>
                    <a:pt x="4095" y="5754"/>
                  </a:cubicBezTo>
                  <a:cubicBezTo>
                    <a:pt x="2689" y="4935"/>
                    <a:pt x="1706" y="4075"/>
                    <a:pt x="1174" y="3215"/>
                  </a:cubicBezTo>
                  <a:cubicBezTo>
                    <a:pt x="969" y="2846"/>
                    <a:pt x="887" y="2491"/>
                    <a:pt x="956" y="2123"/>
                  </a:cubicBezTo>
                  <a:cubicBezTo>
                    <a:pt x="1065" y="1536"/>
                    <a:pt x="1542" y="1032"/>
                    <a:pt x="2116" y="908"/>
                  </a:cubicBezTo>
                  <a:cubicBezTo>
                    <a:pt x="2197" y="881"/>
                    <a:pt x="2279" y="868"/>
                    <a:pt x="2375" y="868"/>
                  </a:cubicBezTo>
                  <a:close/>
                  <a:moveTo>
                    <a:pt x="2374" y="0"/>
                  </a:moveTo>
                  <a:cubicBezTo>
                    <a:pt x="2227" y="0"/>
                    <a:pt x="2076" y="16"/>
                    <a:pt x="1924" y="49"/>
                  </a:cubicBezTo>
                  <a:cubicBezTo>
                    <a:pt x="1024" y="253"/>
                    <a:pt x="273" y="1045"/>
                    <a:pt x="95" y="1960"/>
                  </a:cubicBezTo>
                  <a:cubicBezTo>
                    <a:pt x="0" y="2533"/>
                    <a:pt x="110" y="3119"/>
                    <a:pt x="437" y="3665"/>
                  </a:cubicBezTo>
                  <a:cubicBezTo>
                    <a:pt x="1078" y="4703"/>
                    <a:pt x="2239" y="5713"/>
                    <a:pt x="3877" y="6641"/>
                  </a:cubicBezTo>
                  <a:cubicBezTo>
                    <a:pt x="3945" y="6668"/>
                    <a:pt x="4026" y="6695"/>
                    <a:pt x="4095" y="6695"/>
                  </a:cubicBezTo>
                  <a:cubicBezTo>
                    <a:pt x="4163" y="6695"/>
                    <a:pt x="4245" y="6668"/>
                    <a:pt x="4314" y="6641"/>
                  </a:cubicBezTo>
                  <a:cubicBezTo>
                    <a:pt x="5965" y="5713"/>
                    <a:pt x="7111" y="4703"/>
                    <a:pt x="7753" y="3665"/>
                  </a:cubicBezTo>
                  <a:cubicBezTo>
                    <a:pt x="8081" y="3134"/>
                    <a:pt x="8203" y="2546"/>
                    <a:pt x="8094" y="1973"/>
                  </a:cubicBezTo>
                  <a:cubicBezTo>
                    <a:pt x="7930" y="1045"/>
                    <a:pt x="7180" y="253"/>
                    <a:pt x="6279" y="49"/>
                  </a:cubicBezTo>
                  <a:cubicBezTo>
                    <a:pt x="6125" y="16"/>
                    <a:pt x="5973" y="0"/>
                    <a:pt x="5823" y="0"/>
                  </a:cubicBezTo>
                  <a:cubicBezTo>
                    <a:pt x="5153" y="0"/>
                    <a:pt x="4544" y="325"/>
                    <a:pt x="4108" y="950"/>
                  </a:cubicBezTo>
                  <a:cubicBezTo>
                    <a:pt x="4095" y="950"/>
                    <a:pt x="4095" y="950"/>
                    <a:pt x="4095" y="963"/>
                  </a:cubicBezTo>
                  <a:cubicBezTo>
                    <a:pt x="4095" y="950"/>
                    <a:pt x="4095" y="950"/>
                    <a:pt x="4081" y="950"/>
                  </a:cubicBezTo>
                  <a:cubicBezTo>
                    <a:pt x="3646" y="325"/>
                    <a:pt x="3037" y="0"/>
                    <a:pt x="2374" y="0"/>
                  </a:cubicBezTo>
                  <a:close/>
                </a:path>
              </a:pathLst>
            </a:custGeom>
            <a:solidFill>
              <a:srgbClr val="5D5D6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6" name="Shape 1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57" name="Google Shape;1757;p42"/>
          <p:cNvGrpSpPr/>
          <p:nvPr/>
        </p:nvGrpSpPr>
        <p:grpSpPr>
          <a:xfrm>
            <a:off x="5367395" y="1184585"/>
            <a:ext cx="1768122" cy="3327903"/>
            <a:chOff x="5443595" y="1184585"/>
            <a:chExt cx="1768122" cy="3327903"/>
          </a:xfrm>
        </p:grpSpPr>
        <p:sp>
          <p:nvSpPr>
            <p:cNvPr id="1758" name="Google Shape;1758;p42"/>
            <p:cNvSpPr/>
            <p:nvPr/>
          </p:nvSpPr>
          <p:spPr>
            <a:xfrm>
              <a:off x="5443595" y="1184585"/>
              <a:ext cx="1768122" cy="3327903"/>
            </a:xfrm>
            <a:custGeom>
              <a:rect b="b" l="l" r="r" t="t"/>
              <a:pathLst>
                <a:path extrusionOk="0" h="93199" w="49555">
                  <a:moveTo>
                    <a:pt x="7914" y="0"/>
                  </a:moveTo>
                  <a:cubicBezTo>
                    <a:pt x="3553" y="0"/>
                    <a:pt x="1" y="3517"/>
                    <a:pt x="1" y="7913"/>
                  </a:cubicBezTo>
                  <a:lnTo>
                    <a:pt x="1" y="85285"/>
                  </a:lnTo>
                  <a:cubicBezTo>
                    <a:pt x="1" y="89681"/>
                    <a:pt x="3553" y="93198"/>
                    <a:pt x="7914" y="93198"/>
                  </a:cubicBezTo>
                  <a:lnTo>
                    <a:pt x="41641" y="93198"/>
                  </a:lnTo>
                  <a:cubicBezTo>
                    <a:pt x="46037" y="93198"/>
                    <a:pt x="49554" y="89681"/>
                    <a:pt x="49554" y="85285"/>
                  </a:cubicBezTo>
                  <a:lnTo>
                    <a:pt x="49554" y="7913"/>
                  </a:lnTo>
                  <a:cubicBezTo>
                    <a:pt x="49554" y="3517"/>
                    <a:pt x="46037" y="0"/>
                    <a:pt x="416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9" name="Google Shape;1759;p42"/>
            <p:cNvSpPr/>
            <p:nvPr/>
          </p:nvSpPr>
          <p:spPr>
            <a:xfrm>
              <a:off x="6167663" y="1408119"/>
              <a:ext cx="330040" cy="36"/>
            </a:xfrm>
            <a:custGeom>
              <a:rect b="b" l="l" r="r" t="t"/>
              <a:pathLst>
                <a:path extrusionOk="0" fill="none" h="1" w="9250">
                  <a:moveTo>
                    <a:pt x="0" y="0"/>
                  </a:moveTo>
                  <a:lnTo>
                    <a:pt x="9250" y="0"/>
                  </a:lnTo>
                </a:path>
              </a:pathLst>
            </a:custGeom>
            <a:solidFill>
              <a:schemeClr val="dk2"/>
            </a:solidFill>
            <a:ln cap="rnd" cmpd="sng" w="20225">
              <a:solidFill>
                <a:srgbClr val="FFFFFF"/>
              </a:solidFill>
              <a:prstDash val="solid"/>
              <a:miter lim="35169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0" name="Google Shape;1760;p42"/>
            <p:cNvSpPr/>
            <p:nvPr/>
          </p:nvSpPr>
          <p:spPr>
            <a:xfrm>
              <a:off x="6565467" y="1395407"/>
              <a:ext cx="32647" cy="28138"/>
            </a:xfrm>
            <a:custGeom>
              <a:rect b="b" l="l" r="r" t="t"/>
              <a:pathLst>
                <a:path extrusionOk="0" h="788" w="915">
                  <a:moveTo>
                    <a:pt x="581" y="0"/>
                  </a:moveTo>
                  <a:cubicBezTo>
                    <a:pt x="564" y="0"/>
                    <a:pt x="546" y="2"/>
                    <a:pt x="528" y="5"/>
                  </a:cubicBezTo>
                  <a:cubicBezTo>
                    <a:pt x="176" y="5"/>
                    <a:pt x="0" y="427"/>
                    <a:pt x="246" y="673"/>
                  </a:cubicBezTo>
                  <a:cubicBezTo>
                    <a:pt x="326" y="752"/>
                    <a:pt x="423" y="788"/>
                    <a:pt x="519" y="788"/>
                  </a:cubicBezTo>
                  <a:cubicBezTo>
                    <a:pt x="720" y="788"/>
                    <a:pt x="914" y="630"/>
                    <a:pt x="914" y="391"/>
                  </a:cubicBezTo>
                  <a:cubicBezTo>
                    <a:pt x="914" y="166"/>
                    <a:pt x="768" y="0"/>
                    <a:pt x="5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1" name="Google Shape;1761;p42"/>
            <p:cNvSpPr/>
            <p:nvPr/>
          </p:nvSpPr>
          <p:spPr>
            <a:xfrm>
              <a:off x="6215333" y="4206119"/>
              <a:ext cx="212118" cy="212245"/>
            </a:xfrm>
            <a:custGeom>
              <a:rect b="b" l="l" r="r" t="t"/>
              <a:pathLst>
                <a:path extrusionOk="0" fill="none" h="5944" w="5945">
                  <a:moveTo>
                    <a:pt x="5944" y="2954"/>
                  </a:moveTo>
                  <a:cubicBezTo>
                    <a:pt x="5944" y="4607"/>
                    <a:pt x="4608" y="5944"/>
                    <a:pt x="2990" y="5944"/>
                  </a:cubicBezTo>
                  <a:cubicBezTo>
                    <a:pt x="1337" y="5944"/>
                    <a:pt x="1" y="4607"/>
                    <a:pt x="1" y="2954"/>
                  </a:cubicBezTo>
                  <a:cubicBezTo>
                    <a:pt x="1" y="1336"/>
                    <a:pt x="1337" y="0"/>
                    <a:pt x="2990" y="0"/>
                  </a:cubicBezTo>
                  <a:cubicBezTo>
                    <a:pt x="4608" y="0"/>
                    <a:pt x="5944" y="1336"/>
                    <a:pt x="5944" y="2954"/>
                  </a:cubicBezTo>
                  <a:close/>
                </a:path>
              </a:pathLst>
            </a:custGeom>
            <a:solidFill>
              <a:schemeClr val="dk2"/>
            </a:solidFill>
            <a:ln cap="rnd" cmpd="sng" w="7025">
              <a:solidFill>
                <a:srgbClr val="FFFFFF"/>
              </a:solidFill>
              <a:prstDash val="solid"/>
              <a:miter lim="35169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2" name="Google Shape;1762;p42"/>
            <p:cNvSpPr/>
            <p:nvPr/>
          </p:nvSpPr>
          <p:spPr>
            <a:xfrm>
              <a:off x="5502575" y="1563843"/>
              <a:ext cx="1650164" cy="2558085"/>
            </a:xfrm>
            <a:custGeom>
              <a:rect b="b" l="l" r="r" t="t"/>
              <a:pathLst>
                <a:path extrusionOk="0" h="71640" w="46249">
                  <a:moveTo>
                    <a:pt x="634" y="0"/>
                  </a:moveTo>
                  <a:cubicBezTo>
                    <a:pt x="282" y="0"/>
                    <a:pt x="1" y="246"/>
                    <a:pt x="1" y="598"/>
                  </a:cubicBezTo>
                  <a:lnTo>
                    <a:pt x="1" y="71042"/>
                  </a:lnTo>
                  <a:cubicBezTo>
                    <a:pt x="1" y="71358"/>
                    <a:pt x="282" y="71640"/>
                    <a:pt x="634" y="71640"/>
                  </a:cubicBezTo>
                  <a:lnTo>
                    <a:pt x="45650" y="71640"/>
                  </a:lnTo>
                  <a:cubicBezTo>
                    <a:pt x="45967" y="71640"/>
                    <a:pt x="46248" y="71358"/>
                    <a:pt x="46248" y="71042"/>
                  </a:cubicBezTo>
                  <a:lnTo>
                    <a:pt x="46248" y="598"/>
                  </a:lnTo>
                  <a:cubicBezTo>
                    <a:pt x="46248" y="246"/>
                    <a:pt x="45967" y="0"/>
                    <a:pt x="456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763" name="Google Shape;1763;p42"/>
          <p:cNvSpPr txBox="1"/>
          <p:nvPr>
            <p:ph type="title"/>
          </p:nvPr>
        </p:nvSpPr>
        <p:spPr>
          <a:xfrm>
            <a:off x="188750" y="1635850"/>
            <a:ext cx="4602300" cy="102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5700"/>
              <a:t>Thank You!</a:t>
            </a:r>
            <a:endParaRPr sz="5700"/>
          </a:p>
        </p:txBody>
      </p:sp>
      <p:sp>
        <p:nvSpPr>
          <p:cNvPr id="1764" name="Google Shape;1764;p42"/>
          <p:cNvSpPr txBox="1"/>
          <p:nvPr>
            <p:ph idx="1" type="subTitle"/>
          </p:nvPr>
        </p:nvSpPr>
        <p:spPr>
          <a:xfrm>
            <a:off x="597725" y="2538225"/>
            <a:ext cx="4193100" cy="111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3300"/>
              <a:t>Team Nicolaus</a:t>
            </a:r>
            <a:endParaRPr b="1" sz="3300"/>
          </a:p>
        </p:txBody>
      </p:sp>
      <p:sp>
        <p:nvSpPr>
          <p:cNvPr id="1765" name="Google Shape;1765;p42"/>
          <p:cNvSpPr/>
          <p:nvPr/>
        </p:nvSpPr>
        <p:spPr>
          <a:xfrm>
            <a:off x="5362400" y="1182050"/>
            <a:ext cx="1559787" cy="2938620"/>
          </a:xfrm>
          <a:custGeom>
            <a:rect b="b" l="l" r="r" t="t"/>
            <a:pathLst>
              <a:path extrusionOk="0" h="82297" w="43716">
                <a:moveTo>
                  <a:pt x="35" y="7984"/>
                </a:moveTo>
                <a:lnTo>
                  <a:pt x="0" y="82297"/>
                </a:lnTo>
                <a:lnTo>
                  <a:pt x="15299" y="82261"/>
                </a:lnTo>
                <a:lnTo>
                  <a:pt x="43715" y="1"/>
                </a:lnTo>
                <a:lnTo>
                  <a:pt x="8054" y="1"/>
                </a:lnTo>
                <a:cubicBezTo>
                  <a:pt x="6366" y="1"/>
                  <a:pt x="1196" y="915"/>
                  <a:pt x="35" y="7984"/>
                </a:cubicBezTo>
                <a:close/>
              </a:path>
            </a:pathLst>
          </a:custGeom>
          <a:solidFill>
            <a:srgbClr val="FFFFFF">
              <a:alpha val="251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766" name="Google Shape;1766;p42"/>
          <p:cNvGrpSpPr/>
          <p:nvPr/>
        </p:nvGrpSpPr>
        <p:grpSpPr>
          <a:xfrm>
            <a:off x="845971" y="996717"/>
            <a:ext cx="535093" cy="434765"/>
            <a:chOff x="3841846" y="433450"/>
            <a:chExt cx="462124" cy="363000"/>
          </a:xfrm>
        </p:grpSpPr>
        <p:sp>
          <p:nvSpPr>
            <p:cNvPr id="1767" name="Google Shape;1767;p42"/>
            <p:cNvSpPr/>
            <p:nvPr/>
          </p:nvSpPr>
          <p:spPr>
            <a:xfrm>
              <a:off x="4142261" y="577850"/>
              <a:ext cx="155646" cy="123025"/>
            </a:xfrm>
            <a:custGeom>
              <a:rect b="b" l="l" r="r" t="t"/>
              <a:pathLst>
                <a:path extrusionOk="0" h="4921" w="24415">
                  <a:moveTo>
                    <a:pt x="4333" y="0"/>
                  </a:moveTo>
                  <a:lnTo>
                    <a:pt x="1" y="3200"/>
                  </a:lnTo>
                  <a:lnTo>
                    <a:pt x="4783" y="2619"/>
                  </a:lnTo>
                  <a:lnTo>
                    <a:pt x="11093" y="4921"/>
                  </a:lnTo>
                  <a:lnTo>
                    <a:pt x="24414" y="4921"/>
                  </a:lnTo>
                  <a:lnTo>
                    <a:pt x="14774" y="1399"/>
                  </a:lnTo>
                  <a:lnTo>
                    <a:pt x="19607" y="813"/>
                  </a:lnTo>
                  <a:lnTo>
                    <a:pt x="4333" y="0"/>
                  </a:lnTo>
                  <a:close/>
                </a:path>
              </a:pathLst>
            </a:custGeom>
            <a:solidFill>
              <a:srgbClr val="3185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8" name="Google Shape;1768;p42"/>
            <p:cNvSpPr/>
            <p:nvPr/>
          </p:nvSpPr>
          <p:spPr>
            <a:xfrm>
              <a:off x="4166843" y="577850"/>
              <a:ext cx="131064" cy="123025"/>
            </a:xfrm>
            <a:custGeom>
              <a:rect b="b" l="l" r="r" t="t"/>
              <a:pathLst>
                <a:path extrusionOk="0" h="4921" w="20559">
                  <a:moveTo>
                    <a:pt x="477" y="0"/>
                  </a:moveTo>
                  <a:lnTo>
                    <a:pt x="1" y="354"/>
                  </a:lnTo>
                  <a:lnTo>
                    <a:pt x="8640" y="813"/>
                  </a:lnTo>
                  <a:lnTo>
                    <a:pt x="3782" y="1399"/>
                  </a:lnTo>
                  <a:lnTo>
                    <a:pt x="13422" y="4921"/>
                  </a:lnTo>
                  <a:lnTo>
                    <a:pt x="20558" y="4921"/>
                  </a:lnTo>
                  <a:lnTo>
                    <a:pt x="10918" y="1399"/>
                  </a:lnTo>
                  <a:lnTo>
                    <a:pt x="15751" y="813"/>
                  </a:lnTo>
                  <a:lnTo>
                    <a:pt x="477" y="0"/>
                  </a:lnTo>
                  <a:close/>
                </a:path>
              </a:pathLst>
            </a:custGeom>
            <a:solidFill>
              <a:srgbClr val="3185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9" name="Google Shape;1769;p42"/>
            <p:cNvSpPr/>
            <p:nvPr/>
          </p:nvSpPr>
          <p:spPr>
            <a:xfrm>
              <a:off x="3890532" y="671550"/>
              <a:ext cx="191397" cy="119225"/>
            </a:xfrm>
            <a:custGeom>
              <a:rect b="b" l="l" r="r" t="t"/>
              <a:pathLst>
                <a:path extrusionOk="0" h="4769" w="30023">
                  <a:moveTo>
                    <a:pt x="19056" y="1"/>
                  </a:moveTo>
                  <a:lnTo>
                    <a:pt x="19056" y="1173"/>
                  </a:lnTo>
                  <a:lnTo>
                    <a:pt x="6636" y="1173"/>
                  </a:lnTo>
                  <a:lnTo>
                    <a:pt x="1" y="3601"/>
                  </a:lnTo>
                  <a:lnTo>
                    <a:pt x="19056" y="3601"/>
                  </a:lnTo>
                  <a:lnTo>
                    <a:pt x="19056" y="4768"/>
                  </a:lnTo>
                  <a:lnTo>
                    <a:pt x="30023" y="2382"/>
                  </a:lnTo>
                  <a:lnTo>
                    <a:pt x="19056" y="1"/>
                  </a:lnTo>
                  <a:close/>
                </a:path>
              </a:pathLst>
            </a:custGeom>
            <a:solidFill>
              <a:srgbClr val="3185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0" name="Google Shape;1770;p42"/>
            <p:cNvSpPr/>
            <p:nvPr/>
          </p:nvSpPr>
          <p:spPr>
            <a:xfrm>
              <a:off x="4000832" y="671550"/>
              <a:ext cx="81096" cy="119225"/>
            </a:xfrm>
            <a:custGeom>
              <a:rect b="b" l="l" r="r" t="t"/>
              <a:pathLst>
                <a:path extrusionOk="0" h="4769" w="12721">
                  <a:moveTo>
                    <a:pt x="1754" y="1"/>
                  </a:moveTo>
                  <a:lnTo>
                    <a:pt x="1754" y="1173"/>
                  </a:lnTo>
                  <a:lnTo>
                    <a:pt x="26" y="1173"/>
                  </a:lnTo>
                  <a:lnTo>
                    <a:pt x="5610" y="2382"/>
                  </a:lnTo>
                  <a:lnTo>
                    <a:pt x="1" y="3601"/>
                  </a:lnTo>
                  <a:lnTo>
                    <a:pt x="1754" y="3601"/>
                  </a:lnTo>
                  <a:lnTo>
                    <a:pt x="1754" y="4768"/>
                  </a:lnTo>
                  <a:lnTo>
                    <a:pt x="12721" y="2382"/>
                  </a:lnTo>
                  <a:lnTo>
                    <a:pt x="1754" y="1"/>
                  </a:lnTo>
                  <a:close/>
                </a:path>
              </a:pathLst>
            </a:custGeom>
            <a:solidFill>
              <a:srgbClr val="3185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1" name="Google Shape;1771;p42"/>
            <p:cNvSpPr/>
            <p:nvPr/>
          </p:nvSpPr>
          <p:spPr>
            <a:xfrm>
              <a:off x="4030208" y="439400"/>
              <a:ext cx="149736" cy="123025"/>
            </a:xfrm>
            <a:custGeom>
              <a:rect b="b" l="l" r="r" t="t"/>
              <a:pathLst>
                <a:path extrusionOk="0" h="4921" w="23488">
                  <a:moveTo>
                    <a:pt x="0" y="0"/>
                  </a:moveTo>
                  <a:lnTo>
                    <a:pt x="13496" y="4921"/>
                  </a:lnTo>
                  <a:lnTo>
                    <a:pt x="23487" y="3706"/>
                  </a:lnTo>
                  <a:lnTo>
                    <a:pt x="13321" y="0"/>
                  </a:lnTo>
                  <a:close/>
                </a:path>
              </a:pathLst>
            </a:custGeom>
            <a:solidFill>
              <a:srgbClr val="3185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2" name="Google Shape;1772;p42"/>
            <p:cNvSpPr/>
            <p:nvPr/>
          </p:nvSpPr>
          <p:spPr>
            <a:xfrm>
              <a:off x="4069797" y="439400"/>
              <a:ext cx="110147" cy="123025"/>
            </a:xfrm>
            <a:custGeom>
              <a:rect b="b" l="l" r="r" t="t"/>
              <a:pathLst>
                <a:path extrusionOk="0" h="4921" w="17278">
                  <a:moveTo>
                    <a:pt x="0" y="0"/>
                  </a:moveTo>
                  <a:lnTo>
                    <a:pt x="10141" y="3706"/>
                  </a:lnTo>
                  <a:lnTo>
                    <a:pt x="5509" y="4271"/>
                  </a:lnTo>
                  <a:lnTo>
                    <a:pt x="7286" y="4921"/>
                  </a:lnTo>
                  <a:lnTo>
                    <a:pt x="17277" y="3706"/>
                  </a:lnTo>
                  <a:lnTo>
                    <a:pt x="7111" y="0"/>
                  </a:lnTo>
                  <a:close/>
                </a:path>
              </a:pathLst>
            </a:custGeom>
            <a:solidFill>
              <a:srgbClr val="3185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3" name="Google Shape;1773;p42"/>
            <p:cNvSpPr/>
            <p:nvPr/>
          </p:nvSpPr>
          <p:spPr>
            <a:xfrm>
              <a:off x="3938580" y="439125"/>
              <a:ext cx="134092" cy="153125"/>
            </a:xfrm>
            <a:custGeom>
              <a:rect b="b" l="l" r="r" t="t"/>
              <a:pathLst>
                <a:path extrusionOk="0" h="6125" w="21034">
                  <a:moveTo>
                    <a:pt x="14373" y="1"/>
                  </a:moveTo>
                  <a:lnTo>
                    <a:pt x="4783" y="3511"/>
                  </a:lnTo>
                  <a:lnTo>
                    <a:pt x="1" y="2925"/>
                  </a:lnTo>
                  <a:lnTo>
                    <a:pt x="1" y="2925"/>
                  </a:lnTo>
                  <a:lnTo>
                    <a:pt x="4307" y="6125"/>
                  </a:lnTo>
                  <a:lnTo>
                    <a:pt x="19606" y="5312"/>
                  </a:lnTo>
                  <a:lnTo>
                    <a:pt x="14774" y="4726"/>
                  </a:lnTo>
                  <a:lnTo>
                    <a:pt x="21034" y="2429"/>
                  </a:lnTo>
                  <a:lnTo>
                    <a:pt x="14373" y="1"/>
                  </a:lnTo>
                  <a:close/>
                </a:path>
              </a:pathLst>
            </a:custGeom>
            <a:solidFill>
              <a:srgbClr val="3185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4" name="Google Shape;1774;p42"/>
            <p:cNvSpPr/>
            <p:nvPr/>
          </p:nvSpPr>
          <p:spPr>
            <a:xfrm>
              <a:off x="3963003" y="439125"/>
              <a:ext cx="109669" cy="153125"/>
            </a:xfrm>
            <a:custGeom>
              <a:rect b="b" l="l" r="r" t="t"/>
              <a:pathLst>
                <a:path extrusionOk="0" h="6125" w="17203">
                  <a:moveTo>
                    <a:pt x="10542" y="1"/>
                  </a:moveTo>
                  <a:lnTo>
                    <a:pt x="6987" y="1299"/>
                  </a:lnTo>
                  <a:lnTo>
                    <a:pt x="10092" y="2429"/>
                  </a:lnTo>
                  <a:lnTo>
                    <a:pt x="3807" y="4726"/>
                  </a:lnTo>
                  <a:lnTo>
                    <a:pt x="8639" y="5312"/>
                  </a:lnTo>
                  <a:lnTo>
                    <a:pt x="1" y="5771"/>
                  </a:lnTo>
                  <a:lnTo>
                    <a:pt x="476" y="6125"/>
                  </a:lnTo>
                  <a:lnTo>
                    <a:pt x="15775" y="5312"/>
                  </a:lnTo>
                  <a:lnTo>
                    <a:pt x="10918" y="4726"/>
                  </a:lnTo>
                  <a:lnTo>
                    <a:pt x="17203" y="2429"/>
                  </a:lnTo>
                  <a:lnTo>
                    <a:pt x="10542" y="1"/>
                  </a:lnTo>
                  <a:close/>
                </a:path>
              </a:pathLst>
            </a:custGeom>
            <a:solidFill>
              <a:srgbClr val="3185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5" name="Google Shape;1775;p42"/>
            <p:cNvSpPr/>
            <p:nvPr/>
          </p:nvSpPr>
          <p:spPr>
            <a:xfrm>
              <a:off x="3847596" y="608075"/>
              <a:ext cx="128342" cy="153400"/>
            </a:xfrm>
            <a:custGeom>
              <a:rect b="b" l="l" r="r" t="t"/>
              <a:pathLst>
                <a:path extrusionOk="0" h="6136" w="20132">
                  <a:moveTo>
                    <a:pt x="10141" y="0"/>
                  </a:moveTo>
                  <a:lnTo>
                    <a:pt x="0" y="3707"/>
                  </a:lnTo>
                  <a:lnTo>
                    <a:pt x="6661" y="6135"/>
                  </a:lnTo>
                  <a:lnTo>
                    <a:pt x="20132" y="1215"/>
                  </a:lnTo>
                  <a:lnTo>
                    <a:pt x="10141" y="0"/>
                  </a:lnTo>
                  <a:close/>
                </a:path>
              </a:pathLst>
            </a:custGeom>
            <a:solidFill>
              <a:srgbClr val="3185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6" name="Google Shape;1776;p42"/>
            <p:cNvSpPr/>
            <p:nvPr/>
          </p:nvSpPr>
          <p:spPr>
            <a:xfrm>
              <a:off x="3867390" y="608075"/>
              <a:ext cx="108547" cy="153400"/>
            </a:xfrm>
            <a:custGeom>
              <a:rect b="b" l="l" r="r" t="t"/>
              <a:pathLst>
                <a:path extrusionOk="0" h="6136" w="17027">
                  <a:moveTo>
                    <a:pt x="7036" y="0"/>
                  </a:moveTo>
                  <a:lnTo>
                    <a:pt x="5258" y="650"/>
                  </a:lnTo>
                  <a:lnTo>
                    <a:pt x="9916" y="1215"/>
                  </a:lnTo>
                  <a:lnTo>
                    <a:pt x="0" y="4836"/>
                  </a:lnTo>
                  <a:lnTo>
                    <a:pt x="3556" y="6135"/>
                  </a:lnTo>
                  <a:lnTo>
                    <a:pt x="17027" y="1215"/>
                  </a:lnTo>
                  <a:lnTo>
                    <a:pt x="7036" y="0"/>
                  </a:lnTo>
                  <a:close/>
                </a:path>
              </a:pathLst>
            </a:custGeom>
            <a:solidFill>
              <a:srgbClr val="3185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7" name="Google Shape;1777;p42"/>
            <p:cNvSpPr/>
            <p:nvPr/>
          </p:nvSpPr>
          <p:spPr>
            <a:xfrm>
              <a:off x="4126139" y="700850"/>
              <a:ext cx="171609" cy="60750"/>
            </a:xfrm>
            <a:custGeom>
              <a:rect b="b" l="l" r="r" t="t"/>
              <a:pathLst>
                <a:path extrusionOk="0" h="2430" w="26919">
                  <a:moveTo>
                    <a:pt x="1" y="1"/>
                  </a:moveTo>
                  <a:lnTo>
                    <a:pt x="1" y="2429"/>
                  </a:lnTo>
                  <a:lnTo>
                    <a:pt x="20258" y="2429"/>
                  </a:lnTo>
                  <a:lnTo>
                    <a:pt x="26918" y="1"/>
                  </a:lnTo>
                  <a:close/>
                </a:path>
              </a:pathLst>
            </a:custGeom>
            <a:solidFill>
              <a:srgbClr val="3185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8" name="Google Shape;1778;p42"/>
            <p:cNvSpPr/>
            <p:nvPr/>
          </p:nvSpPr>
          <p:spPr>
            <a:xfrm>
              <a:off x="4210104" y="700850"/>
              <a:ext cx="87643" cy="60750"/>
            </a:xfrm>
            <a:custGeom>
              <a:rect b="b" l="l" r="r" t="t"/>
              <a:pathLst>
                <a:path extrusionOk="0" h="2430" w="13748">
                  <a:moveTo>
                    <a:pt x="6636" y="1"/>
                  </a:moveTo>
                  <a:lnTo>
                    <a:pt x="1" y="2429"/>
                  </a:lnTo>
                  <a:lnTo>
                    <a:pt x="7112" y="2429"/>
                  </a:lnTo>
                  <a:lnTo>
                    <a:pt x="13747" y="1"/>
                  </a:lnTo>
                  <a:close/>
                </a:path>
              </a:pathLst>
            </a:custGeom>
            <a:solidFill>
              <a:srgbClr val="3185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9" name="Google Shape;1779;p42"/>
            <p:cNvSpPr/>
            <p:nvPr/>
          </p:nvSpPr>
          <p:spPr>
            <a:xfrm>
              <a:off x="3841846" y="602400"/>
              <a:ext cx="246789" cy="194050"/>
            </a:xfrm>
            <a:custGeom>
              <a:rect b="b" l="l" r="r" t="t"/>
              <a:pathLst>
                <a:path extrusionOk="0" h="7762" w="38712">
                  <a:moveTo>
                    <a:pt x="11444" y="534"/>
                  </a:moveTo>
                  <a:lnTo>
                    <a:pt x="19582" y="1526"/>
                  </a:lnTo>
                  <a:lnTo>
                    <a:pt x="7563" y="5913"/>
                  </a:lnTo>
                  <a:lnTo>
                    <a:pt x="2129" y="3934"/>
                  </a:lnTo>
                  <a:lnTo>
                    <a:pt x="11444" y="534"/>
                  </a:lnTo>
                  <a:close/>
                  <a:moveTo>
                    <a:pt x="11118" y="0"/>
                  </a:moveTo>
                  <a:lnTo>
                    <a:pt x="10918" y="6"/>
                  </a:lnTo>
                  <a:lnTo>
                    <a:pt x="10718" y="21"/>
                  </a:lnTo>
                  <a:lnTo>
                    <a:pt x="10542" y="43"/>
                  </a:lnTo>
                  <a:lnTo>
                    <a:pt x="10392" y="74"/>
                  </a:lnTo>
                  <a:lnTo>
                    <a:pt x="10267" y="111"/>
                  </a:lnTo>
                  <a:lnTo>
                    <a:pt x="126" y="3812"/>
                  </a:lnTo>
                  <a:lnTo>
                    <a:pt x="76" y="3839"/>
                  </a:lnTo>
                  <a:lnTo>
                    <a:pt x="26" y="3865"/>
                  </a:lnTo>
                  <a:lnTo>
                    <a:pt x="1" y="3897"/>
                  </a:lnTo>
                  <a:lnTo>
                    <a:pt x="1" y="3923"/>
                  </a:lnTo>
                  <a:lnTo>
                    <a:pt x="1" y="3955"/>
                  </a:lnTo>
                  <a:lnTo>
                    <a:pt x="26" y="3981"/>
                  </a:lnTo>
                  <a:lnTo>
                    <a:pt x="76" y="4007"/>
                  </a:lnTo>
                  <a:lnTo>
                    <a:pt x="126" y="4034"/>
                  </a:lnTo>
                  <a:lnTo>
                    <a:pt x="6786" y="6462"/>
                  </a:lnTo>
                  <a:lnTo>
                    <a:pt x="6862" y="6489"/>
                  </a:lnTo>
                  <a:lnTo>
                    <a:pt x="6962" y="6510"/>
                  </a:lnTo>
                  <a:lnTo>
                    <a:pt x="7062" y="6531"/>
                  </a:lnTo>
                  <a:lnTo>
                    <a:pt x="7162" y="6547"/>
                  </a:lnTo>
                  <a:lnTo>
                    <a:pt x="7287" y="6557"/>
                  </a:lnTo>
                  <a:lnTo>
                    <a:pt x="7437" y="6568"/>
                  </a:lnTo>
                  <a:lnTo>
                    <a:pt x="7563" y="6573"/>
                  </a:lnTo>
                  <a:lnTo>
                    <a:pt x="16477" y="6573"/>
                  </a:lnTo>
                  <a:lnTo>
                    <a:pt x="16727" y="6568"/>
                  </a:lnTo>
                  <a:lnTo>
                    <a:pt x="16927" y="6557"/>
                  </a:lnTo>
                  <a:lnTo>
                    <a:pt x="17128" y="6531"/>
                  </a:lnTo>
                  <a:lnTo>
                    <a:pt x="17278" y="6499"/>
                  </a:lnTo>
                  <a:lnTo>
                    <a:pt x="17403" y="6462"/>
                  </a:lnTo>
                  <a:lnTo>
                    <a:pt x="17503" y="6420"/>
                  </a:lnTo>
                  <a:lnTo>
                    <a:pt x="17553" y="6373"/>
                  </a:lnTo>
                  <a:lnTo>
                    <a:pt x="17553" y="6325"/>
                  </a:lnTo>
                  <a:lnTo>
                    <a:pt x="17503" y="6283"/>
                  </a:lnTo>
                  <a:lnTo>
                    <a:pt x="17428" y="6246"/>
                  </a:lnTo>
                  <a:lnTo>
                    <a:pt x="17303" y="6209"/>
                  </a:lnTo>
                  <a:lnTo>
                    <a:pt x="17178" y="6183"/>
                  </a:lnTo>
                  <a:lnTo>
                    <a:pt x="17002" y="6156"/>
                  </a:lnTo>
                  <a:lnTo>
                    <a:pt x="16827" y="6140"/>
                  </a:lnTo>
                  <a:lnTo>
                    <a:pt x="16652" y="6130"/>
                  </a:lnTo>
                  <a:lnTo>
                    <a:pt x="16452" y="6125"/>
                  </a:lnTo>
                  <a:lnTo>
                    <a:pt x="9390" y="6125"/>
                  </a:lnTo>
                  <a:lnTo>
                    <a:pt x="14824" y="4150"/>
                  </a:lnTo>
                  <a:lnTo>
                    <a:pt x="26618" y="4150"/>
                  </a:lnTo>
                  <a:lnTo>
                    <a:pt x="26843" y="4145"/>
                  </a:lnTo>
                  <a:lnTo>
                    <a:pt x="27043" y="4129"/>
                  </a:lnTo>
                  <a:lnTo>
                    <a:pt x="27219" y="4108"/>
                  </a:lnTo>
                  <a:lnTo>
                    <a:pt x="27369" y="4081"/>
                  </a:lnTo>
                  <a:lnTo>
                    <a:pt x="27494" y="4050"/>
                  </a:lnTo>
                  <a:lnTo>
                    <a:pt x="27594" y="4013"/>
                  </a:lnTo>
                  <a:lnTo>
                    <a:pt x="27669" y="3971"/>
                  </a:lnTo>
                  <a:lnTo>
                    <a:pt x="27694" y="3923"/>
                  </a:lnTo>
                  <a:lnTo>
                    <a:pt x="27694" y="3305"/>
                  </a:lnTo>
                  <a:lnTo>
                    <a:pt x="36108" y="5137"/>
                  </a:lnTo>
                  <a:lnTo>
                    <a:pt x="27694" y="6964"/>
                  </a:lnTo>
                  <a:lnTo>
                    <a:pt x="27694" y="6352"/>
                  </a:lnTo>
                  <a:lnTo>
                    <a:pt x="27669" y="6304"/>
                  </a:lnTo>
                  <a:lnTo>
                    <a:pt x="27594" y="6262"/>
                  </a:lnTo>
                  <a:lnTo>
                    <a:pt x="27494" y="6225"/>
                  </a:lnTo>
                  <a:lnTo>
                    <a:pt x="27369" y="6193"/>
                  </a:lnTo>
                  <a:lnTo>
                    <a:pt x="27219" y="6167"/>
                  </a:lnTo>
                  <a:lnTo>
                    <a:pt x="27043" y="6146"/>
                  </a:lnTo>
                  <a:lnTo>
                    <a:pt x="26843" y="6130"/>
                  </a:lnTo>
                  <a:lnTo>
                    <a:pt x="26618" y="6125"/>
                  </a:lnTo>
                  <a:lnTo>
                    <a:pt x="21134" y="6125"/>
                  </a:lnTo>
                  <a:lnTo>
                    <a:pt x="20984" y="6146"/>
                  </a:lnTo>
                  <a:lnTo>
                    <a:pt x="20808" y="6167"/>
                  </a:lnTo>
                  <a:lnTo>
                    <a:pt x="20608" y="6198"/>
                  </a:lnTo>
                  <a:lnTo>
                    <a:pt x="20408" y="6235"/>
                  </a:lnTo>
                  <a:lnTo>
                    <a:pt x="20233" y="6272"/>
                  </a:lnTo>
                  <a:lnTo>
                    <a:pt x="20182" y="6299"/>
                  </a:lnTo>
                  <a:lnTo>
                    <a:pt x="20132" y="6320"/>
                  </a:lnTo>
                  <a:lnTo>
                    <a:pt x="20082" y="6341"/>
                  </a:lnTo>
                  <a:lnTo>
                    <a:pt x="20082" y="6362"/>
                  </a:lnTo>
                  <a:lnTo>
                    <a:pt x="20107" y="6410"/>
                  </a:lnTo>
                  <a:lnTo>
                    <a:pt x="20157" y="6452"/>
                  </a:lnTo>
                  <a:lnTo>
                    <a:pt x="20258" y="6489"/>
                  </a:lnTo>
                  <a:lnTo>
                    <a:pt x="20383" y="6521"/>
                  </a:lnTo>
                  <a:lnTo>
                    <a:pt x="20558" y="6547"/>
                  </a:lnTo>
                  <a:lnTo>
                    <a:pt x="20733" y="6568"/>
                  </a:lnTo>
                  <a:lnTo>
                    <a:pt x="20934" y="6573"/>
                  </a:lnTo>
                  <a:lnTo>
                    <a:pt x="25566" y="6573"/>
                  </a:lnTo>
                  <a:lnTo>
                    <a:pt x="25566" y="7534"/>
                  </a:lnTo>
                  <a:lnTo>
                    <a:pt x="25591" y="7566"/>
                  </a:lnTo>
                  <a:lnTo>
                    <a:pt x="25616" y="7598"/>
                  </a:lnTo>
                  <a:lnTo>
                    <a:pt x="25691" y="7629"/>
                  </a:lnTo>
                  <a:lnTo>
                    <a:pt x="25766" y="7661"/>
                  </a:lnTo>
                  <a:lnTo>
                    <a:pt x="25866" y="7687"/>
                  </a:lnTo>
                  <a:lnTo>
                    <a:pt x="25992" y="7708"/>
                  </a:lnTo>
                  <a:lnTo>
                    <a:pt x="26117" y="7730"/>
                  </a:lnTo>
                  <a:lnTo>
                    <a:pt x="26267" y="7740"/>
                  </a:lnTo>
                  <a:lnTo>
                    <a:pt x="26417" y="7751"/>
                  </a:lnTo>
                  <a:lnTo>
                    <a:pt x="26568" y="7756"/>
                  </a:lnTo>
                  <a:lnTo>
                    <a:pt x="26718" y="7761"/>
                  </a:lnTo>
                  <a:lnTo>
                    <a:pt x="26868" y="7756"/>
                  </a:lnTo>
                  <a:lnTo>
                    <a:pt x="27018" y="7745"/>
                  </a:lnTo>
                  <a:lnTo>
                    <a:pt x="27143" y="7730"/>
                  </a:lnTo>
                  <a:lnTo>
                    <a:pt x="27294" y="7714"/>
                  </a:lnTo>
                  <a:lnTo>
                    <a:pt x="27419" y="7693"/>
                  </a:lnTo>
                  <a:lnTo>
                    <a:pt x="38411" y="5306"/>
                  </a:lnTo>
                  <a:lnTo>
                    <a:pt x="38536" y="5269"/>
                  </a:lnTo>
                  <a:lnTo>
                    <a:pt x="38637" y="5232"/>
                  </a:lnTo>
                  <a:lnTo>
                    <a:pt x="38687" y="5190"/>
                  </a:lnTo>
                  <a:lnTo>
                    <a:pt x="38712" y="5148"/>
                  </a:lnTo>
                  <a:lnTo>
                    <a:pt x="38687" y="5106"/>
                  </a:lnTo>
                  <a:lnTo>
                    <a:pt x="38637" y="5063"/>
                  </a:lnTo>
                  <a:lnTo>
                    <a:pt x="38536" y="5026"/>
                  </a:lnTo>
                  <a:lnTo>
                    <a:pt x="38411" y="4989"/>
                  </a:lnTo>
                  <a:lnTo>
                    <a:pt x="27419" y="2603"/>
                  </a:lnTo>
                  <a:lnTo>
                    <a:pt x="27319" y="2582"/>
                  </a:lnTo>
                  <a:lnTo>
                    <a:pt x="27168" y="2561"/>
                  </a:lnTo>
                  <a:lnTo>
                    <a:pt x="27043" y="2550"/>
                  </a:lnTo>
                  <a:lnTo>
                    <a:pt x="26893" y="2540"/>
                  </a:lnTo>
                  <a:lnTo>
                    <a:pt x="26718" y="2534"/>
                  </a:lnTo>
                  <a:lnTo>
                    <a:pt x="26568" y="2534"/>
                  </a:lnTo>
                  <a:lnTo>
                    <a:pt x="26417" y="2540"/>
                  </a:lnTo>
                  <a:lnTo>
                    <a:pt x="26267" y="2550"/>
                  </a:lnTo>
                  <a:lnTo>
                    <a:pt x="26117" y="2571"/>
                  </a:lnTo>
                  <a:lnTo>
                    <a:pt x="25992" y="2598"/>
                  </a:lnTo>
                  <a:lnTo>
                    <a:pt x="25917" y="2635"/>
                  </a:lnTo>
                  <a:lnTo>
                    <a:pt x="25816" y="2666"/>
                  </a:lnTo>
                  <a:lnTo>
                    <a:pt x="25741" y="2730"/>
                  </a:lnTo>
                  <a:lnTo>
                    <a:pt x="25691" y="2761"/>
                  </a:lnTo>
                  <a:lnTo>
                    <a:pt x="25691" y="3696"/>
                  </a:lnTo>
                  <a:lnTo>
                    <a:pt x="16201" y="3696"/>
                  </a:lnTo>
                  <a:lnTo>
                    <a:pt x="22085" y="1547"/>
                  </a:lnTo>
                  <a:lnTo>
                    <a:pt x="22161" y="1505"/>
                  </a:lnTo>
                  <a:lnTo>
                    <a:pt x="22211" y="1463"/>
                  </a:lnTo>
                  <a:lnTo>
                    <a:pt x="22211" y="1420"/>
                  </a:lnTo>
                  <a:lnTo>
                    <a:pt x="22186" y="1378"/>
                  </a:lnTo>
                  <a:lnTo>
                    <a:pt x="22111" y="1341"/>
                  </a:lnTo>
                  <a:lnTo>
                    <a:pt x="22010" y="1304"/>
                  </a:lnTo>
                  <a:lnTo>
                    <a:pt x="21885" y="1273"/>
                  </a:lnTo>
                  <a:lnTo>
                    <a:pt x="21685" y="1241"/>
                  </a:lnTo>
                  <a:lnTo>
                    <a:pt x="11719" y="27"/>
                  </a:lnTo>
                  <a:lnTo>
                    <a:pt x="11519" y="11"/>
                  </a:lnTo>
                  <a:lnTo>
                    <a:pt x="11319" y="0"/>
                  </a:lnTo>
                  <a:close/>
                </a:path>
              </a:pathLst>
            </a:custGeom>
            <a:solidFill>
              <a:srgbClr val="3185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0" name="Google Shape;1780;p42"/>
            <p:cNvSpPr/>
            <p:nvPr/>
          </p:nvSpPr>
          <p:spPr>
            <a:xfrm>
              <a:off x="3930439" y="433450"/>
              <a:ext cx="256205" cy="164350"/>
            </a:xfrm>
            <a:custGeom>
              <a:rect b="b" l="l" r="r" t="t"/>
              <a:pathLst>
                <a:path extrusionOk="0" h="6574" w="40189">
                  <a:moveTo>
                    <a:pt x="28370" y="449"/>
                  </a:moveTo>
                  <a:lnTo>
                    <a:pt x="37660" y="3849"/>
                  </a:lnTo>
                  <a:lnTo>
                    <a:pt x="29522" y="4837"/>
                  </a:lnTo>
                  <a:lnTo>
                    <a:pt x="17503" y="449"/>
                  </a:lnTo>
                  <a:close/>
                  <a:moveTo>
                    <a:pt x="15525" y="0"/>
                  </a:moveTo>
                  <a:lnTo>
                    <a:pt x="15375" y="6"/>
                  </a:lnTo>
                  <a:lnTo>
                    <a:pt x="15250" y="16"/>
                  </a:lnTo>
                  <a:lnTo>
                    <a:pt x="15124" y="27"/>
                  </a:lnTo>
                  <a:lnTo>
                    <a:pt x="14999" y="48"/>
                  </a:lnTo>
                  <a:lnTo>
                    <a:pt x="14899" y="64"/>
                  </a:lnTo>
                  <a:lnTo>
                    <a:pt x="14824" y="85"/>
                  </a:lnTo>
                  <a:lnTo>
                    <a:pt x="14724" y="111"/>
                  </a:lnTo>
                  <a:lnTo>
                    <a:pt x="11193" y="1405"/>
                  </a:lnTo>
                  <a:lnTo>
                    <a:pt x="11118" y="1442"/>
                  </a:lnTo>
                  <a:lnTo>
                    <a:pt x="11068" y="1479"/>
                  </a:lnTo>
                  <a:lnTo>
                    <a:pt x="11043" y="1516"/>
                  </a:lnTo>
                  <a:lnTo>
                    <a:pt x="11043" y="1553"/>
                  </a:lnTo>
                  <a:lnTo>
                    <a:pt x="11093" y="1590"/>
                  </a:lnTo>
                  <a:lnTo>
                    <a:pt x="11143" y="1627"/>
                  </a:lnTo>
                  <a:lnTo>
                    <a:pt x="11243" y="1658"/>
                  </a:lnTo>
                  <a:lnTo>
                    <a:pt x="11368" y="1690"/>
                  </a:lnTo>
                  <a:lnTo>
                    <a:pt x="11569" y="1722"/>
                  </a:lnTo>
                  <a:lnTo>
                    <a:pt x="11794" y="1743"/>
                  </a:lnTo>
                  <a:lnTo>
                    <a:pt x="12045" y="1748"/>
                  </a:lnTo>
                  <a:lnTo>
                    <a:pt x="12270" y="1748"/>
                  </a:lnTo>
                  <a:lnTo>
                    <a:pt x="12495" y="1732"/>
                  </a:lnTo>
                  <a:lnTo>
                    <a:pt x="12696" y="1711"/>
                  </a:lnTo>
                  <a:lnTo>
                    <a:pt x="12871" y="1679"/>
                  </a:lnTo>
                  <a:lnTo>
                    <a:pt x="13021" y="1637"/>
                  </a:lnTo>
                  <a:lnTo>
                    <a:pt x="15650" y="676"/>
                  </a:lnTo>
                  <a:lnTo>
                    <a:pt x="21084" y="2656"/>
                  </a:lnTo>
                  <a:lnTo>
                    <a:pt x="15099" y="4837"/>
                  </a:lnTo>
                  <a:lnTo>
                    <a:pt x="15024" y="4884"/>
                  </a:lnTo>
                  <a:lnTo>
                    <a:pt x="14974" y="4926"/>
                  </a:lnTo>
                  <a:lnTo>
                    <a:pt x="14974" y="4969"/>
                  </a:lnTo>
                  <a:lnTo>
                    <a:pt x="14999" y="5011"/>
                  </a:lnTo>
                  <a:lnTo>
                    <a:pt x="15074" y="5048"/>
                  </a:lnTo>
                  <a:lnTo>
                    <a:pt x="15174" y="5079"/>
                  </a:lnTo>
                  <a:lnTo>
                    <a:pt x="15325" y="5116"/>
                  </a:lnTo>
                  <a:lnTo>
                    <a:pt x="15500" y="5143"/>
                  </a:lnTo>
                  <a:lnTo>
                    <a:pt x="18054" y="5454"/>
                  </a:lnTo>
                  <a:lnTo>
                    <a:pt x="6336" y="6077"/>
                  </a:lnTo>
                  <a:lnTo>
                    <a:pt x="3030" y="3628"/>
                  </a:lnTo>
                  <a:lnTo>
                    <a:pt x="5509" y="3928"/>
                  </a:lnTo>
                  <a:lnTo>
                    <a:pt x="5710" y="3950"/>
                  </a:lnTo>
                  <a:lnTo>
                    <a:pt x="5910" y="3960"/>
                  </a:lnTo>
                  <a:lnTo>
                    <a:pt x="6135" y="3960"/>
                  </a:lnTo>
                  <a:lnTo>
                    <a:pt x="6336" y="3950"/>
                  </a:lnTo>
                  <a:lnTo>
                    <a:pt x="6511" y="3939"/>
                  </a:lnTo>
                  <a:lnTo>
                    <a:pt x="6686" y="3913"/>
                  </a:lnTo>
                  <a:lnTo>
                    <a:pt x="6861" y="3886"/>
                  </a:lnTo>
                  <a:lnTo>
                    <a:pt x="6987" y="3844"/>
                  </a:lnTo>
                  <a:lnTo>
                    <a:pt x="10342" y="2619"/>
                  </a:lnTo>
                  <a:lnTo>
                    <a:pt x="10442" y="2572"/>
                  </a:lnTo>
                  <a:lnTo>
                    <a:pt x="10467" y="2529"/>
                  </a:lnTo>
                  <a:lnTo>
                    <a:pt x="10467" y="2482"/>
                  </a:lnTo>
                  <a:lnTo>
                    <a:pt x="10417" y="2434"/>
                  </a:lnTo>
                  <a:lnTo>
                    <a:pt x="10342" y="2392"/>
                  </a:lnTo>
                  <a:lnTo>
                    <a:pt x="10192" y="2355"/>
                  </a:lnTo>
                  <a:lnTo>
                    <a:pt x="10041" y="2323"/>
                  </a:lnTo>
                  <a:lnTo>
                    <a:pt x="9816" y="2297"/>
                  </a:lnTo>
                  <a:lnTo>
                    <a:pt x="9641" y="2287"/>
                  </a:lnTo>
                  <a:lnTo>
                    <a:pt x="9440" y="2281"/>
                  </a:lnTo>
                  <a:lnTo>
                    <a:pt x="9240" y="2287"/>
                  </a:lnTo>
                  <a:lnTo>
                    <a:pt x="9065" y="2297"/>
                  </a:lnTo>
                  <a:lnTo>
                    <a:pt x="8890" y="2313"/>
                  </a:lnTo>
                  <a:lnTo>
                    <a:pt x="8714" y="2334"/>
                  </a:lnTo>
                  <a:lnTo>
                    <a:pt x="8589" y="2366"/>
                  </a:lnTo>
                  <a:lnTo>
                    <a:pt x="8464" y="2403"/>
                  </a:lnTo>
                  <a:lnTo>
                    <a:pt x="5660" y="3427"/>
                  </a:lnTo>
                  <a:lnTo>
                    <a:pt x="1803" y="2957"/>
                  </a:lnTo>
                  <a:lnTo>
                    <a:pt x="1653" y="2941"/>
                  </a:lnTo>
                  <a:lnTo>
                    <a:pt x="1503" y="2931"/>
                  </a:lnTo>
                  <a:lnTo>
                    <a:pt x="1353" y="2925"/>
                  </a:lnTo>
                  <a:lnTo>
                    <a:pt x="1202" y="2925"/>
                  </a:lnTo>
                  <a:lnTo>
                    <a:pt x="1052" y="2931"/>
                  </a:lnTo>
                  <a:lnTo>
                    <a:pt x="902" y="2941"/>
                  </a:lnTo>
                  <a:lnTo>
                    <a:pt x="752" y="2957"/>
                  </a:lnTo>
                  <a:lnTo>
                    <a:pt x="602" y="2973"/>
                  </a:lnTo>
                  <a:lnTo>
                    <a:pt x="526" y="2957"/>
                  </a:lnTo>
                  <a:lnTo>
                    <a:pt x="401" y="2946"/>
                  </a:lnTo>
                  <a:lnTo>
                    <a:pt x="301" y="2946"/>
                  </a:lnTo>
                  <a:lnTo>
                    <a:pt x="176" y="2957"/>
                  </a:lnTo>
                  <a:lnTo>
                    <a:pt x="101" y="2968"/>
                  </a:lnTo>
                  <a:lnTo>
                    <a:pt x="26" y="2989"/>
                  </a:lnTo>
                  <a:lnTo>
                    <a:pt x="1" y="3015"/>
                  </a:lnTo>
                  <a:lnTo>
                    <a:pt x="1" y="3042"/>
                  </a:lnTo>
                  <a:lnTo>
                    <a:pt x="4558" y="6410"/>
                  </a:lnTo>
                  <a:lnTo>
                    <a:pt x="4683" y="6457"/>
                  </a:lnTo>
                  <a:lnTo>
                    <a:pt x="4808" y="6494"/>
                  </a:lnTo>
                  <a:lnTo>
                    <a:pt x="4958" y="6526"/>
                  </a:lnTo>
                  <a:lnTo>
                    <a:pt x="5134" y="6552"/>
                  </a:lnTo>
                  <a:lnTo>
                    <a:pt x="5284" y="6568"/>
                  </a:lnTo>
                  <a:lnTo>
                    <a:pt x="5459" y="6574"/>
                  </a:lnTo>
                  <a:lnTo>
                    <a:pt x="5660" y="6574"/>
                  </a:lnTo>
                  <a:lnTo>
                    <a:pt x="5835" y="6568"/>
                  </a:lnTo>
                  <a:lnTo>
                    <a:pt x="21134" y="5755"/>
                  </a:lnTo>
                  <a:lnTo>
                    <a:pt x="21334" y="5745"/>
                  </a:lnTo>
                  <a:lnTo>
                    <a:pt x="21509" y="5724"/>
                  </a:lnTo>
                  <a:lnTo>
                    <a:pt x="21660" y="5697"/>
                  </a:lnTo>
                  <a:lnTo>
                    <a:pt x="21760" y="5660"/>
                  </a:lnTo>
                  <a:lnTo>
                    <a:pt x="21860" y="5623"/>
                  </a:lnTo>
                  <a:lnTo>
                    <a:pt x="21910" y="5586"/>
                  </a:lnTo>
                  <a:lnTo>
                    <a:pt x="21935" y="5544"/>
                  </a:lnTo>
                  <a:lnTo>
                    <a:pt x="21935" y="5496"/>
                  </a:lnTo>
                  <a:lnTo>
                    <a:pt x="21860" y="5449"/>
                  </a:lnTo>
                  <a:lnTo>
                    <a:pt x="21735" y="5407"/>
                  </a:lnTo>
                  <a:lnTo>
                    <a:pt x="21585" y="5370"/>
                  </a:lnTo>
                  <a:lnTo>
                    <a:pt x="21384" y="5338"/>
                  </a:lnTo>
                  <a:lnTo>
                    <a:pt x="17503" y="4868"/>
                  </a:lnTo>
                  <a:lnTo>
                    <a:pt x="22311" y="3105"/>
                  </a:lnTo>
                  <a:lnTo>
                    <a:pt x="28220" y="5259"/>
                  </a:lnTo>
                  <a:lnTo>
                    <a:pt x="28345" y="5296"/>
                  </a:lnTo>
                  <a:lnTo>
                    <a:pt x="28495" y="5328"/>
                  </a:lnTo>
                  <a:lnTo>
                    <a:pt x="28671" y="5349"/>
                  </a:lnTo>
                  <a:lnTo>
                    <a:pt x="28871" y="5364"/>
                  </a:lnTo>
                  <a:lnTo>
                    <a:pt x="29071" y="5370"/>
                  </a:lnTo>
                  <a:lnTo>
                    <a:pt x="29272" y="5370"/>
                  </a:lnTo>
                  <a:lnTo>
                    <a:pt x="29472" y="5359"/>
                  </a:lnTo>
                  <a:lnTo>
                    <a:pt x="29672" y="5343"/>
                  </a:lnTo>
                  <a:lnTo>
                    <a:pt x="39663" y="4124"/>
                  </a:lnTo>
                  <a:lnTo>
                    <a:pt x="39838" y="4097"/>
                  </a:lnTo>
                  <a:lnTo>
                    <a:pt x="39989" y="4060"/>
                  </a:lnTo>
                  <a:lnTo>
                    <a:pt x="40089" y="4029"/>
                  </a:lnTo>
                  <a:lnTo>
                    <a:pt x="40164" y="3992"/>
                  </a:lnTo>
                  <a:lnTo>
                    <a:pt x="40189" y="3950"/>
                  </a:lnTo>
                  <a:lnTo>
                    <a:pt x="40189" y="3907"/>
                  </a:lnTo>
                  <a:lnTo>
                    <a:pt x="40139" y="3865"/>
                  </a:lnTo>
                  <a:lnTo>
                    <a:pt x="40064" y="3818"/>
                  </a:lnTo>
                  <a:lnTo>
                    <a:pt x="29898" y="111"/>
                  </a:lnTo>
                  <a:lnTo>
                    <a:pt x="29823" y="85"/>
                  </a:lnTo>
                  <a:lnTo>
                    <a:pt x="29722" y="64"/>
                  </a:lnTo>
                  <a:lnTo>
                    <a:pt x="29622" y="43"/>
                  </a:lnTo>
                  <a:lnTo>
                    <a:pt x="29522" y="27"/>
                  </a:lnTo>
                  <a:lnTo>
                    <a:pt x="29397" y="16"/>
                  </a:lnTo>
                  <a:lnTo>
                    <a:pt x="29247" y="6"/>
                  </a:lnTo>
                  <a:lnTo>
                    <a:pt x="29121" y="0"/>
                  </a:lnTo>
                  <a:close/>
                </a:path>
              </a:pathLst>
            </a:custGeom>
            <a:solidFill>
              <a:srgbClr val="3185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1" name="Google Shape;1781;p42"/>
            <p:cNvSpPr/>
            <p:nvPr/>
          </p:nvSpPr>
          <p:spPr>
            <a:xfrm>
              <a:off x="4118961" y="572175"/>
              <a:ext cx="185009" cy="194575"/>
            </a:xfrm>
            <a:custGeom>
              <a:rect b="b" l="l" r="r" t="t"/>
              <a:pathLst>
                <a:path extrusionOk="0" h="7783" w="29021">
                  <a:moveTo>
                    <a:pt x="8739" y="497"/>
                  </a:moveTo>
                  <a:lnTo>
                    <a:pt x="20432" y="1120"/>
                  </a:lnTo>
                  <a:lnTo>
                    <a:pt x="17878" y="1431"/>
                  </a:lnTo>
                  <a:lnTo>
                    <a:pt x="17703" y="1463"/>
                  </a:lnTo>
                  <a:lnTo>
                    <a:pt x="17553" y="1494"/>
                  </a:lnTo>
                  <a:lnTo>
                    <a:pt x="17453" y="1531"/>
                  </a:lnTo>
                  <a:lnTo>
                    <a:pt x="17378" y="1568"/>
                  </a:lnTo>
                  <a:lnTo>
                    <a:pt x="17352" y="1605"/>
                  </a:lnTo>
                  <a:lnTo>
                    <a:pt x="17378" y="1647"/>
                  </a:lnTo>
                  <a:lnTo>
                    <a:pt x="17403" y="1690"/>
                  </a:lnTo>
                  <a:lnTo>
                    <a:pt x="17503" y="1737"/>
                  </a:lnTo>
                  <a:lnTo>
                    <a:pt x="26166" y="4905"/>
                  </a:lnTo>
                  <a:lnTo>
                    <a:pt x="22986" y="4905"/>
                  </a:lnTo>
                  <a:lnTo>
                    <a:pt x="22761" y="4910"/>
                  </a:lnTo>
                  <a:lnTo>
                    <a:pt x="22536" y="4926"/>
                  </a:lnTo>
                  <a:lnTo>
                    <a:pt x="22360" y="4952"/>
                  </a:lnTo>
                  <a:lnTo>
                    <a:pt x="22185" y="4984"/>
                  </a:lnTo>
                  <a:lnTo>
                    <a:pt x="22060" y="5021"/>
                  </a:lnTo>
                  <a:lnTo>
                    <a:pt x="21960" y="5063"/>
                  </a:lnTo>
                  <a:lnTo>
                    <a:pt x="21935" y="5111"/>
                  </a:lnTo>
                  <a:lnTo>
                    <a:pt x="21935" y="5158"/>
                  </a:lnTo>
                  <a:lnTo>
                    <a:pt x="21960" y="5201"/>
                  </a:lnTo>
                  <a:lnTo>
                    <a:pt x="22060" y="5238"/>
                  </a:lnTo>
                  <a:lnTo>
                    <a:pt x="22160" y="5275"/>
                  </a:lnTo>
                  <a:lnTo>
                    <a:pt x="22285" y="5301"/>
                  </a:lnTo>
                  <a:lnTo>
                    <a:pt x="22461" y="5327"/>
                  </a:lnTo>
                  <a:lnTo>
                    <a:pt x="22636" y="5343"/>
                  </a:lnTo>
                  <a:lnTo>
                    <a:pt x="22836" y="5354"/>
                  </a:lnTo>
                  <a:lnTo>
                    <a:pt x="23036" y="5359"/>
                  </a:lnTo>
                  <a:lnTo>
                    <a:pt x="26141" y="5359"/>
                  </a:lnTo>
                  <a:lnTo>
                    <a:pt x="20708" y="7334"/>
                  </a:lnTo>
                  <a:lnTo>
                    <a:pt x="2129" y="7334"/>
                  </a:lnTo>
                  <a:lnTo>
                    <a:pt x="2129" y="5359"/>
                  </a:lnTo>
                  <a:lnTo>
                    <a:pt x="18329" y="5359"/>
                  </a:lnTo>
                  <a:lnTo>
                    <a:pt x="18579" y="5354"/>
                  </a:lnTo>
                  <a:lnTo>
                    <a:pt x="18780" y="5338"/>
                  </a:lnTo>
                  <a:lnTo>
                    <a:pt x="18980" y="5311"/>
                  </a:lnTo>
                  <a:lnTo>
                    <a:pt x="19130" y="5280"/>
                  </a:lnTo>
                  <a:lnTo>
                    <a:pt x="19255" y="5243"/>
                  </a:lnTo>
                  <a:lnTo>
                    <a:pt x="19356" y="5201"/>
                  </a:lnTo>
                  <a:lnTo>
                    <a:pt x="19406" y="5153"/>
                  </a:lnTo>
                  <a:lnTo>
                    <a:pt x="19406" y="5106"/>
                  </a:lnTo>
                  <a:lnTo>
                    <a:pt x="19356" y="5063"/>
                  </a:lnTo>
                  <a:lnTo>
                    <a:pt x="19281" y="5026"/>
                  </a:lnTo>
                  <a:lnTo>
                    <a:pt x="19155" y="4989"/>
                  </a:lnTo>
                  <a:lnTo>
                    <a:pt x="19030" y="4963"/>
                  </a:lnTo>
                  <a:lnTo>
                    <a:pt x="18880" y="4942"/>
                  </a:lnTo>
                  <a:lnTo>
                    <a:pt x="18680" y="4921"/>
                  </a:lnTo>
                  <a:lnTo>
                    <a:pt x="18504" y="4910"/>
                  </a:lnTo>
                  <a:lnTo>
                    <a:pt x="18304" y="4905"/>
                  </a:lnTo>
                  <a:lnTo>
                    <a:pt x="15374" y="4905"/>
                  </a:lnTo>
                  <a:lnTo>
                    <a:pt x="9390" y="2725"/>
                  </a:lnTo>
                  <a:lnTo>
                    <a:pt x="9240" y="2688"/>
                  </a:lnTo>
                  <a:lnTo>
                    <a:pt x="9089" y="2656"/>
                  </a:lnTo>
                  <a:lnTo>
                    <a:pt x="8914" y="2635"/>
                  </a:lnTo>
                  <a:lnTo>
                    <a:pt x="8739" y="2619"/>
                  </a:lnTo>
                  <a:lnTo>
                    <a:pt x="8539" y="2614"/>
                  </a:lnTo>
                  <a:lnTo>
                    <a:pt x="8363" y="2614"/>
                  </a:lnTo>
                  <a:lnTo>
                    <a:pt x="8138" y="2624"/>
                  </a:lnTo>
                  <a:lnTo>
                    <a:pt x="7938" y="2640"/>
                  </a:lnTo>
                  <a:lnTo>
                    <a:pt x="5459" y="2946"/>
                  </a:lnTo>
                  <a:lnTo>
                    <a:pt x="8739" y="497"/>
                  </a:lnTo>
                  <a:close/>
                  <a:moveTo>
                    <a:pt x="7762" y="0"/>
                  </a:moveTo>
                  <a:lnTo>
                    <a:pt x="7562" y="11"/>
                  </a:lnTo>
                  <a:lnTo>
                    <a:pt x="7387" y="27"/>
                  </a:lnTo>
                  <a:lnTo>
                    <a:pt x="7237" y="53"/>
                  </a:lnTo>
                  <a:lnTo>
                    <a:pt x="7086" y="85"/>
                  </a:lnTo>
                  <a:lnTo>
                    <a:pt x="6961" y="122"/>
                  </a:lnTo>
                  <a:lnTo>
                    <a:pt x="6886" y="159"/>
                  </a:lnTo>
                  <a:lnTo>
                    <a:pt x="2604" y="3353"/>
                  </a:lnTo>
                  <a:lnTo>
                    <a:pt x="2554" y="3395"/>
                  </a:lnTo>
                  <a:lnTo>
                    <a:pt x="2554" y="3437"/>
                  </a:lnTo>
                  <a:lnTo>
                    <a:pt x="2604" y="3479"/>
                  </a:lnTo>
                  <a:lnTo>
                    <a:pt x="2654" y="3516"/>
                  </a:lnTo>
                  <a:lnTo>
                    <a:pt x="2780" y="3548"/>
                  </a:lnTo>
                  <a:lnTo>
                    <a:pt x="2905" y="3580"/>
                  </a:lnTo>
                  <a:lnTo>
                    <a:pt x="3080" y="3606"/>
                  </a:lnTo>
                  <a:lnTo>
                    <a:pt x="3255" y="3627"/>
                  </a:lnTo>
                  <a:lnTo>
                    <a:pt x="3506" y="3638"/>
                  </a:lnTo>
                  <a:lnTo>
                    <a:pt x="3731" y="3638"/>
                  </a:lnTo>
                  <a:lnTo>
                    <a:pt x="3956" y="3627"/>
                  </a:lnTo>
                  <a:lnTo>
                    <a:pt x="4182" y="3606"/>
                  </a:lnTo>
                  <a:lnTo>
                    <a:pt x="7988" y="3142"/>
                  </a:lnTo>
                  <a:lnTo>
                    <a:pt x="12820" y="4905"/>
                  </a:lnTo>
                  <a:lnTo>
                    <a:pt x="1052" y="4905"/>
                  </a:lnTo>
                  <a:lnTo>
                    <a:pt x="852" y="4910"/>
                  </a:lnTo>
                  <a:lnTo>
                    <a:pt x="651" y="4926"/>
                  </a:lnTo>
                  <a:lnTo>
                    <a:pt x="476" y="4947"/>
                  </a:lnTo>
                  <a:lnTo>
                    <a:pt x="301" y="4974"/>
                  </a:lnTo>
                  <a:lnTo>
                    <a:pt x="175" y="5005"/>
                  </a:lnTo>
                  <a:lnTo>
                    <a:pt x="75" y="5048"/>
                  </a:lnTo>
                  <a:lnTo>
                    <a:pt x="25" y="5090"/>
                  </a:lnTo>
                  <a:lnTo>
                    <a:pt x="0" y="5132"/>
                  </a:lnTo>
                  <a:lnTo>
                    <a:pt x="0" y="7561"/>
                  </a:lnTo>
                  <a:lnTo>
                    <a:pt x="25" y="7603"/>
                  </a:lnTo>
                  <a:lnTo>
                    <a:pt x="75" y="7645"/>
                  </a:lnTo>
                  <a:lnTo>
                    <a:pt x="175" y="7687"/>
                  </a:lnTo>
                  <a:lnTo>
                    <a:pt x="301" y="7719"/>
                  </a:lnTo>
                  <a:lnTo>
                    <a:pt x="476" y="7745"/>
                  </a:lnTo>
                  <a:lnTo>
                    <a:pt x="651" y="7766"/>
                  </a:lnTo>
                  <a:lnTo>
                    <a:pt x="852" y="7782"/>
                  </a:lnTo>
                  <a:lnTo>
                    <a:pt x="21459" y="7782"/>
                  </a:lnTo>
                  <a:lnTo>
                    <a:pt x="21609" y="7777"/>
                  </a:lnTo>
                  <a:lnTo>
                    <a:pt x="21734" y="7766"/>
                  </a:lnTo>
                  <a:lnTo>
                    <a:pt x="21860" y="7756"/>
                  </a:lnTo>
                  <a:lnTo>
                    <a:pt x="21960" y="7740"/>
                  </a:lnTo>
                  <a:lnTo>
                    <a:pt x="22085" y="7719"/>
                  </a:lnTo>
                  <a:lnTo>
                    <a:pt x="22160" y="7698"/>
                  </a:lnTo>
                  <a:lnTo>
                    <a:pt x="22235" y="7671"/>
                  </a:lnTo>
                  <a:lnTo>
                    <a:pt x="28896" y="5243"/>
                  </a:lnTo>
                  <a:lnTo>
                    <a:pt x="28946" y="5216"/>
                  </a:lnTo>
                  <a:lnTo>
                    <a:pt x="28996" y="5190"/>
                  </a:lnTo>
                  <a:lnTo>
                    <a:pt x="29021" y="5164"/>
                  </a:lnTo>
                  <a:lnTo>
                    <a:pt x="29021" y="5132"/>
                  </a:lnTo>
                  <a:lnTo>
                    <a:pt x="29021" y="5106"/>
                  </a:lnTo>
                  <a:lnTo>
                    <a:pt x="28996" y="5074"/>
                  </a:lnTo>
                  <a:lnTo>
                    <a:pt x="28946" y="5048"/>
                  </a:lnTo>
                  <a:lnTo>
                    <a:pt x="28896" y="5021"/>
                  </a:lnTo>
                  <a:lnTo>
                    <a:pt x="19806" y="1706"/>
                  </a:lnTo>
                  <a:lnTo>
                    <a:pt x="23687" y="1230"/>
                  </a:lnTo>
                  <a:lnTo>
                    <a:pt x="23888" y="1199"/>
                  </a:lnTo>
                  <a:lnTo>
                    <a:pt x="24038" y="1167"/>
                  </a:lnTo>
                  <a:lnTo>
                    <a:pt x="24163" y="1120"/>
                  </a:lnTo>
                  <a:lnTo>
                    <a:pt x="24238" y="1072"/>
                  </a:lnTo>
                  <a:lnTo>
                    <a:pt x="24238" y="1030"/>
                  </a:lnTo>
                  <a:lnTo>
                    <a:pt x="24238" y="988"/>
                  </a:lnTo>
                  <a:lnTo>
                    <a:pt x="24163" y="945"/>
                  </a:lnTo>
                  <a:lnTo>
                    <a:pt x="24063" y="908"/>
                  </a:lnTo>
                  <a:lnTo>
                    <a:pt x="23963" y="877"/>
                  </a:lnTo>
                  <a:lnTo>
                    <a:pt x="23813" y="850"/>
                  </a:lnTo>
                  <a:lnTo>
                    <a:pt x="23637" y="829"/>
                  </a:lnTo>
                  <a:lnTo>
                    <a:pt x="23437" y="813"/>
                  </a:lnTo>
                  <a:lnTo>
                    <a:pt x="8188" y="6"/>
                  </a:lnTo>
                  <a:lnTo>
                    <a:pt x="7963" y="0"/>
                  </a:lnTo>
                  <a:close/>
                </a:path>
              </a:pathLst>
            </a:custGeom>
            <a:solidFill>
              <a:srgbClr val="3185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782" name="Google Shape;1782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25408" y="1557445"/>
            <a:ext cx="1452125" cy="2582173"/>
          </a:xfrm>
          <a:prstGeom prst="rect">
            <a:avLst/>
          </a:prstGeom>
          <a:noFill/>
          <a:ln cap="flat" cmpd="sng" w="19050">
            <a:solidFill>
              <a:srgbClr val="2238BE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26"/>
          <p:cNvSpPr txBox="1"/>
          <p:nvPr>
            <p:ph idx="1" type="body"/>
          </p:nvPr>
        </p:nvSpPr>
        <p:spPr>
          <a:xfrm>
            <a:off x="4341300" y="1036775"/>
            <a:ext cx="4089300" cy="355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sz="1800"/>
              <a:t>Trash Gold Pvt. Ltd.</a:t>
            </a:r>
            <a:endParaRPr b="1" sz="1800"/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1800"/>
              <a:t>Tagline: Trash to Cash!</a:t>
            </a:r>
            <a:endParaRPr b="1" sz="1800"/>
          </a:p>
        </p:txBody>
      </p:sp>
      <p:sp>
        <p:nvSpPr>
          <p:cNvPr id="574" name="Google Shape;574;p26"/>
          <p:cNvSpPr txBox="1"/>
          <p:nvPr>
            <p:ph type="title"/>
          </p:nvPr>
        </p:nvSpPr>
        <p:spPr>
          <a:xfrm>
            <a:off x="314575" y="445025"/>
            <a:ext cx="8556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Proposed Company Name, Logo and Tagline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75" name="Google Shape;57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9150" y="1165725"/>
            <a:ext cx="3551400" cy="3551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76" name="Google Shape;576;p26"/>
          <p:cNvGrpSpPr/>
          <p:nvPr/>
        </p:nvGrpSpPr>
        <p:grpSpPr>
          <a:xfrm>
            <a:off x="6934079" y="3301668"/>
            <a:ext cx="2058470" cy="1745237"/>
            <a:chOff x="6209029" y="1195250"/>
            <a:chExt cx="2058470" cy="1745237"/>
          </a:xfrm>
        </p:grpSpPr>
        <p:sp>
          <p:nvSpPr>
            <p:cNvPr id="577" name="Google Shape;577;p26"/>
            <p:cNvSpPr/>
            <p:nvPr/>
          </p:nvSpPr>
          <p:spPr>
            <a:xfrm>
              <a:off x="6760668" y="2756164"/>
              <a:ext cx="30" cy="0"/>
            </a:xfrm>
            <a:custGeom>
              <a:rect b="b" l="l" r="r" t="t"/>
              <a:pathLst>
                <a:path extrusionOk="0" h="0" w="1">
                  <a:moveTo>
                    <a:pt x="0" y="0"/>
                  </a:moveTo>
                  <a:close/>
                </a:path>
              </a:pathLst>
            </a:custGeom>
            <a:solidFill>
              <a:srgbClr val="FFFFFF"/>
            </a:solidFill>
            <a:ln cap="rnd" cmpd="sng" w="559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8" name="Google Shape;578;p26"/>
            <p:cNvSpPr/>
            <p:nvPr/>
          </p:nvSpPr>
          <p:spPr>
            <a:xfrm>
              <a:off x="6209029" y="1347547"/>
              <a:ext cx="2058470" cy="1526949"/>
            </a:xfrm>
            <a:custGeom>
              <a:rect b="b" l="l" r="r" t="t"/>
              <a:pathLst>
                <a:path extrusionOk="0" h="51107" w="68897">
                  <a:moveTo>
                    <a:pt x="35736" y="1"/>
                  </a:moveTo>
                  <a:cubicBezTo>
                    <a:pt x="35660" y="1"/>
                    <a:pt x="35585" y="1"/>
                    <a:pt x="35510" y="2"/>
                  </a:cubicBezTo>
                  <a:cubicBezTo>
                    <a:pt x="28363" y="86"/>
                    <a:pt x="21861" y="4171"/>
                    <a:pt x="18695" y="10568"/>
                  </a:cubicBezTo>
                  <a:lnTo>
                    <a:pt x="18705" y="10579"/>
                  </a:lnTo>
                  <a:cubicBezTo>
                    <a:pt x="11643" y="11560"/>
                    <a:pt x="5616" y="16162"/>
                    <a:pt x="2808" y="22707"/>
                  </a:cubicBezTo>
                  <a:cubicBezTo>
                    <a:pt x="1" y="29251"/>
                    <a:pt x="813" y="36788"/>
                    <a:pt x="4951" y="42583"/>
                  </a:cubicBezTo>
                  <a:cubicBezTo>
                    <a:pt x="8788" y="47957"/>
                    <a:pt x="14977" y="51107"/>
                    <a:pt x="21513" y="51107"/>
                  </a:cubicBezTo>
                  <a:cubicBezTo>
                    <a:pt x="22025" y="51107"/>
                    <a:pt x="22539" y="51088"/>
                    <a:pt x="23054" y="51049"/>
                  </a:cubicBezTo>
                  <a:cubicBezTo>
                    <a:pt x="30158" y="50510"/>
                    <a:pt x="36460" y="46299"/>
                    <a:pt x="39679" y="39944"/>
                  </a:cubicBezTo>
                  <a:cubicBezTo>
                    <a:pt x="42839" y="42762"/>
                    <a:pt x="46892" y="44273"/>
                    <a:pt x="51037" y="44273"/>
                  </a:cubicBezTo>
                  <a:cubicBezTo>
                    <a:pt x="52264" y="44273"/>
                    <a:pt x="53499" y="44141"/>
                    <a:pt x="54721" y="43871"/>
                  </a:cubicBezTo>
                  <a:cubicBezTo>
                    <a:pt x="60083" y="42689"/>
                    <a:pt x="64537" y="39005"/>
                    <a:pt x="66712" y="33970"/>
                  </a:cubicBezTo>
                  <a:cubicBezTo>
                    <a:pt x="68897" y="28935"/>
                    <a:pt x="68517" y="23171"/>
                    <a:pt x="65720" y="18453"/>
                  </a:cubicBezTo>
                  <a:cubicBezTo>
                    <a:pt x="62912" y="13745"/>
                    <a:pt x="58014" y="10663"/>
                    <a:pt x="52557" y="10177"/>
                  </a:cubicBezTo>
                  <a:cubicBezTo>
                    <a:pt x="49277" y="3911"/>
                    <a:pt x="42794" y="1"/>
                    <a:pt x="357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9" name="Google Shape;579;p26"/>
            <p:cNvSpPr/>
            <p:nvPr/>
          </p:nvSpPr>
          <p:spPr>
            <a:xfrm>
              <a:off x="6500774" y="2749829"/>
              <a:ext cx="1554198" cy="6991"/>
            </a:xfrm>
            <a:custGeom>
              <a:rect b="b" l="l" r="r" t="t"/>
              <a:pathLst>
                <a:path extrusionOk="0" h="234" w="52019">
                  <a:moveTo>
                    <a:pt x="52018" y="1"/>
                  </a:moveTo>
                  <a:lnTo>
                    <a:pt x="1" y="233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0" name="Google Shape;580;p26"/>
            <p:cNvSpPr/>
            <p:nvPr/>
          </p:nvSpPr>
          <p:spPr>
            <a:xfrm>
              <a:off x="6500774" y="2749829"/>
              <a:ext cx="1554198" cy="6991"/>
            </a:xfrm>
            <a:custGeom>
              <a:rect b="b" l="l" r="r" t="t"/>
              <a:pathLst>
                <a:path extrusionOk="0" fill="none" h="234" w="52019">
                  <a:moveTo>
                    <a:pt x="52018" y="1"/>
                  </a:moveTo>
                  <a:lnTo>
                    <a:pt x="1" y="233"/>
                  </a:lnTo>
                </a:path>
              </a:pathLst>
            </a:custGeom>
            <a:solidFill>
              <a:schemeClr val="dk1"/>
            </a:solidFill>
            <a:ln cap="rnd" cmpd="sng" w="253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1" name="Google Shape;581;p26"/>
            <p:cNvSpPr/>
            <p:nvPr/>
          </p:nvSpPr>
          <p:spPr>
            <a:xfrm>
              <a:off x="6694425" y="1225847"/>
              <a:ext cx="402151" cy="351031"/>
            </a:xfrm>
            <a:custGeom>
              <a:rect b="b" l="l" r="r" t="t"/>
              <a:pathLst>
                <a:path extrusionOk="0" fill="none" h="11749" w="13460">
                  <a:moveTo>
                    <a:pt x="1" y="11749"/>
                  </a:moveTo>
                  <a:cubicBezTo>
                    <a:pt x="1732" y="6070"/>
                    <a:pt x="6777" y="1373"/>
                    <a:pt x="13459" y="0"/>
                  </a:cubicBezTo>
                </a:path>
              </a:pathLst>
            </a:custGeom>
            <a:solidFill>
              <a:schemeClr val="dk1"/>
            </a:solidFill>
            <a:ln cap="rnd" cmpd="sng" w="224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2" name="Google Shape;582;p26"/>
            <p:cNvSpPr/>
            <p:nvPr/>
          </p:nvSpPr>
          <p:spPr>
            <a:xfrm>
              <a:off x="7280600" y="2157975"/>
              <a:ext cx="216675" cy="391900"/>
            </a:xfrm>
            <a:custGeom>
              <a:rect b="b" l="l" r="r" t="t"/>
              <a:pathLst>
                <a:path extrusionOk="0" fill="none" h="15676" w="8667">
                  <a:moveTo>
                    <a:pt x="0" y="1"/>
                  </a:moveTo>
                  <a:cubicBezTo>
                    <a:pt x="5173" y="2914"/>
                    <a:pt x="8666" y="8857"/>
                    <a:pt x="8561" y="15676"/>
                  </a:cubicBezTo>
                </a:path>
              </a:pathLst>
            </a:custGeom>
            <a:solidFill>
              <a:schemeClr val="dk2"/>
            </a:solidFill>
            <a:ln cap="rnd" cmpd="sng" w="224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3" name="Google Shape;583;p26"/>
            <p:cNvSpPr/>
            <p:nvPr/>
          </p:nvSpPr>
          <p:spPr>
            <a:xfrm>
              <a:off x="7143965" y="1195250"/>
              <a:ext cx="49447" cy="42486"/>
            </a:xfrm>
            <a:custGeom>
              <a:rect b="b" l="l" r="r" t="t"/>
              <a:pathLst>
                <a:path extrusionOk="0" h="1422" w="1655">
                  <a:moveTo>
                    <a:pt x="705" y="1"/>
                  </a:moveTo>
                  <a:cubicBezTo>
                    <a:pt x="325" y="1"/>
                    <a:pt x="8" y="317"/>
                    <a:pt x="8" y="708"/>
                  </a:cubicBezTo>
                  <a:cubicBezTo>
                    <a:pt x="1" y="1137"/>
                    <a:pt x="353" y="1421"/>
                    <a:pt x="718" y="1421"/>
                  </a:cubicBezTo>
                  <a:cubicBezTo>
                    <a:pt x="892" y="1421"/>
                    <a:pt x="1069" y="1357"/>
                    <a:pt x="1211" y="1214"/>
                  </a:cubicBezTo>
                  <a:cubicBezTo>
                    <a:pt x="1655" y="771"/>
                    <a:pt x="1338" y="11"/>
                    <a:pt x="7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4" name="Google Shape;584;p26"/>
            <p:cNvSpPr/>
            <p:nvPr/>
          </p:nvSpPr>
          <p:spPr>
            <a:xfrm>
              <a:off x="7212250" y="2118400"/>
              <a:ext cx="41450" cy="35450"/>
            </a:xfrm>
            <a:custGeom>
              <a:rect b="b" l="l" r="r" t="t"/>
              <a:pathLst>
                <a:path extrusionOk="0" h="1418" w="1658">
                  <a:moveTo>
                    <a:pt x="708" y="0"/>
                  </a:moveTo>
                  <a:cubicBezTo>
                    <a:pt x="317" y="0"/>
                    <a:pt x="0" y="317"/>
                    <a:pt x="11" y="707"/>
                  </a:cubicBezTo>
                  <a:cubicBezTo>
                    <a:pt x="11" y="1134"/>
                    <a:pt x="356" y="1418"/>
                    <a:pt x="717" y="1418"/>
                  </a:cubicBezTo>
                  <a:cubicBezTo>
                    <a:pt x="892" y="1418"/>
                    <a:pt x="1070" y="1351"/>
                    <a:pt x="1214" y="1204"/>
                  </a:cubicBezTo>
                  <a:cubicBezTo>
                    <a:pt x="1658" y="760"/>
                    <a:pt x="1341" y="0"/>
                    <a:pt x="7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5" name="Google Shape;585;p26"/>
            <p:cNvSpPr/>
            <p:nvPr/>
          </p:nvSpPr>
          <p:spPr>
            <a:xfrm>
              <a:off x="6367033" y="2763723"/>
              <a:ext cx="16134" cy="87392"/>
            </a:xfrm>
            <a:custGeom>
              <a:rect b="b" l="l" r="r" t="t"/>
              <a:pathLst>
                <a:path extrusionOk="0" fill="none" h="2925" w="540">
                  <a:moveTo>
                    <a:pt x="1" y="0"/>
                  </a:moveTo>
                  <a:lnTo>
                    <a:pt x="539" y="2924"/>
                  </a:lnTo>
                </a:path>
              </a:pathLst>
            </a:custGeom>
            <a:noFill/>
            <a:ln cap="rnd" cmpd="sng" w="12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6" name="Google Shape;586;p26"/>
            <p:cNvSpPr/>
            <p:nvPr/>
          </p:nvSpPr>
          <p:spPr>
            <a:xfrm>
              <a:off x="6331416" y="2799370"/>
              <a:ext cx="87392" cy="16104"/>
            </a:xfrm>
            <a:custGeom>
              <a:rect b="b" l="l" r="r" t="t"/>
              <a:pathLst>
                <a:path extrusionOk="0" fill="none" h="539" w="2925">
                  <a:moveTo>
                    <a:pt x="0" y="538"/>
                  </a:moveTo>
                  <a:lnTo>
                    <a:pt x="2924" y="0"/>
                  </a:lnTo>
                </a:path>
              </a:pathLst>
            </a:custGeom>
            <a:noFill/>
            <a:ln cap="rnd" cmpd="sng" w="12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7" name="Google Shape;587;p26"/>
            <p:cNvSpPr/>
            <p:nvPr/>
          </p:nvSpPr>
          <p:spPr>
            <a:xfrm>
              <a:off x="7060600" y="2221228"/>
              <a:ext cx="16134" cy="87392"/>
            </a:xfrm>
            <a:custGeom>
              <a:rect b="b" l="l" r="r" t="t"/>
              <a:pathLst>
                <a:path extrusionOk="0" fill="none" h="2925" w="540">
                  <a:moveTo>
                    <a:pt x="1" y="1"/>
                  </a:moveTo>
                  <a:lnTo>
                    <a:pt x="539" y="2925"/>
                  </a:lnTo>
                </a:path>
              </a:pathLst>
            </a:custGeom>
            <a:noFill/>
            <a:ln cap="rnd" cmpd="sng" w="12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8" name="Google Shape;588;p26"/>
            <p:cNvSpPr/>
            <p:nvPr/>
          </p:nvSpPr>
          <p:spPr>
            <a:xfrm>
              <a:off x="7024954" y="2257203"/>
              <a:ext cx="87392" cy="15775"/>
            </a:xfrm>
            <a:custGeom>
              <a:rect b="b" l="l" r="r" t="t"/>
              <a:pathLst>
                <a:path extrusionOk="0" fill="none" h="528" w="2925">
                  <a:moveTo>
                    <a:pt x="1" y="528"/>
                  </a:moveTo>
                  <a:lnTo>
                    <a:pt x="2925" y="0"/>
                  </a:lnTo>
                </a:path>
              </a:pathLst>
            </a:custGeom>
            <a:noFill/>
            <a:ln cap="rnd" cmpd="sng" w="12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9" name="Google Shape;589;p26"/>
            <p:cNvSpPr/>
            <p:nvPr/>
          </p:nvSpPr>
          <p:spPr>
            <a:xfrm>
              <a:off x="6961878" y="2482705"/>
              <a:ext cx="299910" cy="263998"/>
            </a:xfrm>
            <a:custGeom>
              <a:rect b="b" l="l" r="r" t="t"/>
              <a:pathLst>
                <a:path extrusionOk="0" h="8836" w="10038">
                  <a:moveTo>
                    <a:pt x="2661" y="0"/>
                  </a:moveTo>
                  <a:cubicBezTo>
                    <a:pt x="1975" y="11"/>
                    <a:pt x="1384" y="528"/>
                    <a:pt x="1289" y="1214"/>
                  </a:cubicBezTo>
                  <a:lnTo>
                    <a:pt x="339" y="7136"/>
                  </a:lnTo>
                  <a:cubicBezTo>
                    <a:pt x="1" y="7896"/>
                    <a:pt x="655" y="8719"/>
                    <a:pt x="1605" y="8730"/>
                  </a:cubicBezTo>
                  <a:lnTo>
                    <a:pt x="8382" y="8835"/>
                  </a:lnTo>
                  <a:cubicBezTo>
                    <a:pt x="8388" y="8835"/>
                    <a:pt x="8394" y="8835"/>
                    <a:pt x="8401" y="8835"/>
                  </a:cubicBezTo>
                  <a:cubicBezTo>
                    <a:pt x="9362" y="8835"/>
                    <a:pt x="10037" y="8028"/>
                    <a:pt x="9712" y="7252"/>
                  </a:cubicBezTo>
                  <a:lnTo>
                    <a:pt x="9079" y="887"/>
                  </a:lnTo>
                  <a:cubicBezTo>
                    <a:pt x="8878" y="423"/>
                    <a:pt x="8382" y="106"/>
                    <a:pt x="7801" y="95"/>
                  </a:cubicBezTo>
                  <a:lnTo>
                    <a:pt x="2682" y="0"/>
                  </a:lnTo>
                  <a:close/>
                </a:path>
              </a:pathLst>
            </a:custGeom>
            <a:solidFill>
              <a:srgbClr val="FCFCFC"/>
            </a:solidFill>
            <a:ln cap="rnd" cmpd="sng" w="108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0" name="Google Shape;590;p26"/>
            <p:cNvSpPr/>
            <p:nvPr/>
          </p:nvSpPr>
          <p:spPr>
            <a:xfrm>
              <a:off x="7019934" y="2520563"/>
              <a:ext cx="34090" cy="34060"/>
            </a:xfrm>
            <a:custGeom>
              <a:rect b="b" l="l" r="r" t="t"/>
              <a:pathLst>
                <a:path extrusionOk="0" fill="none" h="1140" w="1141">
                  <a:moveTo>
                    <a:pt x="1129" y="507"/>
                  </a:moveTo>
                  <a:cubicBezTo>
                    <a:pt x="1119" y="939"/>
                    <a:pt x="591" y="1140"/>
                    <a:pt x="296" y="834"/>
                  </a:cubicBezTo>
                  <a:cubicBezTo>
                    <a:pt x="0" y="517"/>
                    <a:pt x="222" y="0"/>
                    <a:pt x="654" y="11"/>
                  </a:cubicBezTo>
                  <a:cubicBezTo>
                    <a:pt x="929" y="11"/>
                    <a:pt x="1140" y="243"/>
                    <a:pt x="1129" y="507"/>
                  </a:cubicBezTo>
                  <a:close/>
                </a:path>
              </a:pathLst>
            </a:custGeom>
            <a:noFill/>
            <a:ln cap="rnd" cmpd="sng" w="95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1" name="Google Shape;591;p26"/>
            <p:cNvSpPr/>
            <p:nvPr/>
          </p:nvSpPr>
          <p:spPr>
            <a:xfrm>
              <a:off x="7173217" y="2524029"/>
              <a:ext cx="34090" cy="34389"/>
            </a:xfrm>
            <a:custGeom>
              <a:rect b="b" l="l" r="r" t="t"/>
              <a:pathLst>
                <a:path extrusionOk="0" fill="none" h="1151" w="1141">
                  <a:moveTo>
                    <a:pt x="1140" y="507"/>
                  </a:moveTo>
                  <a:cubicBezTo>
                    <a:pt x="1129" y="940"/>
                    <a:pt x="602" y="1151"/>
                    <a:pt x="296" y="834"/>
                  </a:cubicBezTo>
                  <a:cubicBezTo>
                    <a:pt x="0" y="517"/>
                    <a:pt x="232" y="0"/>
                    <a:pt x="665" y="11"/>
                  </a:cubicBezTo>
                  <a:cubicBezTo>
                    <a:pt x="929" y="21"/>
                    <a:pt x="1140" y="243"/>
                    <a:pt x="1140" y="507"/>
                  </a:cubicBezTo>
                  <a:close/>
                </a:path>
              </a:pathLst>
            </a:custGeom>
            <a:noFill/>
            <a:ln cap="rnd" cmpd="sng" w="95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2" name="Google Shape;592;p26"/>
            <p:cNvSpPr/>
            <p:nvPr/>
          </p:nvSpPr>
          <p:spPr>
            <a:xfrm>
              <a:off x="7041358" y="2425306"/>
              <a:ext cx="150164" cy="107559"/>
            </a:xfrm>
            <a:custGeom>
              <a:rect b="b" l="l" r="r" t="t"/>
              <a:pathLst>
                <a:path extrusionOk="0" fill="none" h="3600" w="5026">
                  <a:moveTo>
                    <a:pt x="1" y="3484"/>
                  </a:moveTo>
                  <a:cubicBezTo>
                    <a:pt x="43" y="1552"/>
                    <a:pt x="1194" y="0"/>
                    <a:pt x="2566" y="32"/>
                  </a:cubicBezTo>
                  <a:cubicBezTo>
                    <a:pt x="3949" y="64"/>
                    <a:pt x="5025" y="1668"/>
                    <a:pt x="4972" y="3600"/>
                  </a:cubicBezTo>
                </a:path>
              </a:pathLst>
            </a:custGeom>
            <a:noFill/>
            <a:ln cap="rnd" cmpd="sng" w="108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3" name="Google Shape;593;p26"/>
            <p:cNvSpPr/>
            <p:nvPr/>
          </p:nvSpPr>
          <p:spPr>
            <a:xfrm>
              <a:off x="6489749" y="2605062"/>
              <a:ext cx="419779" cy="284822"/>
            </a:xfrm>
            <a:custGeom>
              <a:rect b="b" l="l" r="r" t="t"/>
              <a:pathLst>
                <a:path extrusionOk="0" h="9533" w="14050">
                  <a:moveTo>
                    <a:pt x="0" y="1"/>
                  </a:moveTo>
                  <a:lnTo>
                    <a:pt x="95" y="3315"/>
                  </a:lnTo>
                  <a:cubicBezTo>
                    <a:pt x="116" y="4044"/>
                    <a:pt x="718" y="4624"/>
                    <a:pt x="1446" y="4624"/>
                  </a:cubicBezTo>
                  <a:lnTo>
                    <a:pt x="10418" y="4519"/>
                  </a:lnTo>
                  <a:lnTo>
                    <a:pt x="11495" y="9533"/>
                  </a:lnTo>
                  <a:lnTo>
                    <a:pt x="14050" y="9279"/>
                  </a:lnTo>
                  <a:lnTo>
                    <a:pt x="12698" y="3009"/>
                  </a:lnTo>
                  <a:cubicBezTo>
                    <a:pt x="12572" y="2344"/>
                    <a:pt x="12107" y="1795"/>
                    <a:pt x="11474" y="1563"/>
                  </a:cubicBezTo>
                  <a:cubicBezTo>
                    <a:pt x="11400" y="1542"/>
                    <a:pt x="11337" y="1521"/>
                    <a:pt x="11263" y="150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 cap="rnd" cmpd="sng" w="84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4" name="Google Shape;594;p26"/>
            <p:cNvSpPr/>
            <p:nvPr/>
          </p:nvSpPr>
          <p:spPr>
            <a:xfrm>
              <a:off x="6826911" y="2849060"/>
              <a:ext cx="132477" cy="64296"/>
            </a:xfrm>
            <a:custGeom>
              <a:rect b="b" l="l" r="r" t="t"/>
              <a:pathLst>
                <a:path extrusionOk="0" h="2152" w="4434">
                  <a:moveTo>
                    <a:pt x="2372" y="1"/>
                  </a:moveTo>
                  <a:cubicBezTo>
                    <a:pt x="2307" y="1"/>
                    <a:pt x="2241" y="2"/>
                    <a:pt x="2174" y="5"/>
                  </a:cubicBezTo>
                  <a:cubicBezTo>
                    <a:pt x="961" y="58"/>
                    <a:pt x="0" y="575"/>
                    <a:pt x="32" y="1166"/>
                  </a:cubicBezTo>
                  <a:cubicBezTo>
                    <a:pt x="52" y="1725"/>
                    <a:pt x="950" y="2152"/>
                    <a:pt x="2074" y="2152"/>
                  </a:cubicBezTo>
                  <a:cubicBezTo>
                    <a:pt x="2138" y="2152"/>
                    <a:pt x="2204" y="2151"/>
                    <a:pt x="2269" y="2148"/>
                  </a:cubicBezTo>
                  <a:cubicBezTo>
                    <a:pt x="3473" y="2095"/>
                    <a:pt x="4433" y="1567"/>
                    <a:pt x="4402" y="976"/>
                  </a:cubicBezTo>
                  <a:cubicBezTo>
                    <a:pt x="4382" y="418"/>
                    <a:pt x="3486" y="1"/>
                    <a:pt x="23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5" name="Google Shape;595;p26"/>
            <p:cNvSpPr/>
            <p:nvPr/>
          </p:nvSpPr>
          <p:spPr>
            <a:xfrm>
              <a:off x="6489420" y="2583938"/>
              <a:ext cx="475291" cy="334001"/>
            </a:xfrm>
            <a:custGeom>
              <a:rect b="b" l="l" r="r" t="t"/>
              <a:pathLst>
                <a:path extrusionOk="0" h="11179" w="15908">
                  <a:moveTo>
                    <a:pt x="1" y="1"/>
                  </a:moveTo>
                  <a:lnTo>
                    <a:pt x="169" y="3832"/>
                  </a:lnTo>
                  <a:cubicBezTo>
                    <a:pt x="212" y="4687"/>
                    <a:pt x="919" y="5352"/>
                    <a:pt x="1774" y="5352"/>
                  </a:cubicBezTo>
                  <a:lnTo>
                    <a:pt x="12287" y="5373"/>
                  </a:lnTo>
                  <a:lnTo>
                    <a:pt x="13617" y="11179"/>
                  </a:lnTo>
                  <a:lnTo>
                    <a:pt x="15908" y="10757"/>
                  </a:lnTo>
                  <a:lnTo>
                    <a:pt x="14937" y="3653"/>
                  </a:lnTo>
                  <a:cubicBezTo>
                    <a:pt x="14768" y="2872"/>
                    <a:pt x="14219" y="2238"/>
                    <a:pt x="13469" y="1964"/>
                  </a:cubicBezTo>
                  <a:cubicBezTo>
                    <a:pt x="13396" y="1932"/>
                    <a:pt x="13311" y="1911"/>
                    <a:pt x="13227" y="189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 cap="rnd" cmpd="sng" w="100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6" name="Google Shape;596;p26"/>
            <p:cNvSpPr/>
            <p:nvPr/>
          </p:nvSpPr>
          <p:spPr>
            <a:xfrm>
              <a:off x="6551868" y="2095136"/>
              <a:ext cx="153630" cy="252345"/>
            </a:xfrm>
            <a:custGeom>
              <a:rect b="b" l="l" r="r" t="t"/>
              <a:pathLst>
                <a:path extrusionOk="0" h="8446" w="5142">
                  <a:moveTo>
                    <a:pt x="1788" y="1"/>
                  </a:moveTo>
                  <a:cubicBezTo>
                    <a:pt x="1115" y="1"/>
                    <a:pt x="506" y="466"/>
                    <a:pt x="349" y="1149"/>
                  </a:cubicBezTo>
                  <a:cubicBezTo>
                    <a:pt x="22" y="2637"/>
                    <a:pt x="951" y="4179"/>
                    <a:pt x="1214" y="4896"/>
                  </a:cubicBezTo>
                  <a:cubicBezTo>
                    <a:pt x="1552" y="5836"/>
                    <a:pt x="1" y="7683"/>
                    <a:pt x="1" y="7683"/>
                  </a:cubicBezTo>
                  <a:cubicBezTo>
                    <a:pt x="819" y="8245"/>
                    <a:pt x="1549" y="8446"/>
                    <a:pt x="2179" y="8446"/>
                  </a:cubicBezTo>
                  <a:cubicBezTo>
                    <a:pt x="3182" y="8446"/>
                    <a:pt x="3930" y="7936"/>
                    <a:pt x="4371" y="7567"/>
                  </a:cubicBezTo>
                  <a:cubicBezTo>
                    <a:pt x="4561" y="7398"/>
                    <a:pt x="4518" y="7092"/>
                    <a:pt x="4286" y="6976"/>
                  </a:cubicBezTo>
                  <a:cubicBezTo>
                    <a:pt x="3463" y="6554"/>
                    <a:pt x="3315" y="5108"/>
                    <a:pt x="3315" y="5107"/>
                  </a:cubicBezTo>
                  <a:lnTo>
                    <a:pt x="3315" y="5107"/>
                  </a:lnTo>
                  <a:cubicBezTo>
                    <a:pt x="3630" y="5233"/>
                    <a:pt x="3898" y="5281"/>
                    <a:pt x="4123" y="5281"/>
                  </a:cubicBezTo>
                  <a:cubicBezTo>
                    <a:pt x="4389" y="5281"/>
                    <a:pt x="4596" y="5214"/>
                    <a:pt x="4751" y="5129"/>
                  </a:cubicBezTo>
                  <a:cubicBezTo>
                    <a:pt x="4993" y="4991"/>
                    <a:pt x="5141" y="4727"/>
                    <a:pt x="5120" y="4442"/>
                  </a:cubicBezTo>
                  <a:lnTo>
                    <a:pt x="4898" y="558"/>
                  </a:lnTo>
                  <a:lnTo>
                    <a:pt x="2080" y="30"/>
                  </a:lnTo>
                  <a:cubicBezTo>
                    <a:pt x="1982" y="10"/>
                    <a:pt x="1884" y="1"/>
                    <a:pt x="1788" y="1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103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7" name="Google Shape;597;p26"/>
            <p:cNvSpPr/>
            <p:nvPr/>
          </p:nvSpPr>
          <p:spPr>
            <a:xfrm>
              <a:off x="6584676" y="2056024"/>
              <a:ext cx="147296" cy="93935"/>
            </a:xfrm>
            <a:custGeom>
              <a:rect b="b" l="l" r="r" t="t"/>
              <a:pathLst>
                <a:path extrusionOk="0" h="3144" w="4930">
                  <a:moveTo>
                    <a:pt x="2730" y="0"/>
                  </a:moveTo>
                  <a:cubicBezTo>
                    <a:pt x="2580" y="0"/>
                    <a:pt x="2426" y="10"/>
                    <a:pt x="2270" y="30"/>
                  </a:cubicBezTo>
                  <a:cubicBezTo>
                    <a:pt x="961" y="199"/>
                    <a:pt x="0" y="1023"/>
                    <a:pt x="106" y="1878"/>
                  </a:cubicBezTo>
                  <a:cubicBezTo>
                    <a:pt x="208" y="2628"/>
                    <a:pt x="1099" y="3143"/>
                    <a:pt x="2194" y="3143"/>
                  </a:cubicBezTo>
                  <a:cubicBezTo>
                    <a:pt x="2346" y="3143"/>
                    <a:pt x="2502" y="3133"/>
                    <a:pt x="2660" y="3113"/>
                  </a:cubicBezTo>
                  <a:cubicBezTo>
                    <a:pt x="3969" y="2954"/>
                    <a:pt x="4930" y="2120"/>
                    <a:pt x="4824" y="1265"/>
                  </a:cubicBezTo>
                  <a:cubicBezTo>
                    <a:pt x="4722" y="523"/>
                    <a:pt x="3828" y="0"/>
                    <a:pt x="27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8" name="Google Shape;598;p26"/>
            <p:cNvSpPr/>
            <p:nvPr/>
          </p:nvSpPr>
          <p:spPr>
            <a:xfrm>
              <a:off x="6522527" y="2096899"/>
              <a:ext cx="108037" cy="91814"/>
            </a:xfrm>
            <a:custGeom>
              <a:rect b="b" l="l" r="r" t="t"/>
              <a:pathLst>
                <a:path extrusionOk="0" h="3073" w="3616">
                  <a:moveTo>
                    <a:pt x="2052" y="1"/>
                  </a:moveTo>
                  <a:cubicBezTo>
                    <a:pt x="2026" y="1"/>
                    <a:pt x="2001" y="2"/>
                    <a:pt x="1975" y="3"/>
                  </a:cubicBezTo>
                  <a:cubicBezTo>
                    <a:pt x="603" y="56"/>
                    <a:pt x="1" y="1745"/>
                    <a:pt x="1004" y="2663"/>
                  </a:cubicBezTo>
                  <a:cubicBezTo>
                    <a:pt x="1313" y="2946"/>
                    <a:pt x="1678" y="3072"/>
                    <a:pt x="2034" y="3072"/>
                  </a:cubicBezTo>
                  <a:cubicBezTo>
                    <a:pt x="2847" y="3072"/>
                    <a:pt x="3616" y="2417"/>
                    <a:pt x="3579" y="1470"/>
                  </a:cubicBezTo>
                  <a:cubicBezTo>
                    <a:pt x="3538" y="641"/>
                    <a:pt x="2863" y="1"/>
                    <a:pt x="20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9" name="Google Shape;599;p26"/>
            <p:cNvSpPr/>
            <p:nvPr/>
          </p:nvSpPr>
          <p:spPr>
            <a:xfrm>
              <a:off x="6538004" y="2114737"/>
              <a:ext cx="108814" cy="132088"/>
            </a:xfrm>
            <a:custGeom>
              <a:rect b="b" l="l" r="r" t="t"/>
              <a:pathLst>
                <a:path extrusionOk="0" h="4421" w="3642">
                  <a:moveTo>
                    <a:pt x="1366" y="1"/>
                  </a:moveTo>
                  <a:cubicBezTo>
                    <a:pt x="1166" y="1"/>
                    <a:pt x="962" y="49"/>
                    <a:pt x="760" y="166"/>
                  </a:cubicBezTo>
                  <a:cubicBezTo>
                    <a:pt x="222" y="472"/>
                    <a:pt x="0" y="1126"/>
                    <a:pt x="148" y="1728"/>
                  </a:cubicBezTo>
                  <a:cubicBezTo>
                    <a:pt x="407" y="2735"/>
                    <a:pt x="979" y="4421"/>
                    <a:pt x="1881" y="4421"/>
                  </a:cubicBezTo>
                  <a:cubicBezTo>
                    <a:pt x="1972" y="4421"/>
                    <a:pt x="2066" y="4404"/>
                    <a:pt x="2164" y="4367"/>
                  </a:cubicBezTo>
                  <a:cubicBezTo>
                    <a:pt x="3642" y="3797"/>
                    <a:pt x="3262" y="1200"/>
                    <a:pt x="3262" y="1200"/>
                  </a:cubicBezTo>
                  <a:cubicBezTo>
                    <a:pt x="3262" y="1200"/>
                    <a:pt x="2362" y="1"/>
                    <a:pt x="13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0" name="Google Shape;600;p26"/>
            <p:cNvSpPr/>
            <p:nvPr/>
          </p:nvSpPr>
          <p:spPr>
            <a:xfrm>
              <a:off x="6885236" y="2875862"/>
              <a:ext cx="132178" cy="64625"/>
            </a:xfrm>
            <a:custGeom>
              <a:rect b="b" l="l" r="r" t="t"/>
              <a:pathLst>
                <a:path extrusionOk="0" h="2163" w="4424">
                  <a:moveTo>
                    <a:pt x="2359" y="1"/>
                  </a:moveTo>
                  <a:cubicBezTo>
                    <a:pt x="2295" y="1"/>
                    <a:pt x="2230" y="2"/>
                    <a:pt x="2165" y="5"/>
                  </a:cubicBezTo>
                  <a:cubicBezTo>
                    <a:pt x="951" y="58"/>
                    <a:pt x="1" y="586"/>
                    <a:pt x="22" y="1177"/>
                  </a:cubicBezTo>
                  <a:cubicBezTo>
                    <a:pt x="52" y="1736"/>
                    <a:pt x="950" y="2163"/>
                    <a:pt x="2066" y="2163"/>
                  </a:cubicBezTo>
                  <a:cubicBezTo>
                    <a:pt x="2130" y="2163"/>
                    <a:pt x="2194" y="2161"/>
                    <a:pt x="2260" y="2158"/>
                  </a:cubicBezTo>
                  <a:cubicBezTo>
                    <a:pt x="3463" y="2106"/>
                    <a:pt x="4424" y="1578"/>
                    <a:pt x="4402" y="987"/>
                  </a:cubicBezTo>
                  <a:cubicBezTo>
                    <a:pt x="4373" y="428"/>
                    <a:pt x="3474" y="1"/>
                    <a:pt x="23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1" name="Google Shape;601;p26"/>
            <p:cNvSpPr/>
            <p:nvPr/>
          </p:nvSpPr>
          <p:spPr>
            <a:xfrm>
              <a:off x="6436443" y="2289981"/>
              <a:ext cx="315716" cy="393636"/>
            </a:xfrm>
            <a:custGeom>
              <a:rect b="b" l="l" r="r" t="t"/>
              <a:pathLst>
                <a:path extrusionOk="0" h="13175" w="10567">
                  <a:moveTo>
                    <a:pt x="4613" y="1"/>
                  </a:moveTo>
                  <a:cubicBezTo>
                    <a:pt x="4613" y="1"/>
                    <a:pt x="0" y="4001"/>
                    <a:pt x="1299" y="12467"/>
                  </a:cubicBezTo>
                  <a:cubicBezTo>
                    <a:pt x="1350" y="12872"/>
                    <a:pt x="1688" y="13174"/>
                    <a:pt x="2091" y="13174"/>
                  </a:cubicBezTo>
                  <a:cubicBezTo>
                    <a:pt x="2098" y="13174"/>
                    <a:pt x="2104" y="13174"/>
                    <a:pt x="2111" y="13174"/>
                  </a:cubicBezTo>
                  <a:lnTo>
                    <a:pt x="9395" y="12773"/>
                  </a:lnTo>
                  <a:cubicBezTo>
                    <a:pt x="10060" y="12741"/>
                    <a:pt x="10566" y="12140"/>
                    <a:pt x="10482" y="11485"/>
                  </a:cubicBezTo>
                  <a:cubicBezTo>
                    <a:pt x="10091" y="8435"/>
                    <a:pt x="10028" y="529"/>
                    <a:pt x="8044" y="180"/>
                  </a:cubicBezTo>
                  <a:cubicBezTo>
                    <a:pt x="8044" y="180"/>
                    <a:pt x="7505" y="684"/>
                    <a:pt x="6573" y="684"/>
                  </a:cubicBezTo>
                  <a:cubicBezTo>
                    <a:pt x="6040" y="684"/>
                    <a:pt x="5377" y="519"/>
                    <a:pt x="46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2" name="Google Shape;602;p26"/>
            <p:cNvSpPr/>
            <p:nvPr/>
          </p:nvSpPr>
          <p:spPr>
            <a:xfrm>
              <a:off x="6561639" y="2357928"/>
              <a:ext cx="144488" cy="109979"/>
            </a:xfrm>
            <a:custGeom>
              <a:rect b="b" l="l" r="r" t="t"/>
              <a:pathLst>
                <a:path extrusionOk="0" h="3681" w="4836">
                  <a:moveTo>
                    <a:pt x="2878" y="0"/>
                  </a:moveTo>
                  <a:cubicBezTo>
                    <a:pt x="2632" y="0"/>
                    <a:pt x="2360" y="72"/>
                    <a:pt x="2059" y="239"/>
                  </a:cubicBezTo>
                  <a:cubicBezTo>
                    <a:pt x="1" y="1379"/>
                    <a:pt x="1225" y="3680"/>
                    <a:pt x="1225" y="3680"/>
                  </a:cubicBezTo>
                  <a:lnTo>
                    <a:pt x="4835" y="2466"/>
                  </a:lnTo>
                  <a:cubicBezTo>
                    <a:pt x="4835" y="2466"/>
                    <a:pt x="4319" y="0"/>
                    <a:pt x="28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3" name="Google Shape;603;p26"/>
            <p:cNvSpPr/>
            <p:nvPr/>
          </p:nvSpPr>
          <p:spPr>
            <a:xfrm>
              <a:off x="6601080" y="2470395"/>
              <a:ext cx="145414" cy="296176"/>
            </a:xfrm>
            <a:custGeom>
              <a:rect b="b" l="l" r="r" t="t"/>
              <a:pathLst>
                <a:path extrusionOk="0" h="9913" w="4867">
                  <a:moveTo>
                    <a:pt x="2333" y="1"/>
                  </a:moveTo>
                  <a:lnTo>
                    <a:pt x="0" y="718"/>
                  </a:lnTo>
                  <a:lnTo>
                    <a:pt x="1584" y="8920"/>
                  </a:lnTo>
                  <a:cubicBezTo>
                    <a:pt x="1541" y="8983"/>
                    <a:pt x="1520" y="9057"/>
                    <a:pt x="1510" y="9131"/>
                  </a:cubicBezTo>
                  <a:cubicBezTo>
                    <a:pt x="1415" y="9205"/>
                    <a:pt x="1362" y="9321"/>
                    <a:pt x="1362" y="9448"/>
                  </a:cubicBezTo>
                  <a:cubicBezTo>
                    <a:pt x="1372" y="9715"/>
                    <a:pt x="1673" y="9913"/>
                    <a:pt x="2041" y="9913"/>
                  </a:cubicBezTo>
                  <a:cubicBezTo>
                    <a:pt x="2050" y="9913"/>
                    <a:pt x="2060" y="9913"/>
                    <a:pt x="2069" y="9912"/>
                  </a:cubicBezTo>
                  <a:cubicBezTo>
                    <a:pt x="2185" y="9902"/>
                    <a:pt x="2301" y="9870"/>
                    <a:pt x="2417" y="9817"/>
                  </a:cubicBezTo>
                  <a:cubicBezTo>
                    <a:pt x="2629" y="9861"/>
                    <a:pt x="2854" y="9883"/>
                    <a:pt x="3076" y="9883"/>
                  </a:cubicBezTo>
                  <a:cubicBezTo>
                    <a:pt x="3121" y="9883"/>
                    <a:pt x="3165" y="9882"/>
                    <a:pt x="3209" y="9881"/>
                  </a:cubicBezTo>
                  <a:cubicBezTo>
                    <a:pt x="4127" y="9838"/>
                    <a:pt x="4866" y="9458"/>
                    <a:pt x="4845" y="9036"/>
                  </a:cubicBezTo>
                  <a:cubicBezTo>
                    <a:pt x="4824" y="8709"/>
                    <a:pt x="4381" y="8456"/>
                    <a:pt x="3769" y="8361"/>
                  </a:cubicBezTo>
                  <a:lnTo>
                    <a:pt x="2333" y="1"/>
                  </a:lnTo>
                  <a:close/>
                </a:path>
              </a:pathLst>
            </a:custGeom>
            <a:solidFill>
              <a:srgbClr val="FFFFFF"/>
            </a:solidFill>
            <a:ln cap="rnd" cmpd="sng" w="76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4" name="Google Shape;604;p26"/>
            <p:cNvSpPr/>
            <p:nvPr/>
          </p:nvSpPr>
          <p:spPr>
            <a:xfrm>
              <a:off x="6799780" y="2255650"/>
              <a:ext cx="152584" cy="110547"/>
            </a:xfrm>
            <a:custGeom>
              <a:rect b="b" l="l" r="r" t="t"/>
              <a:pathLst>
                <a:path extrusionOk="0" h="3700" w="5107">
                  <a:moveTo>
                    <a:pt x="412" y="1"/>
                  </a:moveTo>
                  <a:cubicBezTo>
                    <a:pt x="279" y="1"/>
                    <a:pt x="142" y="4"/>
                    <a:pt x="0" y="10"/>
                  </a:cubicBezTo>
                  <a:cubicBezTo>
                    <a:pt x="0" y="10"/>
                    <a:pt x="162" y="3699"/>
                    <a:pt x="4402" y="3699"/>
                  </a:cubicBezTo>
                  <a:cubicBezTo>
                    <a:pt x="4495" y="3699"/>
                    <a:pt x="4590" y="3697"/>
                    <a:pt x="4687" y="3694"/>
                  </a:cubicBezTo>
                  <a:cubicBezTo>
                    <a:pt x="4687" y="3694"/>
                    <a:pt x="5106" y="1"/>
                    <a:pt x="412" y="1"/>
                  </a:cubicBezTo>
                  <a:close/>
                </a:path>
              </a:pathLst>
            </a:custGeom>
            <a:solidFill>
              <a:srgbClr val="FCFCFC"/>
            </a:solidFill>
            <a:ln cap="rnd" cmpd="sng" w="108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5" name="Google Shape;605;p26"/>
            <p:cNvSpPr/>
            <p:nvPr/>
          </p:nvSpPr>
          <p:spPr>
            <a:xfrm>
              <a:off x="6835098" y="2281466"/>
              <a:ext cx="104721" cy="84553"/>
            </a:xfrm>
            <a:custGeom>
              <a:rect b="b" l="l" r="r" t="t"/>
              <a:pathLst>
                <a:path extrusionOk="0" h="2830" w="3505">
                  <a:moveTo>
                    <a:pt x="0" y="1"/>
                  </a:moveTo>
                  <a:lnTo>
                    <a:pt x="3505" y="2830"/>
                  </a:lnTo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6" name="Google Shape;606;p26"/>
            <p:cNvSpPr/>
            <p:nvPr/>
          </p:nvSpPr>
          <p:spPr>
            <a:xfrm>
              <a:off x="6835098" y="2281466"/>
              <a:ext cx="104721" cy="84553"/>
            </a:xfrm>
            <a:custGeom>
              <a:rect b="b" l="l" r="r" t="t"/>
              <a:pathLst>
                <a:path extrusionOk="0" fill="none" h="2830" w="3505">
                  <a:moveTo>
                    <a:pt x="0" y="1"/>
                  </a:moveTo>
                  <a:lnTo>
                    <a:pt x="3505" y="2830"/>
                  </a:lnTo>
                </a:path>
              </a:pathLst>
            </a:custGeom>
            <a:noFill/>
            <a:ln cap="rnd" cmpd="sng" w="108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7" name="Google Shape;607;p26"/>
            <p:cNvSpPr/>
            <p:nvPr/>
          </p:nvSpPr>
          <p:spPr>
            <a:xfrm>
              <a:off x="7168795" y="2251198"/>
              <a:ext cx="159904" cy="166238"/>
            </a:xfrm>
            <a:custGeom>
              <a:rect b="b" l="l" r="r" t="t"/>
              <a:pathLst>
                <a:path extrusionOk="0" h="5564" w="5352">
                  <a:moveTo>
                    <a:pt x="3631" y="1"/>
                  </a:moveTo>
                  <a:cubicBezTo>
                    <a:pt x="3631" y="1"/>
                    <a:pt x="0" y="1289"/>
                    <a:pt x="1489" y="5563"/>
                  </a:cubicBezTo>
                  <a:cubicBezTo>
                    <a:pt x="1489" y="5563"/>
                    <a:pt x="5352" y="4835"/>
                    <a:pt x="3631" y="1"/>
                  </a:cubicBezTo>
                  <a:close/>
                </a:path>
              </a:pathLst>
            </a:custGeom>
            <a:solidFill>
              <a:srgbClr val="FCFCFC"/>
            </a:solidFill>
            <a:ln cap="rnd" cmpd="sng" w="108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8" name="Google Shape;608;p26"/>
            <p:cNvSpPr/>
            <p:nvPr/>
          </p:nvSpPr>
          <p:spPr>
            <a:xfrm>
              <a:off x="7213256" y="2292521"/>
              <a:ext cx="49866" cy="124918"/>
            </a:xfrm>
            <a:custGeom>
              <a:rect b="b" l="l" r="r" t="t"/>
              <a:pathLst>
                <a:path extrusionOk="0" h="4181" w="1669">
                  <a:moveTo>
                    <a:pt x="1668" y="0"/>
                  </a:moveTo>
                  <a:lnTo>
                    <a:pt x="1" y="4180"/>
                  </a:lnTo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9" name="Google Shape;609;p26"/>
            <p:cNvSpPr/>
            <p:nvPr/>
          </p:nvSpPr>
          <p:spPr>
            <a:xfrm>
              <a:off x="7213256" y="2292521"/>
              <a:ext cx="49866" cy="124918"/>
            </a:xfrm>
            <a:custGeom>
              <a:rect b="b" l="l" r="r" t="t"/>
              <a:pathLst>
                <a:path extrusionOk="0" fill="none" h="4181" w="1669">
                  <a:moveTo>
                    <a:pt x="1668" y="0"/>
                  </a:moveTo>
                  <a:lnTo>
                    <a:pt x="1" y="4180"/>
                  </a:lnTo>
                </a:path>
              </a:pathLst>
            </a:custGeom>
            <a:noFill/>
            <a:ln cap="rnd" cmpd="sng" w="108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0" name="Google Shape;610;p26"/>
            <p:cNvSpPr/>
            <p:nvPr/>
          </p:nvSpPr>
          <p:spPr>
            <a:xfrm>
              <a:off x="7525393" y="1962411"/>
              <a:ext cx="466739" cy="422898"/>
            </a:xfrm>
            <a:custGeom>
              <a:rect b="b" l="l" r="r" t="t"/>
              <a:pathLst>
                <a:path extrusionOk="0" h="17967" w="19729">
                  <a:moveTo>
                    <a:pt x="9864" y="1"/>
                  </a:moveTo>
                  <a:cubicBezTo>
                    <a:pt x="7566" y="1"/>
                    <a:pt x="5268" y="877"/>
                    <a:pt x="3515" y="2629"/>
                  </a:cubicBezTo>
                  <a:cubicBezTo>
                    <a:pt x="0" y="6134"/>
                    <a:pt x="0" y="11823"/>
                    <a:pt x="3515" y="15338"/>
                  </a:cubicBezTo>
                  <a:cubicBezTo>
                    <a:pt x="5268" y="17090"/>
                    <a:pt x="7566" y="17966"/>
                    <a:pt x="9864" y="17966"/>
                  </a:cubicBezTo>
                  <a:cubicBezTo>
                    <a:pt x="12163" y="17966"/>
                    <a:pt x="14461" y="17090"/>
                    <a:pt x="16214" y="15338"/>
                  </a:cubicBezTo>
                  <a:cubicBezTo>
                    <a:pt x="19729" y="11823"/>
                    <a:pt x="19729" y="6134"/>
                    <a:pt x="16214" y="2629"/>
                  </a:cubicBezTo>
                  <a:cubicBezTo>
                    <a:pt x="14461" y="877"/>
                    <a:pt x="12163" y="1"/>
                    <a:pt x="98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1" name="Google Shape;611;p26"/>
            <p:cNvSpPr/>
            <p:nvPr/>
          </p:nvSpPr>
          <p:spPr>
            <a:xfrm>
              <a:off x="7525393" y="1941791"/>
              <a:ext cx="466739" cy="464136"/>
            </a:xfrm>
            <a:custGeom>
              <a:rect b="b" l="l" r="r" t="t"/>
              <a:pathLst>
                <a:path extrusionOk="0" fill="none" h="19719" w="19729">
                  <a:moveTo>
                    <a:pt x="16214" y="3505"/>
                  </a:moveTo>
                  <a:cubicBezTo>
                    <a:pt x="19729" y="7010"/>
                    <a:pt x="19729" y="12699"/>
                    <a:pt x="16214" y="16214"/>
                  </a:cubicBezTo>
                  <a:cubicBezTo>
                    <a:pt x="12709" y="19719"/>
                    <a:pt x="7020" y="19719"/>
                    <a:pt x="3515" y="16214"/>
                  </a:cubicBezTo>
                  <a:cubicBezTo>
                    <a:pt x="0" y="12699"/>
                    <a:pt x="0" y="7010"/>
                    <a:pt x="3515" y="3505"/>
                  </a:cubicBezTo>
                  <a:cubicBezTo>
                    <a:pt x="7020" y="1"/>
                    <a:pt x="12709" y="1"/>
                    <a:pt x="16214" y="3505"/>
                  </a:cubicBezTo>
                  <a:close/>
                </a:path>
              </a:pathLst>
            </a:custGeom>
            <a:noFill/>
            <a:ln cap="rnd" cmpd="sng" w="15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2" name="Google Shape;612;p26"/>
            <p:cNvSpPr/>
            <p:nvPr/>
          </p:nvSpPr>
          <p:spPr>
            <a:xfrm>
              <a:off x="7727072" y="2446333"/>
              <a:ext cx="33164" cy="1912"/>
            </a:xfrm>
            <a:custGeom>
              <a:rect b="b" l="l" r="r" t="t"/>
              <a:pathLst>
                <a:path extrusionOk="0" fill="none" h="64" w="1110">
                  <a:moveTo>
                    <a:pt x="1109" y="63"/>
                  </a:moveTo>
                  <a:cubicBezTo>
                    <a:pt x="729" y="53"/>
                    <a:pt x="370" y="42"/>
                    <a:pt x="1" y="0"/>
                  </a:cubicBezTo>
                </a:path>
              </a:pathLst>
            </a:custGeom>
            <a:noFill/>
            <a:ln cap="rnd" cmpd="sng" w="190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3" name="Google Shape;613;p26"/>
            <p:cNvSpPr/>
            <p:nvPr/>
          </p:nvSpPr>
          <p:spPr>
            <a:xfrm>
              <a:off x="7482925" y="1892100"/>
              <a:ext cx="566384" cy="532701"/>
            </a:xfrm>
            <a:custGeom>
              <a:rect b="b" l="l" r="r" t="t"/>
              <a:pathLst>
                <a:path extrusionOk="0" fill="none" h="22632" w="23941">
                  <a:moveTo>
                    <a:pt x="8319" y="22632"/>
                  </a:moveTo>
                  <a:cubicBezTo>
                    <a:pt x="3294" y="21112"/>
                    <a:pt x="1" y="16320"/>
                    <a:pt x="370" y="11084"/>
                  </a:cubicBezTo>
                  <a:cubicBezTo>
                    <a:pt x="750" y="5848"/>
                    <a:pt x="4698" y="1573"/>
                    <a:pt x="9891" y="782"/>
                  </a:cubicBezTo>
                  <a:cubicBezTo>
                    <a:pt x="15074" y="1"/>
                    <a:pt x="20120" y="2903"/>
                    <a:pt x="22030" y="7791"/>
                  </a:cubicBezTo>
                  <a:cubicBezTo>
                    <a:pt x="23941" y="12678"/>
                    <a:pt x="22220" y="18241"/>
                    <a:pt x="17871" y="21186"/>
                  </a:cubicBezTo>
                </a:path>
              </a:pathLst>
            </a:custGeom>
            <a:noFill/>
            <a:ln cap="rnd" cmpd="sng" w="19000">
              <a:solidFill>
                <a:schemeClr val="dk1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4" name="Google Shape;614;p26"/>
            <p:cNvSpPr/>
            <p:nvPr/>
          </p:nvSpPr>
          <p:spPr>
            <a:xfrm>
              <a:off x="7830929" y="2428341"/>
              <a:ext cx="30" cy="30"/>
            </a:xfrm>
            <a:custGeom>
              <a:rect b="b" l="l" r="r" t="t"/>
              <a:pathLst>
                <a:path extrusionOk="0" fill="none" h="1" w="1">
                  <a:moveTo>
                    <a:pt x="0" y="0"/>
                  </a:moveTo>
                  <a:close/>
                </a:path>
              </a:pathLst>
            </a:custGeom>
            <a:noFill/>
            <a:ln cap="rnd" cmpd="sng" w="190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5" name="Google Shape;615;p26"/>
            <p:cNvSpPr/>
            <p:nvPr/>
          </p:nvSpPr>
          <p:spPr>
            <a:xfrm>
              <a:off x="7724234" y="2422340"/>
              <a:ext cx="30" cy="30"/>
            </a:xfrm>
            <a:custGeom>
              <a:rect b="b" l="l" r="r" t="t"/>
              <a:pathLst>
                <a:path extrusionOk="0" fill="none" h="1" w="1">
                  <a:moveTo>
                    <a:pt x="1" y="1"/>
                  </a:moveTo>
                  <a:close/>
                </a:path>
              </a:pathLst>
            </a:custGeom>
            <a:noFill/>
            <a:ln cap="rnd" cmpd="sng" w="190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6" name="Google Shape;616;p26"/>
            <p:cNvSpPr/>
            <p:nvPr/>
          </p:nvSpPr>
          <p:spPr>
            <a:xfrm>
              <a:off x="7762596" y="2420624"/>
              <a:ext cx="29997" cy="53331"/>
            </a:xfrm>
            <a:custGeom>
              <a:rect b="b" l="l" r="r" t="t"/>
              <a:pathLst>
                <a:path extrusionOk="0" fill="none" h="1785" w="1004">
                  <a:moveTo>
                    <a:pt x="138" y="1"/>
                  </a:moveTo>
                  <a:lnTo>
                    <a:pt x="1003" y="887"/>
                  </a:lnTo>
                  <a:lnTo>
                    <a:pt x="1" y="1785"/>
                  </a:lnTo>
                </a:path>
              </a:pathLst>
            </a:custGeom>
            <a:noFill/>
            <a:ln cap="rnd" cmpd="sng" w="1267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7" name="Google Shape;617;p26"/>
            <p:cNvSpPr/>
            <p:nvPr/>
          </p:nvSpPr>
          <p:spPr>
            <a:xfrm>
              <a:off x="7685086" y="1739956"/>
              <a:ext cx="165611" cy="95249"/>
            </a:xfrm>
            <a:custGeom>
              <a:rect b="b" l="l" r="r" t="t"/>
              <a:pathLst>
                <a:path extrusionOk="0" h="3188" w="5543">
                  <a:moveTo>
                    <a:pt x="5542" y="0"/>
                  </a:moveTo>
                  <a:lnTo>
                    <a:pt x="1" y="3188"/>
                  </a:lnTo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8" name="Google Shape;618;p26"/>
            <p:cNvSpPr/>
            <p:nvPr/>
          </p:nvSpPr>
          <p:spPr>
            <a:xfrm>
              <a:off x="6399841" y="1648345"/>
              <a:ext cx="244129" cy="385868"/>
            </a:xfrm>
            <a:custGeom>
              <a:rect b="b" l="l" r="r" t="t"/>
              <a:pathLst>
                <a:path extrusionOk="0" h="12915" w="8171">
                  <a:moveTo>
                    <a:pt x="3804" y="0"/>
                  </a:moveTo>
                  <a:cubicBezTo>
                    <a:pt x="3467" y="0"/>
                    <a:pt x="3133" y="162"/>
                    <a:pt x="2935" y="480"/>
                  </a:cubicBezTo>
                  <a:cubicBezTo>
                    <a:pt x="1721" y="2390"/>
                    <a:pt x="32" y="5937"/>
                    <a:pt x="1" y="8998"/>
                  </a:cubicBezTo>
                  <a:cubicBezTo>
                    <a:pt x="1" y="11236"/>
                    <a:pt x="1890" y="12904"/>
                    <a:pt x="4117" y="12914"/>
                  </a:cubicBezTo>
                  <a:cubicBezTo>
                    <a:pt x="6355" y="12914"/>
                    <a:pt x="8160" y="11099"/>
                    <a:pt x="8171" y="8872"/>
                  </a:cubicBezTo>
                  <a:cubicBezTo>
                    <a:pt x="8118" y="6328"/>
                    <a:pt x="6081" y="2359"/>
                    <a:pt x="4635" y="417"/>
                  </a:cubicBezTo>
                  <a:cubicBezTo>
                    <a:pt x="4427" y="138"/>
                    <a:pt x="4114" y="0"/>
                    <a:pt x="3804" y="0"/>
                  </a:cubicBezTo>
                  <a:close/>
                </a:path>
              </a:pathLst>
            </a:custGeom>
            <a:solidFill>
              <a:srgbClr val="FCFCFC"/>
            </a:solidFill>
            <a:ln cap="rnd" cmpd="sng" w="153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9" name="Google Shape;619;p26"/>
            <p:cNvSpPr/>
            <p:nvPr/>
          </p:nvSpPr>
          <p:spPr>
            <a:xfrm>
              <a:off x="6454102" y="1856009"/>
              <a:ext cx="53959" cy="73200"/>
            </a:xfrm>
            <a:custGeom>
              <a:rect b="b" l="l" r="r" t="t"/>
              <a:pathLst>
                <a:path extrusionOk="0" h="2450" w="1806">
                  <a:moveTo>
                    <a:pt x="1805" y="0"/>
                  </a:moveTo>
                  <a:lnTo>
                    <a:pt x="1805" y="0"/>
                  </a:lnTo>
                  <a:cubicBezTo>
                    <a:pt x="697" y="243"/>
                    <a:pt x="0" y="1341"/>
                    <a:pt x="243" y="2449"/>
                  </a:cubicBezTo>
                  <a:lnTo>
                    <a:pt x="1805" y="0"/>
                  </a:ln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0" name="Google Shape;620;p26"/>
            <p:cNvSpPr/>
            <p:nvPr/>
          </p:nvSpPr>
          <p:spPr>
            <a:xfrm>
              <a:off x="6454102" y="1856009"/>
              <a:ext cx="53959" cy="73200"/>
            </a:xfrm>
            <a:custGeom>
              <a:rect b="b" l="l" r="r" t="t"/>
              <a:pathLst>
                <a:path extrusionOk="0" fill="none" h="2450" w="1806">
                  <a:moveTo>
                    <a:pt x="243" y="2449"/>
                  </a:moveTo>
                  <a:cubicBezTo>
                    <a:pt x="0" y="1341"/>
                    <a:pt x="697" y="243"/>
                    <a:pt x="1805" y="0"/>
                  </a:cubicBezTo>
                </a:path>
              </a:pathLst>
            </a:custGeom>
            <a:noFill/>
            <a:ln cap="rnd" cmpd="sng" w="129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1" name="Google Shape;621;p26"/>
            <p:cNvSpPr/>
            <p:nvPr/>
          </p:nvSpPr>
          <p:spPr>
            <a:xfrm>
              <a:off x="6492587" y="1839934"/>
              <a:ext cx="30296" cy="38811"/>
            </a:xfrm>
            <a:custGeom>
              <a:rect b="b" l="l" r="r" t="t"/>
              <a:pathLst>
                <a:path extrusionOk="0" fill="none" h="1299" w="1014">
                  <a:moveTo>
                    <a:pt x="412" y="1298"/>
                  </a:moveTo>
                  <a:lnTo>
                    <a:pt x="1013" y="306"/>
                  </a:lnTo>
                  <a:lnTo>
                    <a:pt x="0" y="0"/>
                  </a:lnTo>
                </a:path>
              </a:pathLst>
            </a:custGeom>
            <a:noFill/>
            <a:ln cap="rnd" cmpd="sng" w="129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2" name="Google Shape;622;p26"/>
            <p:cNvSpPr/>
            <p:nvPr/>
          </p:nvSpPr>
          <p:spPr>
            <a:xfrm>
              <a:off x="6517806" y="1906775"/>
              <a:ext cx="61518" cy="61548"/>
            </a:xfrm>
            <a:custGeom>
              <a:rect b="b" l="l" r="r" t="t"/>
              <a:pathLst>
                <a:path extrusionOk="0" h="2060" w="2059">
                  <a:moveTo>
                    <a:pt x="2059" y="1"/>
                  </a:moveTo>
                  <a:lnTo>
                    <a:pt x="1" y="2059"/>
                  </a:lnTo>
                  <a:cubicBezTo>
                    <a:pt x="1141" y="2059"/>
                    <a:pt x="2059" y="1141"/>
                    <a:pt x="2059" y="1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3" name="Google Shape;623;p26"/>
            <p:cNvSpPr/>
            <p:nvPr/>
          </p:nvSpPr>
          <p:spPr>
            <a:xfrm>
              <a:off x="6517806" y="1906775"/>
              <a:ext cx="61518" cy="61548"/>
            </a:xfrm>
            <a:custGeom>
              <a:rect b="b" l="l" r="r" t="t"/>
              <a:pathLst>
                <a:path extrusionOk="0" fill="none" h="2060" w="2059">
                  <a:moveTo>
                    <a:pt x="1" y="2059"/>
                  </a:moveTo>
                  <a:cubicBezTo>
                    <a:pt x="1141" y="2059"/>
                    <a:pt x="2059" y="1141"/>
                    <a:pt x="2059" y="1"/>
                  </a:cubicBezTo>
                </a:path>
              </a:pathLst>
            </a:custGeom>
            <a:noFill/>
            <a:ln cap="rnd" cmpd="sng" w="129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4" name="Google Shape;624;p26"/>
            <p:cNvSpPr/>
            <p:nvPr/>
          </p:nvSpPr>
          <p:spPr>
            <a:xfrm>
              <a:off x="6504868" y="1944961"/>
              <a:ext cx="24320" cy="40693"/>
            </a:xfrm>
            <a:custGeom>
              <a:rect b="b" l="l" r="r" t="t"/>
              <a:pathLst>
                <a:path extrusionOk="0" fill="none" h="1362" w="814">
                  <a:moveTo>
                    <a:pt x="814" y="1362"/>
                  </a:moveTo>
                  <a:lnTo>
                    <a:pt x="1" y="792"/>
                  </a:lnTo>
                  <a:lnTo>
                    <a:pt x="687" y="0"/>
                  </a:lnTo>
                </a:path>
              </a:pathLst>
            </a:custGeom>
            <a:noFill/>
            <a:ln cap="rnd" cmpd="sng" w="129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5" name="Google Shape;625;p26"/>
            <p:cNvSpPr/>
            <p:nvPr/>
          </p:nvSpPr>
          <p:spPr>
            <a:xfrm>
              <a:off x="6816887" y="1753677"/>
              <a:ext cx="224092" cy="224497"/>
            </a:xfrm>
            <a:custGeom>
              <a:rect b="b" l="l" r="r" t="t"/>
              <a:pathLst>
                <a:path extrusionOk="0" h="8317" w="8302">
                  <a:moveTo>
                    <a:pt x="4780" y="1"/>
                  </a:moveTo>
                  <a:cubicBezTo>
                    <a:pt x="4673" y="1"/>
                    <a:pt x="4564" y="48"/>
                    <a:pt x="4476" y="162"/>
                  </a:cubicBezTo>
                  <a:lnTo>
                    <a:pt x="781" y="4795"/>
                  </a:lnTo>
                  <a:cubicBezTo>
                    <a:pt x="0" y="5777"/>
                    <a:pt x="581" y="7244"/>
                    <a:pt x="1826" y="7434"/>
                  </a:cubicBezTo>
                  <a:lnTo>
                    <a:pt x="7684" y="8310"/>
                  </a:lnTo>
                  <a:cubicBezTo>
                    <a:pt x="7711" y="8315"/>
                    <a:pt x="7737" y="8317"/>
                    <a:pt x="7761" y="8317"/>
                  </a:cubicBezTo>
                  <a:cubicBezTo>
                    <a:pt x="8222" y="8317"/>
                    <a:pt x="8302" y="7599"/>
                    <a:pt x="7801" y="7529"/>
                  </a:cubicBezTo>
                  <a:lnTo>
                    <a:pt x="1942" y="6653"/>
                  </a:lnTo>
                  <a:cubicBezTo>
                    <a:pt x="1298" y="6558"/>
                    <a:pt x="992" y="5798"/>
                    <a:pt x="1404" y="5292"/>
                  </a:cubicBezTo>
                  <a:lnTo>
                    <a:pt x="5098" y="647"/>
                  </a:lnTo>
                  <a:cubicBezTo>
                    <a:pt x="5337" y="346"/>
                    <a:pt x="5070" y="1"/>
                    <a:pt x="4780" y="1"/>
                  </a:cubicBezTo>
                  <a:close/>
                </a:path>
              </a:pathLst>
            </a:custGeom>
            <a:solidFill>
              <a:srgbClr val="9EB2C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6" name="Google Shape;626;p26"/>
            <p:cNvSpPr/>
            <p:nvPr/>
          </p:nvSpPr>
          <p:spPr>
            <a:xfrm>
              <a:off x="6963710" y="1585290"/>
              <a:ext cx="242690" cy="191377"/>
            </a:xfrm>
            <a:custGeom>
              <a:rect b="b" l="l" r="r" t="t"/>
              <a:pathLst>
                <a:path extrusionOk="0" h="7090" w="8991">
                  <a:moveTo>
                    <a:pt x="5208" y="0"/>
                  </a:moveTo>
                  <a:cubicBezTo>
                    <a:pt x="4739" y="0"/>
                    <a:pt x="4266" y="198"/>
                    <a:pt x="3934" y="615"/>
                  </a:cubicBezTo>
                  <a:lnTo>
                    <a:pt x="240" y="5260"/>
                  </a:lnTo>
                  <a:cubicBezTo>
                    <a:pt x="1" y="5560"/>
                    <a:pt x="263" y="5906"/>
                    <a:pt x="553" y="5906"/>
                  </a:cubicBezTo>
                  <a:cubicBezTo>
                    <a:pt x="661" y="5906"/>
                    <a:pt x="772" y="5859"/>
                    <a:pt x="863" y="5745"/>
                  </a:cubicBezTo>
                  <a:lnTo>
                    <a:pt x="4557" y="1111"/>
                  </a:lnTo>
                  <a:cubicBezTo>
                    <a:pt x="4728" y="896"/>
                    <a:pt x="4971" y="793"/>
                    <a:pt x="5212" y="793"/>
                  </a:cubicBezTo>
                  <a:cubicBezTo>
                    <a:pt x="5539" y="793"/>
                    <a:pt x="5864" y="981"/>
                    <a:pt x="6003" y="1333"/>
                  </a:cubicBezTo>
                  <a:lnTo>
                    <a:pt x="8178" y="6843"/>
                  </a:lnTo>
                  <a:cubicBezTo>
                    <a:pt x="8230" y="6970"/>
                    <a:pt x="8347" y="7065"/>
                    <a:pt x="8484" y="7086"/>
                  </a:cubicBezTo>
                  <a:cubicBezTo>
                    <a:pt x="8504" y="7088"/>
                    <a:pt x="8523" y="7090"/>
                    <a:pt x="8541" y="7090"/>
                  </a:cubicBezTo>
                  <a:cubicBezTo>
                    <a:pt x="8592" y="7090"/>
                    <a:pt x="8638" y="7080"/>
                    <a:pt x="8684" y="7065"/>
                  </a:cubicBezTo>
                  <a:cubicBezTo>
                    <a:pt x="8895" y="6991"/>
                    <a:pt x="8990" y="6758"/>
                    <a:pt x="8917" y="6547"/>
                  </a:cubicBezTo>
                  <a:lnTo>
                    <a:pt x="6742" y="1037"/>
                  </a:lnTo>
                  <a:cubicBezTo>
                    <a:pt x="6475" y="363"/>
                    <a:pt x="5845" y="0"/>
                    <a:pt x="5208" y="0"/>
                  </a:cubicBezTo>
                  <a:close/>
                </a:path>
              </a:pathLst>
            </a:custGeom>
            <a:solidFill>
              <a:srgbClr val="9EB2C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7" name="Google Shape;627;p26"/>
            <p:cNvSpPr/>
            <p:nvPr/>
          </p:nvSpPr>
          <p:spPr>
            <a:xfrm>
              <a:off x="7061215" y="1793411"/>
              <a:ext cx="230948" cy="216183"/>
            </a:xfrm>
            <a:custGeom>
              <a:rect b="b" l="l" r="r" t="t"/>
              <a:pathLst>
                <a:path extrusionOk="0" h="8009" w="8556">
                  <a:moveTo>
                    <a:pt x="5595" y="1"/>
                  </a:moveTo>
                  <a:cubicBezTo>
                    <a:pt x="5345" y="1"/>
                    <a:pt x="5089" y="231"/>
                    <a:pt x="5210" y="547"/>
                  </a:cubicBezTo>
                  <a:lnTo>
                    <a:pt x="7384" y="6057"/>
                  </a:lnTo>
                  <a:cubicBezTo>
                    <a:pt x="7610" y="6628"/>
                    <a:pt x="7185" y="7217"/>
                    <a:pt x="6605" y="7217"/>
                  </a:cubicBezTo>
                  <a:cubicBezTo>
                    <a:pt x="6563" y="7217"/>
                    <a:pt x="6520" y="7214"/>
                    <a:pt x="6476" y="7208"/>
                  </a:cubicBezTo>
                  <a:lnTo>
                    <a:pt x="607" y="6342"/>
                  </a:lnTo>
                  <a:cubicBezTo>
                    <a:pt x="581" y="6338"/>
                    <a:pt x="556" y="6336"/>
                    <a:pt x="531" y="6336"/>
                  </a:cubicBezTo>
                  <a:cubicBezTo>
                    <a:pt x="80" y="6336"/>
                    <a:pt x="0" y="7043"/>
                    <a:pt x="491" y="7123"/>
                  </a:cubicBezTo>
                  <a:lnTo>
                    <a:pt x="6350" y="8000"/>
                  </a:lnTo>
                  <a:lnTo>
                    <a:pt x="6350" y="7989"/>
                  </a:lnTo>
                  <a:cubicBezTo>
                    <a:pt x="6436" y="8002"/>
                    <a:pt x="6522" y="8008"/>
                    <a:pt x="6606" y="8008"/>
                  </a:cubicBezTo>
                  <a:cubicBezTo>
                    <a:pt x="7735" y="8008"/>
                    <a:pt x="8555" y="6863"/>
                    <a:pt x="8123" y="5772"/>
                  </a:cubicBezTo>
                  <a:lnTo>
                    <a:pt x="5948" y="252"/>
                  </a:lnTo>
                  <a:cubicBezTo>
                    <a:pt x="5880" y="76"/>
                    <a:pt x="5738" y="1"/>
                    <a:pt x="5595" y="1"/>
                  </a:cubicBezTo>
                  <a:close/>
                </a:path>
              </a:pathLst>
            </a:custGeom>
            <a:solidFill>
              <a:srgbClr val="9EB2C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8" name="Google Shape;628;p26"/>
            <p:cNvSpPr/>
            <p:nvPr/>
          </p:nvSpPr>
          <p:spPr>
            <a:xfrm>
              <a:off x="6995240" y="1932240"/>
              <a:ext cx="49612" cy="65619"/>
            </a:xfrm>
            <a:custGeom>
              <a:rect b="b" l="l" r="r" t="t"/>
              <a:pathLst>
                <a:path extrusionOk="0" h="2431" w="1838">
                  <a:moveTo>
                    <a:pt x="705" y="0"/>
                  </a:moveTo>
                  <a:cubicBezTo>
                    <a:pt x="416" y="0"/>
                    <a:pt x="141" y="334"/>
                    <a:pt x="370" y="640"/>
                  </a:cubicBezTo>
                  <a:lnTo>
                    <a:pt x="835" y="1263"/>
                  </a:lnTo>
                  <a:lnTo>
                    <a:pt x="212" y="1717"/>
                  </a:lnTo>
                  <a:cubicBezTo>
                    <a:pt x="32" y="1843"/>
                    <a:pt x="1" y="2097"/>
                    <a:pt x="127" y="2265"/>
                  </a:cubicBezTo>
                  <a:cubicBezTo>
                    <a:pt x="191" y="2350"/>
                    <a:pt x="286" y="2413"/>
                    <a:pt x="391" y="2424"/>
                  </a:cubicBezTo>
                  <a:cubicBezTo>
                    <a:pt x="413" y="2428"/>
                    <a:pt x="435" y="2430"/>
                    <a:pt x="457" y="2430"/>
                  </a:cubicBezTo>
                  <a:cubicBezTo>
                    <a:pt x="540" y="2430"/>
                    <a:pt x="620" y="2400"/>
                    <a:pt x="687" y="2350"/>
                  </a:cubicBezTo>
                  <a:lnTo>
                    <a:pt x="1616" y="1653"/>
                  </a:lnTo>
                  <a:cubicBezTo>
                    <a:pt x="1795" y="1527"/>
                    <a:pt x="1837" y="1284"/>
                    <a:pt x="1700" y="1104"/>
                  </a:cubicBezTo>
                  <a:lnTo>
                    <a:pt x="1014" y="165"/>
                  </a:lnTo>
                  <a:cubicBezTo>
                    <a:pt x="927" y="49"/>
                    <a:pt x="815" y="0"/>
                    <a:pt x="705" y="0"/>
                  </a:cubicBezTo>
                  <a:close/>
                </a:path>
              </a:pathLst>
            </a:custGeom>
            <a:solidFill>
              <a:srgbClr val="9EB2C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9" name="Google Shape;629;p26"/>
            <p:cNvSpPr/>
            <p:nvPr/>
          </p:nvSpPr>
          <p:spPr>
            <a:xfrm>
              <a:off x="7181043" y="1781831"/>
              <a:ext cx="70046" cy="49612"/>
            </a:xfrm>
            <a:custGeom>
              <a:rect b="b" l="l" r="r" t="t"/>
              <a:pathLst>
                <a:path extrusionOk="0" h="1838" w="2595">
                  <a:moveTo>
                    <a:pt x="965" y="0"/>
                  </a:moveTo>
                  <a:cubicBezTo>
                    <a:pt x="922" y="0"/>
                    <a:pt x="878" y="9"/>
                    <a:pt x="834" y="26"/>
                  </a:cubicBezTo>
                  <a:cubicBezTo>
                    <a:pt x="739" y="58"/>
                    <a:pt x="654" y="132"/>
                    <a:pt x="612" y="227"/>
                  </a:cubicBezTo>
                  <a:lnTo>
                    <a:pt x="95" y="1272"/>
                  </a:lnTo>
                  <a:cubicBezTo>
                    <a:pt x="0" y="1462"/>
                    <a:pt x="74" y="1694"/>
                    <a:pt x="274" y="1800"/>
                  </a:cubicBezTo>
                  <a:cubicBezTo>
                    <a:pt x="306" y="1810"/>
                    <a:pt x="348" y="1821"/>
                    <a:pt x="391" y="1831"/>
                  </a:cubicBezTo>
                  <a:cubicBezTo>
                    <a:pt x="413" y="1835"/>
                    <a:pt x="434" y="1837"/>
                    <a:pt x="456" y="1837"/>
                  </a:cubicBezTo>
                  <a:cubicBezTo>
                    <a:pt x="602" y="1837"/>
                    <a:pt x="738" y="1749"/>
                    <a:pt x="802" y="1620"/>
                  </a:cubicBezTo>
                  <a:lnTo>
                    <a:pt x="1140" y="924"/>
                  </a:lnTo>
                  <a:lnTo>
                    <a:pt x="1837" y="1272"/>
                  </a:lnTo>
                  <a:cubicBezTo>
                    <a:pt x="1902" y="1304"/>
                    <a:pt x="1965" y="1318"/>
                    <a:pt x="2024" y="1318"/>
                  </a:cubicBezTo>
                  <a:cubicBezTo>
                    <a:pt x="2392" y="1318"/>
                    <a:pt x="2595" y="765"/>
                    <a:pt x="2185" y="565"/>
                  </a:cubicBezTo>
                  <a:lnTo>
                    <a:pt x="1140" y="47"/>
                  </a:lnTo>
                  <a:cubicBezTo>
                    <a:pt x="1085" y="17"/>
                    <a:pt x="1026" y="0"/>
                    <a:pt x="965" y="0"/>
                  </a:cubicBezTo>
                  <a:close/>
                </a:path>
              </a:pathLst>
            </a:custGeom>
            <a:solidFill>
              <a:srgbClr val="9EB2C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0" name="Google Shape;630;p26"/>
            <p:cNvSpPr/>
            <p:nvPr/>
          </p:nvSpPr>
          <p:spPr>
            <a:xfrm>
              <a:off x="6959067" y="1695046"/>
              <a:ext cx="56630" cy="53607"/>
            </a:xfrm>
            <a:custGeom>
              <a:rect b="b" l="l" r="r" t="t"/>
              <a:pathLst>
                <a:path extrusionOk="0" h="1986" w="2098">
                  <a:moveTo>
                    <a:pt x="430" y="1"/>
                  </a:moveTo>
                  <a:cubicBezTo>
                    <a:pt x="234" y="1"/>
                    <a:pt x="37" y="130"/>
                    <a:pt x="32" y="391"/>
                  </a:cubicBezTo>
                  <a:lnTo>
                    <a:pt x="11" y="1552"/>
                  </a:lnTo>
                  <a:cubicBezTo>
                    <a:pt x="0" y="1753"/>
                    <a:pt x="148" y="1922"/>
                    <a:pt x="338" y="1954"/>
                  </a:cubicBezTo>
                  <a:lnTo>
                    <a:pt x="391" y="1954"/>
                  </a:lnTo>
                  <a:lnTo>
                    <a:pt x="1562" y="1985"/>
                  </a:lnTo>
                  <a:cubicBezTo>
                    <a:pt x="1566" y="1985"/>
                    <a:pt x="1569" y="1985"/>
                    <a:pt x="1573" y="1985"/>
                  </a:cubicBezTo>
                  <a:cubicBezTo>
                    <a:pt x="2090" y="1985"/>
                    <a:pt x="2097" y="1204"/>
                    <a:pt x="1573" y="1194"/>
                  </a:cubicBezTo>
                  <a:lnTo>
                    <a:pt x="802" y="1172"/>
                  </a:lnTo>
                  <a:lnTo>
                    <a:pt x="824" y="402"/>
                  </a:lnTo>
                  <a:cubicBezTo>
                    <a:pt x="829" y="135"/>
                    <a:pt x="630" y="1"/>
                    <a:pt x="430" y="1"/>
                  </a:cubicBezTo>
                  <a:close/>
                </a:path>
              </a:pathLst>
            </a:custGeom>
            <a:solidFill>
              <a:srgbClr val="9EB2C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1" name="Google Shape;631;p26"/>
            <p:cNvSpPr/>
            <p:nvPr/>
          </p:nvSpPr>
          <p:spPr>
            <a:xfrm>
              <a:off x="7367166" y="1621663"/>
              <a:ext cx="16134" cy="87392"/>
            </a:xfrm>
            <a:custGeom>
              <a:rect b="b" l="l" r="r" t="t"/>
              <a:pathLst>
                <a:path extrusionOk="0" fill="none" h="2925" w="540">
                  <a:moveTo>
                    <a:pt x="1" y="1"/>
                  </a:moveTo>
                  <a:lnTo>
                    <a:pt x="539" y="2925"/>
                  </a:lnTo>
                </a:path>
              </a:pathLst>
            </a:custGeom>
            <a:noFill/>
            <a:ln cap="rnd" cmpd="sng" w="12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2" name="Google Shape;632;p26"/>
            <p:cNvSpPr/>
            <p:nvPr/>
          </p:nvSpPr>
          <p:spPr>
            <a:xfrm>
              <a:off x="7331519" y="1657309"/>
              <a:ext cx="87392" cy="16104"/>
            </a:xfrm>
            <a:custGeom>
              <a:rect b="b" l="l" r="r" t="t"/>
              <a:pathLst>
                <a:path extrusionOk="0" fill="none" h="539" w="2925">
                  <a:moveTo>
                    <a:pt x="1" y="539"/>
                  </a:moveTo>
                  <a:lnTo>
                    <a:pt x="2925" y="0"/>
                  </a:lnTo>
                </a:path>
              </a:pathLst>
            </a:custGeom>
            <a:noFill/>
            <a:ln cap="rnd" cmpd="sng" w="12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3" name="Google Shape;633;p26"/>
            <p:cNvSpPr/>
            <p:nvPr/>
          </p:nvSpPr>
          <p:spPr>
            <a:xfrm>
              <a:off x="6754035" y="2755208"/>
              <a:ext cx="95907" cy="30"/>
            </a:xfrm>
            <a:custGeom>
              <a:rect b="b" l="l" r="r" t="t"/>
              <a:pathLst>
                <a:path extrusionOk="0" h="1" w="3210">
                  <a:moveTo>
                    <a:pt x="1" y="0"/>
                  </a:moveTo>
                  <a:lnTo>
                    <a:pt x="321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4" name="Google Shape;634;p26"/>
            <p:cNvSpPr/>
            <p:nvPr/>
          </p:nvSpPr>
          <p:spPr>
            <a:xfrm>
              <a:off x="6754035" y="2755208"/>
              <a:ext cx="95907" cy="30"/>
            </a:xfrm>
            <a:custGeom>
              <a:rect b="b" l="l" r="r" t="t"/>
              <a:pathLst>
                <a:path extrusionOk="0" fill="none" h="1" w="3210">
                  <a:moveTo>
                    <a:pt x="1" y="0"/>
                  </a:moveTo>
                  <a:lnTo>
                    <a:pt x="3210" y="0"/>
                  </a:lnTo>
                </a:path>
              </a:pathLst>
            </a:custGeom>
            <a:noFill/>
            <a:ln cap="rnd" cmpd="sng" w="224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635" name="Google Shape;635;p26"/>
            <p:cNvGrpSpPr/>
            <p:nvPr/>
          </p:nvGrpSpPr>
          <p:grpSpPr>
            <a:xfrm>
              <a:off x="7665527" y="2021879"/>
              <a:ext cx="216000" cy="279685"/>
              <a:chOff x="7021455" y="4665571"/>
              <a:chExt cx="260304" cy="339423"/>
            </a:xfrm>
          </p:grpSpPr>
          <p:sp>
            <p:nvSpPr>
              <p:cNvPr id="636" name="Google Shape;636;p26"/>
              <p:cNvSpPr/>
              <p:nvPr/>
            </p:nvSpPr>
            <p:spPr>
              <a:xfrm>
                <a:off x="7026446" y="4692862"/>
                <a:ext cx="110806" cy="60592"/>
              </a:xfrm>
              <a:custGeom>
                <a:rect b="b" l="l" r="r" t="t"/>
                <a:pathLst>
                  <a:path extrusionOk="0" h="6079" w="11100">
                    <a:moveTo>
                      <a:pt x="0" y="0"/>
                    </a:moveTo>
                    <a:lnTo>
                      <a:pt x="0" y="466"/>
                    </a:lnTo>
                    <a:cubicBezTo>
                      <a:pt x="0" y="3567"/>
                      <a:pt x="2514" y="6079"/>
                      <a:pt x="5613" y="6079"/>
                    </a:cubicBezTo>
                    <a:lnTo>
                      <a:pt x="11099" y="6079"/>
                    </a:lnTo>
                    <a:lnTo>
                      <a:pt x="11099" y="5613"/>
                    </a:lnTo>
                    <a:cubicBezTo>
                      <a:pt x="11099" y="2512"/>
                      <a:pt x="8585" y="0"/>
                      <a:pt x="54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7" name="Google Shape;637;p26"/>
              <p:cNvSpPr/>
              <p:nvPr/>
            </p:nvSpPr>
            <p:spPr>
              <a:xfrm>
                <a:off x="7026446" y="4692862"/>
                <a:ext cx="89204" cy="60592"/>
              </a:xfrm>
              <a:custGeom>
                <a:rect b="b" l="l" r="r" t="t"/>
                <a:pathLst>
                  <a:path extrusionOk="0" h="6079" w="8936">
                    <a:moveTo>
                      <a:pt x="0" y="0"/>
                    </a:moveTo>
                    <a:lnTo>
                      <a:pt x="0" y="466"/>
                    </a:lnTo>
                    <a:cubicBezTo>
                      <a:pt x="0" y="3567"/>
                      <a:pt x="2514" y="6079"/>
                      <a:pt x="5613" y="6079"/>
                    </a:cubicBezTo>
                    <a:lnTo>
                      <a:pt x="8936" y="6079"/>
                    </a:lnTo>
                    <a:cubicBezTo>
                      <a:pt x="5837" y="6079"/>
                      <a:pt x="3323" y="3567"/>
                      <a:pt x="3323" y="466"/>
                    </a:cubicBezTo>
                    <a:lnTo>
                      <a:pt x="332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8" name="Google Shape;638;p26"/>
              <p:cNvSpPr/>
              <p:nvPr/>
            </p:nvSpPr>
            <p:spPr>
              <a:xfrm>
                <a:off x="7165981" y="4692862"/>
                <a:ext cx="110806" cy="60592"/>
              </a:xfrm>
              <a:custGeom>
                <a:rect b="b" l="l" r="r" t="t"/>
                <a:pathLst>
                  <a:path extrusionOk="0" h="6079" w="11100">
                    <a:moveTo>
                      <a:pt x="5613" y="0"/>
                    </a:moveTo>
                    <a:cubicBezTo>
                      <a:pt x="2513" y="0"/>
                      <a:pt x="1" y="2512"/>
                      <a:pt x="1" y="5613"/>
                    </a:cubicBezTo>
                    <a:lnTo>
                      <a:pt x="1" y="6079"/>
                    </a:lnTo>
                    <a:lnTo>
                      <a:pt x="5485" y="6079"/>
                    </a:lnTo>
                    <a:cubicBezTo>
                      <a:pt x="8586" y="6079"/>
                      <a:pt x="11099" y="3565"/>
                      <a:pt x="11099" y="466"/>
                    </a:cubicBezTo>
                    <a:lnTo>
                      <a:pt x="1109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9" name="Google Shape;639;p26"/>
              <p:cNvSpPr/>
              <p:nvPr/>
            </p:nvSpPr>
            <p:spPr>
              <a:xfrm>
                <a:off x="7165981" y="4692862"/>
                <a:ext cx="89224" cy="60592"/>
              </a:xfrm>
              <a:custGeom>
                <a:rect b="b" l="l" r="r" t="t"/>
                <a:pathLst>
                  <a:path extrusionOk="0" h="6079" w="8938">
                    <a:moveTo>
                      <a:pt x="5613" y="0"/>
                    </a:moveTo>
                    <a:cubicBezTo>
                      <a:pt x="2513" y="0"/>
                      <a:pt x="1" y="2512"/>
                      <a:pt x="1" y="5613"/>
                    </a:cubicBezTo>
                    <a:lnTo>
                      <a:pt x="1" y="6079"/>
                    </a:lnTo>
                    <a:lnTo>
                      <a:pt x="3323" y="6079"/>
                    </a:lnTo>
                    <a:lnTo>
                      <a:pt x="3323" y="5613"/>
                    </a:lnTo>
                    <a:cubicBezTo>
                      <a:pt x="3323" y="2512"/>
                      <a:pt x="5837" y="0"/>
                      <a:pt x="89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0" name="Google Shape;640;p26"/>
              <p:cNvSpPr/>
              <p:nvPr/>
            </p:nvSpPr>
            <p:spPr>
              <a:xfrm>
                <a:off x="7137222" y="4670764"/>
                <a:ext cx="28770" cy="124036"/>
              </a:xfrm>
              <a:custGeom>
                <a:rect b="b" l="l" r="r" t="t"/>
                <a:pathLst>
                  <a:path extrusionOk="0" h="12444" w="2882">
                    <a:moveTo>
                      <a:pt x="1441" y="0"/>
                    </a:moveTo>
                    <a:cubicBezTo>
                      <a:pt x="646" y="0"/>
                      <a:pt x="0" y="646"/>
                      <a:pt x="2" y="1441"/>
                    </a:cubicBezTo>
                    <a:lnTo>
                      <a:pt x="2" y="12443"/>
                    </a:lnTo>
                    <a:cubicBezTo>
                      <a:pt x="477" y="12377"/>
                      <a:pt x="958" y="12343"/>
                      <a:pt x="1441" y="12343"/>
                    </a:cubicBezTo>
                    <a:cubicBezTo>
                      <a:pt x="1536" y="12343"/>
                      <a:pt x="1630" y="12345"/>
                      <a:pt x="1725" y="12347"/>
                    </a:cubicBezTo>
                    <a:cubicBezTo>
                      <a:pt x="2111" y="12358"/>
                      <a:pt x="2497" y="12390"/>
                      <a:pt x="2882" y="12443"/>
                    </a:cubicBezTo>
                    <a:lnTo>
                      <a:pt x="2882" y="1441"/>
                    </a:lnTo>
                    <a:cubicBezTo>
                      <a:pt x="2882" y="646"/>
                      <a:pt x="2236" y="0"/>
                      <a:pt x="144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1" name="Google Shape;641;p26"/>
              <p:cNvSpPr/>
              <p:nvPr/>
            </p:nvSpPr>
            <p:spPr>
              <a:xfrm>
                <a:off x="7045742" y="4793783"/>
                <a:ext cx="209143" cy="206248"/>
              </a:xfrm>
              <a:custGeom>
                <a:rect b="b" l="l" r="r" t="t"/>
                <a:pathLst>
                  <a:path extrusionOk="0" h="20692" w="20951">
                    <a:moveTo>
                      <a:pt x="10605" y="1"/>
                    </a:moveTo>
                    <a:cubicBezTo>
                      <a:pt x="6457" y="1"/>
                      <a:pt x="2880" y="2443"/>
                      <a:pt x="1231" y="5968"/>
                    </a:cubicBezTo>
                    <a:cubicBezTo>
                      <a:pt x="244" y="8084"/>
                      <a:pt x="0" y="10471"/>
                      <a:pt x="540" y="12743"/>
                    </a:cubicBezTo>
                    <a:cubicBezTo>
                      <a:pt x="1621" y="17301"/>
                      <a:pt x="5717" y="20692"/>
                      <a:pt x="10605" y="20692"/>
                    </a:cubicBezTo>
                    <a:cubicBezTo>
                      <a:pt x="16019" y="20692"/>
                      <a:pt x="20464" y="16533"/>
                      <a:pt x="20913" y="11236"/>
                    </a:cubicBezTo>
                    <a:cubicBezTo>
                      <a:pt x="20937" y="10943"/>
                      <a:pt x="20950" y="10645"/>
                      <a:pt x="20950" y="10346"/>
                    </a:cubicBezTo>
                    <a:cubicBezTo>
                      <a:pt x="20950" y="4728"/>
                      <a:pt x="16472" y="156"/>
                      <a:pt x="10889" y="7"/>
                    </a:cubicBezTo>
                    <a:cubicBezTo>
                      <a:pt x="10794" y="3"/>
                      <a:pt x="10700" y="1"/>
                      <a:pt x="106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2" name="Google Shape;642;p26"/>
              <p:cNvSpPr/>
              <p:nvPr/>
            </p:nvSpPr>
            <p:spPr>
              <a:xfrm>
                <a:off x="7045742" y="4793783"/>
                <a:ext cx="122475" cy="206248"/>
              </a:xfrm>
              <a:custGeom>
                <a:rect b="b" l="l" r="r" t="t"/>
                <a:pathLst>
                  <a:path extrusionOk="0" h="20692" w="12269">
                    <a:moveTo>
                      <a:pt x="10605" y="1"/>
                    </a:moveTo>
                    <a:cubicBezTo>
                      <a:pt x="6457" y="1"/>
                      <a:pt x="2880" y="2443"/>
                      <a:pt x="1231" y="5968"/>
                    </a:cubicBezTo>
                    <a:cubicBezTo>
                      <a:pt x="244" y="8084"/>
                      <a:pt x="0" y="10471"/>
                      <a:pt x="540" y="12743"/>
                    </a:cubicBezTo>
                    <a:cubicBezTo>
                      <a:pt x="1621" y="17301"/>
                      <a:pt x="5717" y="20692"/>
                      <a:pt x="10605" y="20692"/>
                    </a:cubicBezTo>
                    <a:cubicBezTo>
                      <a:pt x="11162" y="20692"/>
                      <a:pt x="11718" y="20648"/>
                      <a:pt x="12269" y="20559"/>
                    </a:cubicBezTo>
                    <a:cubicBezTo>
                      <a:pt x="8133" y="19893"/>
                      <a:pt x="4820" y="16773"/>
                      <a:pt x="3862" y="12743"/>
                    </a:cubicBezTo>
                    <a:cubicBezTo>
                      <a:pt x="3324" y="10471"/>
                      <a:pt x="3569" y="8084"/>
                      <a:pt x="4555" y="5968"/>
                    </a:cubicBezTo>
                    <a:cubicBezTo>
                      <a:pt x="5978" y="2924"/>
                      <a:pt x="8841" y="688"/>
                      <a:pt x="12269" y="135"/>
                    </a:cubicBezTo>
                    <a:cubicBezTo>
                      <a:pt x="11811" y="61"/>
                      <a:pt x="11351" y="18"/>
                      <a:pt x="10889" y="7"/>
                    </a:cubicBezTo>
                    <a:cubicBezTo>
                      <a:pt x="10794" y="3"/>
                      <a:pt x="10700" y="1"/>
                      <a:pt x="1060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3" name="Google Shape;643;p26"/>
              <p:cNvSpPr/>
              <p:nvPr/>
            </p:nvSpPr>
            <p:spPr>
              <a:xfrm>
                <a:off x="7045742" y="4853259"/>
                <a:ext cx="45450" cy="67540"/>
              </a:xfrm>
              <a:custGeom>
                <a:rect b="b" l="l" r="r" t="t"/>
                <a:pathLst>
                  <a:path extrusionOk="0" h="6776" w="4553">
                    <a:moveTo>
                      <a:pt x="1231" y="1"/>
                    </a:moveTo>
                    <a:cubicBezTo>
                      <a:pt x="244" y="2117"/>
                      <a:pt x="0" y="4504"/>
                      <a:pt x="538" y="6776"/>
                    </a:cubicBezTo>
                    <a:lnTo>
                      <a:pt x="2543" y="6776"/>
                    </a:lnTo>
                    <a:cubicBezTo>
                      <a:pt x="2545" y="6776"/>
                      <a:pt x="2547" y="6776"/>
                      <a:pt x="2549" y="6776"/>
                    </a:cubicBezTo>
                    <a:cubicBezTo>
                      <a:pt x="3005" y="6776"/>
                      <a:pt x="3441" y="6585"/>
                      <a:pt x="3752" y="6251"/>
                    </a:cubicBezTo>
                    <a:cubicBezTo>
                      <a:pt x="3639" y="5634"/>
                      <a:pt x="3582" y="5008"/>
                      <a:pt x="3584" y="4379"/>
                    </a:cubicBezTo>
                    <a:cubicBezTo>
                      <a:pt x="3582" y="2867"/>
                      <a:pt x="3913" y="1371"/>
                      <a:pt x="4553" y="1"/>
                    </a:cubicBezTo>
                    <a:close/>
                  </a:path>
                </a:pathLst>
              </a:custGeom>
              <a:solidFill>
                <a:srgbClr val="22B27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4" name="Google Shape;644;p26"/>
              <p:cNvSpPr/>
              <p:nvPr/>
            </p:nvSpPr>
            <p:spPr>
              <a:xfrm>
                <a:off x="7045742" y="4853279"/>
                <a:ext cx="68510" cy="67540"/>
              </a:xfrm>
              <a:custGeom>
                <a:rect b="b" l="l" r="r" t="t"/>
                <a:pathLst>
                  <a:path extrusionOk="0" h="6776" w="6863">
                    <a:moveTo>
                      <a:pt x="1229" y="1"/>
                    </a:moveTo>
                    <a:cubicBezTo>
                      <a:pt x="243" y="2117"/>
                      <a:pt x="0" y="4504"/>
                      <a:pt x="538" y="6776"/>
                    </a:cubicBezTo>
                    <a:lnTo>
                      <a:pt x="2541" y="6776"/>
                    </a:lnTo>
                    <a:cubicBezTo>
                      <a:pt x="3457" y="6776"/>
                      <a:pt x="4197" y="6034"/>
                      <a:pt x="4197" y="5119"/>
                    </a:cubicBezTo>
                    <a:lnTo>
                      <a:pt x="4197" y="4256"/>
                    </a:lnTo>
                    <a:cubicBezTo>
                      <a:pt x="4197" y="3340"/>
                      <a:pt x="4939" y="2600"/>
                      <a:pt x="5853" y="2600"/>
                    </a:cubicBezTo>
                    <a:cubicBezTo>
                      <a:pt x="6410" y="2600"/>
                      <a:pt x="6862" y="2147"/>
                      <a:pt x="6862" y="1591"/>
                    </a:cubicBezTo>
                    <a:lnTo>
                      <a:pt x="6862" y="1299"/>
                    </a:lnTo>
                    <a:lnTo>
                      <a:pt x="6861" y="1301"/>
                    </a:lnTo>
                    <a:cubicBezTo>
                      <a:pt x="6861" y="584"/>
                      <a:pt x="6279" y="1"/>
                      <a:pt x="556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5" name="Google Shape;645;p26"/>
              <p:cNvSpPr/>
              <p:nvPr/>
            </p:nvSpPr>
            <p:spPr>
              <a:xfrm>
                <a:off x="7045742" y="4853259"/>
                <a:ext cx="45450" cy="67540"/>
              </a:xfrm>
              <a:custGeom>
                <a:rect b="b" l="l" r="r" t="t"/>
                <a:pathLst>
                  <a:path extrusionOk="0" h="6776" w="4553">
                    <a:moveTo>
                      <a:pt x="1231" y="1"/>
                    </a:moveTo>
                    <a:cubicBezTo>
                      <a:pt x="244" y="2117"/>
                      <a:pt x="0" y="4504"/>
                      <a:pt x="538" y="6776"/>
                    </a:cubicBezTo>
                    <a:lnTo>
                      <a:pt x="2543" y="6776"/>
                    </a:lnTo>
                    <a:cubicBezTo>
                      <a:pt x="2545" y="6776"/>
                      <a:pt x="2547" y="6776"/>
                      <a:pt x="2549" y="6776"/>
                    </a:cubicBezTo>
                    <a:cubicBezTo>
                      <a:pt x="3005" y="6776"/>
                      <a:pt x="3441" y="6585"/>
                      <a:pt x="3752" y="6251"/>
                    </a:cubicBezTo>
                    <a:cubicBezTo>
                      <a:pt x="3639" y="5634"/>
                      <a:pt x="3582" y="5008"/>
                      <a:pt x="3584" y="4379"/>
                    </a:cubicBezTo>
                    <a:cubicBezTo>
                      <a:pt x="3582" y="2867"/>
                      <a:pt x="3913" y="1371"/>
                      <a:pt x="45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6" name="Google Shape;646;p26"/>
              <p:cNvSpPr/>
              <p:nvPr/>
            </p:nvSpPr>
            <p:spPr>
              <a:xfrm>
                <a:off x="7154422" y="4793842"/>
                <a:ext cx="100464" cy="141997"/>
              </a:xfrm>
              <a:custGeom>
                <a:rect b="b" l="l" r="r" t="t"/>
                <a:pathLst>
                  <a:path extrusionOk="0" h="14246" w="10064">
                    <a:moveTo>
                      <a:pt x="2" y="1"/>
                    </a:moveTo>
                    <a:lnTo>
                      <a:pt x="2" y="6115"/>
                    </a:lnTo>
                    <a:cubicBezTo>
                      <a:pt x="0" y="6849"/>
                      <a:pt x="596" y="7446"/>
                      <a:pt x="1331" y="7448"/>
                    </a:cubicBezTo>
                    <a:cubicBezTo>
                      <a:pt x="2067" y="7448"/>
                      <a:pt x="2662" y="8042"/>
                      <a:pt x="2664" y="8777"/>
                    </a:cubicBezTo>
                    <a:lnTo>
                      <a:pt x="2664" y="12313"/>
                    </a:lnTo>
                    <a:cubicBezTo>
                      <a:pt x="2664" y="13380"/>
                      <a:pt x="3529" y="14246"/>
                      <a:pt x="4596" y="14246"/>
                    </a:cubicBezTo>
                    <a:cubicBezTo>
                      <a:pt x="5662" y="14246"/>
                      <a:pt x="6527" y="13380"/>
                      <a:pt x="6527" y="12313"/>
                    </a:cubicBezTo>
                    <a:cubicBezTo>
                      <a:pt x="6527" y="11716"/>
                      <a:pt x="7012" y="11230"/>
                      <a:pt x="7608" y="11230"/>
                    </a:cubicBezTo>
                    <a:cubicBezTo>
                      <a:pt x="7610" y="11230"/>
                      <a:pt x="7611" y="11230"/>
                      <a:pt x="7612" y="11230"/>
                    </a:cubicBezTo>
                    <a:lnTo>
                      <a:pt x="10026" y="11230"/>
                    </a:lnTo>
                    <a:cubicBezTo>
                      <a:pt x="10050" y="10937"/>
                      <a:pt x="10063" y="10639"/>
                      <a:pt x="10063" y="10340"/>
                    </a:cubicBezTo>
                    <a:cubicBezTo>
                      <a:pt x="10063" y="4722"/>
                      <a:pt x="5585" y="150"/>
                      <a:pt x="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7" name="Google Shape;647;p26"/>
              <p:cNvSpPr/>
              <p:nvPr/>
            </p:nvSpPr>
            <p:spPr>
              <a:xfrm>
                <a:off x="7021455" y="4665571"/>
                <a:ext cx="260304" cy="339423"/>
              </a:xfrm>
              <a:custGeom>
                <a:rect b="b" l="l" r="r" t="t"/>
                <a:pathLst>
                  <a:path extrusionOk="0" h="34053" w="26076">
                    <a:moveTo>
                      <a:pt x="5985" y="3236"/>
                    </a:moveTo>
                    <a:cubicBezTo>
                      <a:pt x="8794" y="3236"/>
                      <a:pt x="11082" y="5513"/>
                      <a:pt x="11100" y="8319"/>
                    </a:cubicBezTo>
                    <a:lnTo>
                      <a:pt x="6113" y="8319"/>
                    </a:lnTo>
                    <a:cubicBezTo>
                      <a:pt x="3304" y="8319"/>
                      <a:pt x="1015" y="6041"/>
                      <a:pt x="998" y="3236"/>
                    </a:cubicBezTo>
                    <a:close/>
                    <a:moveTo>
                      <a:pt x="7995" y="19329"/>
                    </a:moveTo>
                    <a:cubicBezTo>
                      <a:pt x="8438" y="19330"/>
                      <a:pt x="8796" y="19688"/>
                      <a:pt x="8796" y="20131"/>
                    </a:cubicBezTo>
                    <a:cubicBezTo>
                      <a:pt x="8843" y="20462"/>
                      <a:pt x="8707" y="20932"/>
                      <a:pt x="8286" y="20932"/>
                    </a:cubicBezTo>
                    <a:cubicBezTo>
                      <a:pt x="7098" y="20934"/>
                      <a:pt x="6136" y="21897"/>
                      <a:pt x="6134" y="23086"/>
                    </a:cubicBezTo>
                    <a:lnTo>
                      <a:pt x="6134" y="23949"/>
                    </a:lnTo>
                    <a:cubicBezTo>
                      <a:pt x="6132" y="24589"/>
                      <a:pt x="5615" y="25106"/>
                      <a:pt x="4977" y="25108"/>
                    </a:cubicBezTo>
                    <a:lnTo>
                      <a:pt x="3376" y="25108"/>
                    </a:lnTo>
                    <a:cubicBezTo>
                      <a:pt x="3255" y="24481"/>
                      <a:pt x="3192" y="23845"/>
                      <a:pt x="3192" y="23209"/>
                    </a:cubicBezTo>
                    <a:cubicBezTo>
                      <a:pt x="3190" y="21875"/>
                      <a:pt x="3461" y="20555"/>
                      <a:pt x="3989" y="19329"/>
                    </a:cubicBezTo>
                    <a:close/>
                    <a:moveTo>
                      <a:pt x="12822" y="13367"/>
                    </a:moveTo>
                    <a:lnTo>
                      <a:pt x="12822" y="18986"/>
                    </a:lnTo>
                    <a:cubicBezTo>
                      <a:pt x="12822" y="19938"/>
                      <a:pt x="13708" y="20815"/>
                      <a:pt x="14653" y="20815"/>
                    </a:cubicBezTo>
                    <a:cubicBezTo>
                      <a:pt x="15160" y="20862"/>
                      <a:pt x="15436" y="21140"/>
                      <a:pt x="15486" y="21647"/>
                    </a:cubicBezTo>
                    <a:lnTo>
                      <a:pt x="15486" y="22125"/>
                    </a:lnTo>
                    <a:cubicBezTo>
                      <a:pt x="15478" y="22405"/>
                      <a:pt x="15703" y="22634"/>
                      <a:pt x="15984" y="22634"/>
                    </a:cubicBezTo>
                    <a:cubicBezTo>
                      <a:pt x="16264" y="22634"/>
                      <a:pt x="16487" y="22405"/>
                      <a:pt x="16481" y="22125"/>
                    </a:cubicBezTo>
                    <a:lnTo>
                      <a:pt x="16481" y="21647"/>
                    </a:lnTo>
                    <a:cubicBezTo>
                      <a:pt x="16377" y="20532"/>
                      <a:pt x="15766" y="19923"/>
                      <a:pt x="14653" y="19819"/>
                    </a:cubicBezTo>
                    <a:cubicBezTo>
                      <a:pt x="14195" y="19806"/>
                      <a:pt x="13916" y="19529"/>
                      <a:pt x="13820" y="18986"/>
                    </a:cubicBezTo>
                    <a:lnTo>
                      <a:pt x="13820" y="13394"/>
                    </a:lnTo>
                    <a:cubicBezTo>
                      <a:pt x="18886" y="13793"/>
                      <a:pt x="22886" y="18043"/>
                      <a:pt x="22886" y="23209"/>
                    </a:cubicBezTo>
                    <a:cubicBezTo>
                      <a:pt x="22886" y="23340"/>
                      <a:pt x="22882" y="23470"/>
                      <a:pt x="22876" y="23599"/>
                    </a:cubicBezTo>
                    <a:lnTo>
                      <a:pt x="20932" y="23599"/>
                    </a:lnTo>
                    <a:cubicBezTo>
                      <a:pt x="19968" y="23690"/>
                      <a:pt x="19440" y="24218"/>
                      <a:pt x="19349" y="25182"/>
                    </a:cubicBezTo>
                    <a:cubicBezTo>
                      <a:pt x="19268" y="26056"/>
                      <a:pt x="18791" y="26535"/>
                      <a:pt x="17916" y="26617"/>
                    </a:cubicBezTo>
                    <a:cubicBezTo>
                      <a:pt x="17123" y="26615"/>
                      <a:pt x="16483" y="25973"/>
                      <a:pt x="16481" y="25182"/>
                    </a:cubicBezTo>
                    <a:lnTo>
                      <a:pt x="16481" y="24296"/>
                    </a:lnTo>
                    <a:cubicBezTo>
                      <a:pt x="16487" y="24018"/>
                      <a:pt x="16264" y="23787"/>
                      <a:pt x="15984" y="23787"/>
                    </a:cubicBezTo>
                    <a:cubicBezTo>
                      <a:pt x="15703" y="23787"/>
                      <a:pt x="15478" y="24018"/>
                      <a:pt x="15486" y="24296"/>
                    </a:cubicBezTo>
                    <a:lnTo>
                      <a:pt x="15486" y="25182"/>
                    </a:lnTo>
                    <a:cubicBezTo>
                      <a:pt x="15486" y="26524"/>
                      <a:pt x="16574" y="27610"/>
                      <a:pt x="17916" y="27612"/>
                    </a:cubicBezTo>
                    <a:cubicBezTo>
                      <a:pt x="19241" y="27612"/>
                      <a:pt x="20347" y="26509"/>
                      <a:pt x="20347" y="25182"/>
                    </a:cubicBezTo>
                    <a:cubicBezTo>
                      <a:pt x="20379" y="24826"/>
                      <a:pt x="20574" y="24631"/>
                      <a:pt x="20932" y="24597"/>
                    </a:cubicBezTo>
                    <a:lnTo>
                      <a:pt x="22787" y="24597"/>
                    </a:lnTo>
                    <a:cubicBezTo>
                      <a:pt x="22111" y="29371"/>
                      <a:pt x="17998" y="33057"/>
                      <a:pt x="13038" y="33057"/>
                    </a:cubicBezTo>
                    <a:cubicBezTo>
                      <a:pt x="8616" y="33057"/>
                      <a:pt x="4866" y="30126"/>
                      <a:pt x="3626" y="26106"/>
                    </a:cubicBezTo>
                    <a:lnTo>
                      <a:pt x="4974" y="26106"/>
                    </a:lnTo>
                    <a:cubicBezTo>
                      <a:pt x="6162" y="26104"/>
                      <a:pt x="7126" y="25140"/>
                      <a:pt x="7128" y="23951"/>
                    </a:cubicBezTo>
                    <a:lnTo>
                      <a:pt x="7128" y="23088"/>
                    </a:lnTo>
                    <a:cubicBezTo>
                      <a:pt x="7128" y="22448"/>
                      <a:pt x="7647" y="21931"/>
                      <a:pt x="8285" y="21931"/>
                    </a:cubicBezTo>
                    <a:cubicBezTo>
                      <a:pt x="9297" y="21837"/>
                      <a:pt x="9820" y="21112"/>
                      <a:pt x="9791" y="20133"/>
                    </a:cubicBezTo>
                    <a:cubicBezTo>
                      <a:pt x="9790" y="19139"/>
                      <a:pt x="8985" y="18335"/>
                      <a:pt x="7993" y="18335"/>
                    </a:cubicBezTo>
                    <a:lnTo>
                      <a:pt x="4487" y="18335"/>
                    </a:lnTo>
                    <a:cubicBezTo>
                      <a:pt x="6153" y="15427"/>
                      <a:pt x="9258" y="13445"/>
                      <a:pt x="12822" y="13367"/>
                    </a:cubicBezTo>
                    <a:close/>
                    <a:moveTo>
                      <a:pt x="13040" y="1"/>
                    </a:moveTo>
                    <a:cubicBezTo>
                      <a:pt x="11961" y="1"/>
                      <a:pt x="11088" y="883"/>
                      <a:pt x="11101" y="1962"/>
                    </a:cubicBezTo>
                    <a:lnTo>
                      <a:pt x="11101" y="5010"/>
                    </a:lnTo>
                    <a:cubicBezTo>
                      <a:pt x="10009" y="3342"/>
                      <a:pt x="8124" y="2238"/>
                      <a:pt x="5986" y="2238"/>
                    </a:cubicBezTo>
                    <a:lnTo>
                      <a:pt x="500" y="2238"/>
                    </a:lnTo>
                    <a:cubicBezTo>
                      <a:pt x="224" y="2238"/>
                      <a:pt x="1" y="2462"/>
                      <a:pt x="1" y="2738"/>
                    </a:cubicBezTo>
                    <a:lnTo>
                      <a:pt x="1" y="3204"/>
                    </a:lnTo>
                    <a:cubicBezTo>
                      <a:pt x="1" y="6573"/>
                      <a:pt x="2744" y="9314"/>
                      <a:pt x="6113" y="9314"/>
                    </a:cubicBezTo>
                    <a:lnTo>
                      <a:pt x="11100" y="9314"/>
                    </a:lnTo>
                    <a:lnTo>
                      <a:pt x="11100" y="9349"/>
                    </a:lnTo>
                    <a:cubicBezTo>
                      <a:pt x="11094" y="9629"/>
                      <a:pt x="11319" y="9860"/>
                      <a:pt x="11599" y="9860"/>
                    </a:cubicBezTo>
                    <a:cubicBezTo>
                      <a:pt x="11878" y="9860"/>
                      <a:pt x="12103" y="9629"/>
                      <a:pt x="12097" y="9349"/>
                    </a:cubicBezTo>
                    <a:lnTo>
                      <a:pt x="12097" y="1962"/>
                    </a:lnTo>
                    <a:cubicBezTo>
                      <a:pt x="12088" y="1436"/>
                      <a:pt x="12512" y="1004"/>
                      <a:pt x="13038" y="1004"/>
                    </a:cubicBezTo>
                    <a:cubicBezTo>
                      <a:pt x="13564" y="1004"/>
                      <a:pt x="13988" y="1436"/>
                      <a:pt x="13979" y="1962"/>
                    </a:cubicBezTo>
                    <a:lnTo>
                      <a:pt x="13979" y="12408"/>
                    </a:lnTo>
                    <a:cubicBezTo>
                      <a:pt x="13666" y="12379"/>
                      <a:pt x="13352" y="12365"/>
                      <a:pt x="13038" y="12365"/>
                    </a:cubicBezTo>
                    <a:cubicBezTo>
                      <a:pt x="12724" y="12365"/>
                      <a:pt x="12410" y="12379"/>
                      <a:pt x="12097" y="12408"/>
                    </a:cubicBezTo>
                    <a:lnTo>
                      <a:pt x="12097" y="11522"/>
                    </a:lnTo>
                    <a:cubicBezTo>
                      <a:pt x="12091" y="11251"/>
                      <a:pt x="11870" y="11033"/>
                      <a:pt x="11599" y="11033"/>
                    </a:cubicBezTo>
                    <a:cubicBezTo>
                      <a:pt x="11327" y="11033"/>
                      <a:pt x="11105" y="11251"/>
                      <a:pt x="11100" y="11522"/>
                    </a:cubicBezTo>
                    <a:lnTo>
                      <a:pt x="11100" y="12540"/>
                    </a:lnTo>
                    <a:cubicBezTo>
                      <a:pt x="7622" y="13171"/>
                      <a:pt x="4839" y="15287"/>
                      <a:pt x="3240" y="18569"/>
                    </a:cubicBezTo>
                    <a:cubicBezTo>
                      <a:pt x="2255" y="20587"/>
                      <a:pt x="1962" y="23794"/>
                      <a:pt x="2498" y="25759"/>
                    </a:cubicBezTo>
                    <a:cubicBezTo>
                      <a:pt x="3789" y="30477"/>
                      <a:pt x="7938" y="34052"/>
                      <a:pt x="13038" y="34052"/>
                    </a:cubicBezTo>
                    <a:cubicBezTo>
                      <a:pt x="18700" y="34052"/>
                      <a:pt x="23361" y="29691"/>
                      <a:pt x="23840" y="24154"/>
                    </a:cubicBezTo>
                    <a:cubicBezTo>
                      <a:pt x="23840" y="24148"/>
                      <a:pt x="23840" y="24144"/>
                      <a:pt x="23842" y="24141"/>
                    </a:cubicBezTo>
                    <a:cubicBezTo>
                      <a:pt x="23868" y="23834"/>
                      <a:pt x="23881" y="23523"/>
                      <a:pt x="23881" y="23209"/>
                    </a:cubicBezTo>
                    <a:cubicBezTo>
                      <a:pt x="23881" y="17892"/>
                      <a:pt x="20033" y="13456"/>
                      <a:pt x="14976" y="12540"/>
                    </a:cubicBezTo>
                    <a:lnTo>
                      <a:pt x="14976" y="9316"/>
                    </a:lnTo>
                    <a:lnTo>
                      <a:pt x="19963" y="9316"/>
                    </a:lnTo>
                    <a:cubicBezTo>
                      <a:pt x="23332" y="9316"/>
                      <a:pt x="26075" y="6573"/>
                      <a:pt x="26075" y="3204"/>
                    </a:cubicBezTo>
                    <a:lnTo>
                      <a:pt x="26075" y="2738"/>
                    </a:lnTo>
                    <a:cubicBezTo>
                      <a:pt x="26075" y="2462"/>
                      <a:pt x="25852" y="2238"/>
                      <a:pt x="25576" y="2238"/>
                    </a:cubicBezTo>
                    <a:lnTo>
                      <a:pt x="23003" y="2238"/>
                    </a:lnTo>
                    <a:cubicBezTo>
                      <a:pt x="23000" y="2238"/>
                      <a:pt x="22996" y="2238"/>
                      <a:pt x="22993" y="2238"/>
                    </a:cubicBezTo>
                    <a:cubicBezTo>
                      <a:pt x="22719" y="2238"/>
                      <a:pt x="22494" y="2461"/>
                      <a:pt x="22494" y="2738"/>
                    </a:cubicBezTo>
                    <a:cubicBezTo>
                      <a:pt x="22494" y="3013"/>
                      <a:pt x="22719" y="3236"/>
                      <a:pt x="22993" y="3236"/>
                    </a:cubicBezTo>
                    <a:cubicBezTo>
                      <a:pt x="22996" y="3236"/>
                      <a:pt x="23000" y="3236"/>
                      <a:pt x="23003" y="3236"/>
                    </a:cubicBezTo>
                    <a:lnTo>
                      <a:pt x="25078" y="3236"/>
                    </a:lnTo>
                    <a:cubicBezTo>
                      <a:pt x="25061" y="6041"/>
                      <a:pt x="22772" y="8319"/>
                      <a:pt x="19963" y="8319"/>
                    </a:cubicBezTo>
                    <a:lnTo>
                      <a:pt x="14976" y="8319"/>
                    </a:lnTo>
                    <a:cubicBezTo>
                      <a:pt x="14994" y="5513"/>
                      <a:pt x="17282" y="3236"/>
                      <a:pt x="20091" y="3236"/>
                    </a:cubicBezTo>
                    <a:lnTo>
                      <a:pt x="20832" y="3236"/>
                    </a:lnTo>
                    <a:cubicBezTo>
                      <a:pt x="21102" y="3230"/>
                      <a:pt x="21320" y="3009"/>
                      <a:pt x="21320" y="2738"/>
                    </a:cubicBezTo>
                    <a:cubicBezTo>
                      <a:pt x="21320" y="2466"/>
                      <a:pt x="21102" y="2244"/>
                      <a:pt x="20832" y="2238"/>
                    </a:cubicBezTo>
                    <a:lnTo>
                      <a:pt x="20093" y="2238"/>
                    </a:lnTo>
                    <a:cubicBezTo>
                      <a:pt x="17954" y="2238"/>
                      <a:pt x="16071" y="3342"/>
                      <a:pt x="14976" y="5010"/>
                    </a:cubicBezTo>
                    <a:lnTo>
                      <a:pt x="14976" y="1962"/>
                    </a:lnTo>
                    <a:cubicBezTo>
                      <a:pt x="14990" y="883"/>
                      <a:pt x="14117" y="1"/>
                      <a:pt x="130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27"/>
          <p:cNvSpPr/>
          <p:nvPr/>
        </p:nvSpPr>
        <p:spPr>
          <a:xfrm>
            <a:off x="4275309" y="3542606"/>
            <a:ext cx="775500" cy="775500"/>
          </a:xfrm>
          <a:prstGeom prst="ellipse">
            <a:avLst/>
          </a:prstGeom>
          <a:solidFill>
            <a:srgbClr val="EAF2FF"/>
          </a:solidFill>
          <a:ln cap="flat" cmpd="sng" w="19050">
            <a:solidFill>
              <a:srgbClr val="2238B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rgbClr val="2238BE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53" name="Google Shape;653;p27"/>
          <p:cNvSpPr/>
          <p:nvPr/>
        </p:nvSpPr>
        <p:spPr>
          <a:xfrm>
            <a:off x="2532638" y="2205293"/>
            <a:ext cx="775500" cy="775500"/>
          </a:xfrm>
          <a:prstGeom prst="ellipse">
            <a:avLst/>
          </a:prstGeom>
          <a:solidFill>
            <a:srgbClr val="EAF2FF"/>
          </a:solidFill>
          <a:ln cap="flat" cmpd="sng" w="19050">
            <a:solidFill>
              <a:srgbClr val="2238B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rgbClr val="2238BE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54" name="Google Shape;654;p27"/>
          <p:cNvSpPr/>
          <p:nvPr/>
        </p:nvSpPr>
        <p:spPr>
          <a:xfrm>
            <a:off x="904163" y="865231"/>
            <a:ext cx="775500" cy="775500"/>
          </a:xfrm>
          <a:prstGeom prst="ellipse">
            <a:avLst/>
          </a:prstGeom>
          <a:solidFill>
            <a:srgbClr val="EAF2FF"/>
          </a:solidFill>
          <a:ln cap="flat" cmpd="sng" w="19050">
            <a:solidFill>
              <a:srgbClr val="2238B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rgbClr val="2238BE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55" name="Google Shape;655;p27"/>
          <p:cNvSpPr txBox="1"/>
          <p:nvPr/>
        </p:nvSpPr>
        <p:spPr>
          <a:xfrm>
            <a:off x="720000" y="340800"/>
            <a:ext cx="7708800" cy="665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2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rPr>
              <a:t>Our philosophy</a:t>
            </a:r>
            <a:endParaRPr sz="3000">
              <a:solidFill>
                <a:schemeClr val="dk2"/>
              </a:solidFill>
              <a:latin typeface="Source Sans Pro Black"/>
              <a:ea typeface="Source Sans Pro Black"/>
              <a:cs typeface="Source Sans Pro Black"/>
              <a:sym typeface="Source Sans Pro Black"/>
            </a:endParaRPr>
          </a:p>
        </p:txBody>
      </p:sp>
      <p:sp>
        <p:nvSpPr>
          <p:cNvPr id="656" name="Google Shape;656;p27"/>
          <p:cNvSpPr txBox="1"/>
          <p:nvPr/>
        </p:nvSpPr>
        <p:spPr>
          <a:xfrm>
            <a:off x="2511665" y="584857"/>
            <a:ext cx="2336400" cy="52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accent2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rPr>
              <a:t>Mission</a:t>
            </a:r>
            <a:endParaRPr sz="2500">
              <a:solidFill>
                <a:schemeClr val="accent2"/>
              </a:solidFill>
              <a:latin typeface="Source Sans Pro Black"/>
              <a:ea typeface="Source Sans Pro Black"/>
              <a:cs typeface="Source Sans Pro Black"/>
              <a:sym typeface="Source Sans Pro Black"/>
            </a:endParaRPr>
          </a:p>
        </p:txBody>
      </p:sp>
      <p:sp>
        <p:nvSpPr>
          <p:cNvPr id="657" name="Google Shape;657;p27"/>
          <p:cNvSpPr txBox="1"/>
          <p:nvPr/>
        </p:nvSpPr>
        <p:spPr>
          <a:xfrm>
            <a:off x="2511674" y="1013100"/>
            <a:ext cx="4440600" cy="91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provide an integrated solid waste management solution to the people of Bhopal by leveraging into the latest technology in solid waste management and enhance quality of life by being a community oriented and environmentally friendly firm.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658" name="Google Shape;658;p27"/>
          <p:cNvSpPr txBox="1"/>
          <p:nvPr/>
        </p:nvSpPr>
        <p:spPr>
          <a:xfrm>
            <a:off x="4188004" y="1917725"/>
            <a:ext cx="2336400" cy="52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accent2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rPr>
              <a:t>Vision</a:t>
            </a:r>
            <a:endParaRPr sz="2500">
              <a:solidFill>
                <a:schemeClr val="accent2"/>
              </a:solidFill>
              <a:latin typeface="Source Sans Pro Black"/>
              <a:ea typeface="Source Sans Pro Black"/>
              <a:cs typeface="Source Sans Pro Black"/>
              <a:sym typeface="Source Sans Pro Black"/>
            </a:endParaRPr>
          </a:p>
        </p:txBody>
      </p:sp>
      <p:sp>
        <p:nvSpPr>
          <p:cNvPr id="659" name="Google Shape;659;p27"/>
          <p:cNvSpPr txBox="1"/>
          <p:nvPr/>
        </p:nvSpPr>
        <p:spPr>
          <a:xfrm>
            <a:off x="4188000" y="2345975"/>
            <a:ext cx="3597900" cy="91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To be a PROMINENT waste management company committed in promoting a CLEANER &amp; HEALTHIER environment to the people and reduce the carbon footprint using innovation</a:t>
            </a:r>
            <a:endParaRPr sz="1500">
              <a:solidFill>
                <a:schemeClr val="dk2"/>
              </a:solidFill>
            </a:endParaRPr>
          </a:p>
        </p:txBody>
      </p:sp>
      <p:sp>
        <p:nvSpPr>
          <p:cNvPr id="660" name="Google Shape;660;p27"/>
          <p:cNvSpPr txBox="1"/>
          <p:nvPr/>
        </p:nvSpPr>
        <p:spPr>
          <a:xfrm>
            <a:off x="5897900" y="3259475"/>
            <a:ext cx="23364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accent2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rPr>
              <a:t>Driving Values</a:t>
            </a:r>
            <a:endParaRPr sz="2500">
              <a:solidFill>
                <a:schemeClr val="accent2"/>
              </a:solidFill>
              <a:latin typeface="Source Sans Pro Black"/>
              <a:ea typeface="Source Sans Pro Black"/>
              <a:cs typeface="Source Sans Pro Black"/>
              <a:sym typeface="Source Sans Pro Black"/>
            </a:endParaRPr>
          </a:p>
        </p:txBody>
      </p:sp>
      <p:sp>
        <p:nvSpPr>
          <p:cNvPr id="661" name="Google Shape;661;p27"/>
          <p:cNvSpPr txBox="1"/>
          <p:nvPr/>
        </p:nvSpPr>
        <p:spPr>
          <a:xfrm>
            <a:off x="5897900" y="3542600"/>
            <a:ext cx="31149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900"/>
              </a:spcBef>
              <a:spcAft>
                <a:spcPts val="90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We believe and stand firm with the company's core values of safety, accountability, responsibility, conservation, innovation, people empowerment and customer centric approach</a:t>
            </a:r>
            <a:endParaRPr sz="1200">
              <a:solidFill>
                <a:schemeClr val="dk1"/>
              </a:solidFill>
            </a:endParaRPr>
          </a:p>
        </p:txBody>
      </p:sp>
      <p:cxnSp>
        <p:nvCxnSpPr>
          <p:cNvPr id="662" name="Google Shape;662;p27"/>
          <p:cNvCxnSpPr/>
          <p:nvPr/>
        </p:nvCxnSpPr>
        <p:spPr>
          <a:xfrm>
            <a:off x="2417375" y="533968"/>
            <a:ext cx="0" cy="1393200"/>
          </a:xfrm>
          <a:prstGeom prst="straightConnector1">
            <a:avLst/>
          </a:prstGeom>
          <a:noFill/>
          <a:ln cap="flat" cmpd="sng" w="19050">
            <a:solidFill>
              <a:srgbClr val="2238BE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63" name="Google Shape;663;p27"/>
          <p:cNvCxnSpPr/>
          <p:nvPr/>
        </p:nvCxnSpPr>
        <p:spPr>
          <a:xfrm>
            <a:off x="714625" y="1917725"/>
            <a:ext cx="3387300" cy="0"/>
          </a:xfrm>
          <a:prstGeom prst="straightConnector1">
            <a:avLst/>
          </a:prstGeom>
          <a:noFill/>
          <a:ln cap="flat" cmpd="sng" w="19050">
            <a:solidFill>
              <a:srgbClr val="2238BE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64" name="Google Shape;664;p27"/>
          <p:cNvCxnSpPr/>
          <p:nvPr/>
        </p:nvCxnSpPr>
        <p:spPr>
          <a:xfrm>
            <a:off x="729200" y="3259475"/>
            <a:ext cx="5074500" cy="0"/>
          </a:xfrm>
          <a:prstGeom prst="straightConnector1">
            <a:avLst/>
          </a:prstGeom>
          <a:noFill/>
          <a:ln cap="flat" cmpd="sng" w="19050">
            <a:solidFill>
              <a:srgbClr val="2238BE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65" name="Google Shape;665;p27"/>
          <p:cNvCxnSpPr/>
          <p:nvPr/>
        </p:nvCxnSpPr>
        <p:spPr>
          <a:xfrm>
            <a:off x="4109660" y="1909600"/>
            <a:ext cx="0" cy="1359000"/>
          </a:xfrm>
          <a:prstGeom prst="straightConnector1">
            <a:avLst/>
          </a:prstGeom>
          <a:noFill/>
          <a:ln cap="flat" cmpd="sng" w="19050">
            <a:solidFill>
              <a:srgbClr val="2238BE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66" name="Google Shape;666;p27"/>
          <p:cNvCxnSpPr/>
          <p:nvPr/>
        </p:nvCxnSpPr>
        <p:spPr>
          <a:xfrm>
            <a:off x="5796450" y="3253100"/>
            <a:ext cx="0" cy="1348500"/>
          </a:xfrm>
          <a:prstGeom prst="straightConnector1">
            <a:avLst/>
          </a:prstGeom>
          <a:noFill/>
          <a:ln cap="flat" cmpd="sng" w="19050">
            <a:solidFill>
              <a:srgbClr val="2238BE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67" name="Google Shape;667;p27"/>
          <p:cNvSpPr txBox="1"/>
          <p:nvPr/>
        </p:nvSpPr>
        <p:spPr>
          <a:xfrm>
            <a:off x="1777375" y="591186"/>
            <a:ext cx="6366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4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rPr>
              <a:t>01</a:t>
            </a:r>
            <a:endParaRPr sz="3000">
              <a:solidFill>
                <a:schemeClr val="accent4"/>
              </a:solidFill>
              <a:latin typeface="Source Sans Pro Black"/>
              <a:ea typeface="Source Sans Pro Black"/>
              <a:cs typeface="Source Sans Pro Black"/>
              <a:sym typeface="Source Sans Pro Black"/>
            </a:endParaRPr>
          </a:p>
        </p:txBody>
      </p:sp>
      <p:sp>
        <p:nvSpPr>
          <p:cNvPr id="668" name="Google Shape;668;p27"/>
          <p:cNvSpPr txBox="1"/>
          <p:nvPr/>
        </p:nvSpPr>
        <p:spPr>
          <a:xfrm>
            <a:off x="3465835" y="1933800"/>
            <a:ext cx="6366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4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rPr>
              <a:t>02</a:t>
            </a:r>
            <a:endParaRPr sz="3000">
              <a:solidFill>
                <a:schemeClr val="accent4"/>
              </a:solidFill>
              <a:latin typeface="Source Sans Pro Black"/>
              <a:ea typeface="Source Sans Pro Black"/>
              <a:cs typeface="Source Sans Pro Black"/>
              <a:sym typeface="Source Sans Pro Black"/>
            </a:endParaRPr>
          </a:p>
        </p:txBody>
      </p:sp>
      <p:sp>
        <p:nvSpPr>
          <p:cNvPr id="669" name="Google Shape;669;p27"/>
          <p:cNvSpPr txBox="1"/>
          <p:nvPr/>
        </p:nvSpPr>
        <p:spPr>
          <a:xfrm>
            <a:off x="5149543" y="3267525"/>
            <a:ext cx="6366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4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rPr>
              <a:t>03</a:t>
            </a:r>
            <a:endParaRPr sz="3000">
              <a:solidFill>
                <a:schemeClr val="accent4"/>
              </a:solidFill>
              <a:latin typeface="Source Sans Pro Black"/>
              <a:ea typeface="Source Sans Pro Black"/>
              <a:cs typeface="Source Sans Pro Black"/>
              <a:sym typeface="Source Sans Pro Black"/>
            </a:endParaRPr>
          </a:p>
        </p:txBody>
      </p:sp>
      <p:grpSp>
        <p:nvGrpSpPr>
          <p:cNvPr id="670" name="Google Shape;670;p27"/>
          <p:cNvGrpSpPr/>
          <p:nvPr/>
        </p:nvGrpSpPr>
        <p:grpSpPr>
          <a:xfrm>
            <a:off x="2672155" y="2465323"/>
            <a:ext cx="496496" cy="260554"/>
            <a:chOff x="2084325" y="363300"/>
            <a:chExt cx="484150" cy="254100"/>
          </a:xfrm>
        </p:grpSpPr>
        <p:sp>
          <p:nvSpPr>
            <p:cNvPr id="671" name="Google Shape;671;p27"/>
            <p:cNvSpPr/>
            <p:nvPr/>
          </p:nvSpPr>
          <p:spPr>
            <a:xfrm>
              <a:off x="2084325" y="363300"/>
              <a:ext cx="484150" cy="254100"/>
            </a:xfrm>
            <a:custGeom>
              <a:rect b="b" l="l" r="r" t="t"/>
              <a:pathLst>
                <a:path extrusionOk="0" h="10164" w="19366">
                  <a:moveTo>
                    <a:pt x="9686" y="1128"/>
                  </a:moveTo>
                  <a:cubicBezTo>
                    <a:pt x="10195" y="1128"/>
                    <a:pt x="10707" y="1226"/>
                    <a:pt x="11196" y="1428"/>
                  </a:cubicBezTo>
                  <a:cubicBezTo>
                    <a:pt x="12671" y="2042"/>
                    <a:pt x="13635" y="3482"/>
                    <a:pt x="13635" y="5081"/>
                  </a:cubicBezTo>
                  <a:cubicBezTo>
                    <a:pt x="13632" y="7264"/>
                    <a:pt x="11864" y="9031"/>
                    <a:pt x="9684" y="9034"/>
                  </a:cubicBezTo>
                  <a:cubicBezTo>
                    <a:pt x="8085" y="9034"/>
                    <a:pt x="6643" y="8071"/>
                    <a:pt x="6032" y="6592"/>
                  </a:cubicBezTo>
                  <a:cubicBezTo>
                    <a:pt x="5420" y="5117"/>
                    <a:pt x="5758" y="3415"/>
                    <a:pt x="6887" y="2286"/>
                  </a:cubicBezTo>
                  <a:cubicBezTo>
                    <a:pt x="7645" y="1530"/>
                    <a:pt x="8657" y="1128"/>
                    <a:pt x="9686" y="1128"/>
                  </a:cubicBezTo>
                  <a:close/>
                  <a:moveTo>
                    <a:pt x="9684" y="1"/>
                  </a:moveTo>
                  <a:cubicBezTo>
                    <a:pt x="4502" y="1"/>
                    <a:pt x="361" y="4512"/>
                    <a:pt x="190" y="4704"/>
                  </a:cubicBezTo>
                  <a:cubicBezTo>
                    <a:pt x="0" y="4918"/>
                    <a:pt x="0" y="5243"/>
                    <a:pt x="190" y="5457"/>
                  </a:cubicBezTo>
                  <a:cubicBezTo>
                    <a:pt x="361" y="5650"/>
                    <a:pt x="4502" y="10164"/>
                    <a:pt x="9684" y="10164"/>
                  </a:cubicBezTo>
                  <a:cubicBezTo>
                    <a:pt x="14867" y="10164"/>
                    <a:pt x="19004" y="5650"/>
                    <a:pt x="19176" y="5457"/>
                  </a:cubicBezTo>
                  <a:cubicBezTo>
                    <a:pt x="19365" y="5243"/>
                    <a:pt x="19365" y="4918"/>
                    <a:pt x="19176" y="4704"/>
                  </a:cubicBezTo>
                  <a:cubicBezTo>
                    <a:pt x="19004" y="4512"/>
                    <a:pt x="14867" y="1"/>
                    <a:pt x="96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672" name="Google Shape;672;p27"/>
            <p:cNvSpPr/>
            <p:nvPr/>
          </p:nvSpPr>
          <p:spPr>
            <a:xfrm>
              <a:off x="2250600" y="419775"/>
              <a:ext cx="145175" cy="141125"/>
            </a:xfrm>
            <a:custGeom>
              <a:rect b="b" l="l" r="r" t="t"/>
              <a:pathLst>
                <a:path extrusionOk="0" h="5645" w="5807">
                  <a:moveTo>
                    <a:pt x="3018" y="0"/>
                  </a:moveTo>
                  <a:cubicBezTo>
                    <a:pt x="1922" y="0"/>
                    <a:pt x="929" y="634"/>
                    <a:pt x="468" y="1626"/>
                  </a:cubicBezTo>
                  <a:cubicBezTo>
                    <a:pt x="1" y="2623"/>
                    <a:pt x="158" y="3797"/>
                    <a:pt x="862" y="4637"/>
                  </a:cubicBezTo>
                  <a:cubicBezTo>
                    <a:pt x="1407" y="5287"/>
                    <a:pt x="2203" y="5645"/>
                    <a:pt x="3025" y="5645"/>
                  </a:cubicBezTo>
                  <a:cubicBezTo>
                    <a:pt x="3270" y="5645"/>
                    <a:pt x="3518" y="5613"/>
                    <a:pt x="3762" y="5547"/>
                  </a:cubicBezTo>
                  <a:cubicBezTo>
                    <a:pt x="4825" y="5258"/>
                    <a:pt x="5620" y="4382"/>
                    <a:pt x="5807" y="3297"/>
                  </a:cubicBezTo>
                  <a:lnTo>
                    <a:pt x="5807" y="3297"/>
                  </a:lnTo>
                  <a:cubicBezTo>
                    <a:pt x="5625" y="3356"/>
                    <a:pt x="5446" y="3383"/>
                    <a:pt x="5272" y="3383"/>
                  </a:cubicBezTo>
                  <a:cubicBezTo>
                    <a:pt x="4356" y="3383"/>
                    <a:pt x="3596" y="2626"/>
                    <a:pt x="3596" y="1692"/>
                  </a:cubicBezTo>
                  <a:cubicBezTo>
                    <a:pt x="3596" y="1147"/>
                    <a:pt x="3861" y="633"/>
                    <a:pt x="4307" y="316"/>
                  </a:cubicBezTo>
                  <a:cubicBezTo>
                    <a:pt x="3913" y="112"/>
                    <a:pt x="3476" y="3"/>
                    <a:pt x="3033" y="0"/>
                  </a:cubicBezTo>
                  <a:cubicBezTo>
                    <a:pt x="3028" y="0"/>
                    <a:pt x="3023" y="0"/>
                    <a:pt x="30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673" name="Google Shape;673;p27"/>
          <p:cNvGrpSpPr/>
          <p:nvPr/>
        </p:nvGrpSpPr>
        <p:grpSpPr>
          <a:xfrm>
            <a:off x="1093439" y="1057210"/>
            <a:ext cx="393055" cy="391551"/>
            <a:chOff x="898875" y="4399275"/>
            <a:chExt cx="483700" cy="481850"/>
          </a:xfrm>
        </p:grpSpPr>
        <p:sp>
          <p:nvSpPr>
            <p:cNvPr id="674" name="Google Shape;674;p27"/>
            <p:cNvSpPr/>
            <p:nvPr/>
          </p:nvSpPr>
          <p:spPr>
            <a:xfrm>
              <a:off x="992750" y="4642900"/>
              <a:ext cx="145300" cy="144100"/>
            </a:xfrm>
            <a:custGeom>
              <a:rect b="b" l="l" r="r" t="t"/>
              <a:pathLst>
                <a:path extrusionOk="0" h="5764" w="5812">
                  <a:moveTo>
                    <a:pt x="994" y="0"/>
                  </a:moveTo>
                  <a:lnTo>
                    <a:pt x="988" y="12"/>
                  </a:lnTo>
                  <a:cubicBezTo>
                    <a:pt x="988" y="9"/>
                    <a:pt x="991" y="6"/>
                    <a:pt x="991" y="3"/>
                  </a:cubicBezTo>
                  <a:lnTo>
                    <a:pt x="991" y="3"/>
                  </a:lnTo>
                  <a:lnTo>
                    <a:pt x="979" y="27"/>
                  </a:lnTo>
                  <a:lnTo>
                    <a:pt x="108" y="1759"/>
                  </a:lnTo>
                  <a:cubicBezTo>
                    <a:pt x="0" y="1976"/>
                    <a:pt x="42" y="2241"/>
                    <a:pt x="214" y="2415"/>
                  </a:cubicBezTo>
                  <a:lnTo>
                    <a:pt x="3397" y="5598"/>
                  </a:lnTo>
                  <a:cubicBezTo>
                    <a:pt x="3506" y="5707"/>
                    <a:pt x="3649" y="5763"/>
                    <a:pt x="3795" y="5763"/>
                  </a:cubicBezTo>
                  <a:cubicBezTo>
                    <a:pt x="3883" y="5763"/>
                    <a:pt x="3971" y="5743"/>
                    <a:pt x="4053" y="5701"/>
                  </a:cubicBezTo>
                  <a:lnTo>
                    <a:pt x="5797" y="4827"/>
                  </a:lnTo>
                  <a:lnTo>
                    <a:pt x="5800" y="4824"/>
                  </a:lnTo>
                  <a:lnTo>
                    <a:pt x="5812" y="4818"/>
                  </a:lnTo>
                  <a:lnTo>
                    <a:pt x="99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75" name="Google Shape;675;p27"/>
            <p:cNvSpPr/>
            <p:nvPr/>
          </p:nvSpPr>
          <p:spPr>
            <a:xfrm>
              <a:off x="1138025" y="4763350"/>
              <a:ext cx="25" cy="25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76" name="Google Shape;676;p27"/>
            <p:cNvSpPr/>
            <p:nvPr/>
          </p:nvSpPr>
          <p:spPr>
            <a:xfrm>
              <a:off x="1269550" y="4399275"/>
              <a:ext cx="113025" cy="112125"/>
            </a:xfrm>
            <a:custGeom>
              <a:rect b="b" l="l" r="r" t="t"/>
              <a:pathLst>
                <a:path extrusionOk="0" h="4485" w="4521">
                  <a:moveTo>
                    <a:pt x="3066" y="1"/>
                  </a:moveTo>
                  <a:cubicBezTo>
                    <a:pt x="1947" y="1"/>
                    <a:pt x="938" y="82"/>
                    <a:pt x="0" y="239"/>
                  </a:cubicBezTo>
                  <a:lnTo>
                    <a:pt x="9" y="895"/>
                  </a:lnTo>
                  <a:cubicBezTo>
                    <a:pt x="34" y="2862"/>
                    <a:pt x="1623" y="4452"/>
                    <a:pt x="3590" y="4476"/>
                  </a:cubicBezTo>
                  <a:lnTo>
                    <a:pt x="4243" y="4485"/>
                  </a:lnTo>
                  <a:cubicBezTo>
                    <a:pt x="4439" y="3313"/>
                    <a:pt x="4520" y="2028"/>
                    <a:pt x="4469" y="561"/>
                  </a:cubicBezTo>
                  <a:cubicBezTo>
                    <a:pt x="4457" y="266"/>
                    <a:pt x="4219" y="28"/>
                    <a:pt x="3924" y="16"/>
                  </a:cubicBezTo>
                  <a:cubicBezTo>
                    <a:pt x="3631" y="6"/>
                    <a:pt x="3345" y="1"/>
                    <a:pt x="30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77" name="Google Shape;677;p27"/>
            <p:cNvSpPr/>
            <p:nvPr/>
          </p:nvSpPr>
          <p:spPr>
            <a:xfrm>
              <a:off x="1161975" y="4531175"/>
              <a:ext cx="91400" cy="84350"/>
            </a:xfrm>
            <a:custGeom>
              <a:rect b="b" l="l" r="r" t="t"/>
              <a:pathLst>
                <a:path extrusionOk="0" h="3374" w="3656">
                  <a:moveTo>
                    <a:pt x="1821" y="1"/>
                  </a:moveTo>
                  <a:cubicBezTo>
                    <a:pt x="1137" y="1"/>
                    <a:pt x="523" y="415"/>
                    <a:pt x="262" y="1046"/>
                  </a:cubicBezTo>
                  <a:cubicBezTo>
                    <a:pt x="0" y="1678"/>
                    <a:pt x="145" y="2410"/>
                    <a:pt x="633" y="2894"/>
                  </a:cubicBezTo>
                  <a:cubicBezTo>
                    <a:pt x="952" y="3214"/>
                    <a:pt x="1391" y="3373"/>
                    <a:pt x="1830" y="3373"/>
                  </a:cubicBezTo>
                  <a:cubicBezTo>
                    <a:pt x="2269" y="3373"/>
                    <a:pt x="2707" y="3214"/>
                    <a:pt x="3027" y="2894"/>
                  </a:cubicBezTo>
                  <a:cubicBezTo>
                    <a:pt x="3511" y="2410"/>
                    <a:pt x="3656" y="1681"/>
                    <a:pt x="3394" y="1046"/>
                  </a:cubicBezTo>
                  <a:cubicBezTo>
                    <a:pt x="3132" y="413"/>
                    <a:pt x="2515" y="1"/>
                    <a:pt x="1828" y="1"/>
                  </a:cubicBezTo>
                  <a:cubicBezTo>
                    <a:pt x="1826" y="1"/>
                    <a:pt x="1823" y="1"/>
                    <a:pt x="18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78" name="Google Shape;678;p27"/>
            <p:cNvSpPr/>
            <p:nvPr/>
          </p:nvSpPr>
          <p:spPr>
            <a:xfrm>
              <a:off x="1031050" y="4411100"/>
              <a:ext cx="338650" cy="338725"/>
            </a:xfrm>
            <a:custGeom>
              <a:rect b="b" l="l" r="r" t="t"/>
              <a:pathLst>
                <a:path extrusionOk="0" h="13549" w="13546">
                  <a:moveTo>
                    <a:pt x="7066" y="3673"/>
                  </a:moveTo>
                  <a:cubicBezTo>
                    <a:pt x="7800" y="3673"/>
                    <a:pt x="8522" y="3960"/>
                    <a:pt x="9062" y="4500"/>
                  </a:cubicBezTo>
                  <a:cubicBezTo>
                    <a:pt x="10170" y="5602"/>
                    <a:pt x="10170" y="7393"/>
                    <a:pt x="9062" y="8492"/>
                  </a:cubicBezTo>
                  <a:cubicBezTo>
                    <a:pt x="8522" y="9032"/>
                    <a:pt x="7800" y="9319"/>
                    <a:pt x="7066" y="9319"/>
                  </a:cubicBezTo>
                  <a:cubicBezTo>
                    <a:pt x="6702" y="9319"/>
                    <a:pt x="6334" y="9248"/>
                    <a:pt x="5984" y="9104"/>
                  </a:cubicBezTo>
                  <a:cubicBezTo>
                    <a:pt x="4930" y="8667"/>
                    <a:pt x="4244" y="7637"/>
                    <a:pt x="4244" y="6496"/>
                  </a:cubicBezTo>
                  <a:cubicBezTo>
                    <a:pt x="4244" y="5355"/>
                    <a:pt x="4930" y="4325"/>
                    <a:pt x="5984" y="3888"/>
                  </a:cubicBezTo>
                  <a:cubicBezTo>
                    <a:pt x="6334" y="3744"/>
                    <a:pt x="6702" y="3673"/>
                    <a:pt x="7066" y="3673"/>
                  </a:cubicBezTo>
                  <a:close/>
                  <a:moveTo>
                    <a:pt x="3868" y="9124"/>
                  </a:moveTo>
                  <a:cubicBezTo>
                    <a:pt x="4006" y="9124"/>
                    <a:pt x="4147" y="9176"/>
                    <a:pt x="4262" y="9290"/>
                  </a:cubicBezTo>
                  <a:cubicBezTo>
                    <a:pt x="4481" y="9510"/>
                    <a:pt x="4481" y="9869"/>
                    <a:pt x="4262" y="10088"/>
                  </a:cubicBezTo>
                  <a:cubicBezTo>
                    <a:pt x="4147" y="10204"/>
                    <a:pt x="4005" y="10255"/>
                    <a:pt x="3866" y="10255"/>
                  </a:cubicBezTo>
                  <a:cubicBezTo>
                    <a:pt x="3576" y="10255"/>
                    <a:pt x="3298" y="10031"/>
                    <a:pt x="3298" y="9691"/>
                  </a:cubicBezTo>
                  <a:cubicBezTo>
                    <a:pt x="3298" y="9350"/>
                    <a:pt x="3577" y="9124"/>
                    <a:pt x="3868" y="9124"/>
                  </a:cubicBezTo>
                  <a:close/>
                  <a:moveTo>
                    <a:pt x="8414" y="1"/>
                  </a:moveTo>
                  <a:cubicBezTo>
                    <a:pt x="6466" y="507"/>
                    <a:pt x="4888" y="1425"/>
                    <a:pt x="3518" y="2846"/>
                  </a:cubicBezTo>
                  <a:cubicBezTo>
                    <a:pt x="2169" y="4244"/>
                    <a:pt x="1000" y="6282"/>
                    <a:pt x="1" y="8212"/>
                  </a:cubicBezTo>
                  <a:lnTo>
                    <a:pt x="5337" y="13548"/>
                  </a:lnTo>
                  <a:cubicBezTo>
                    <a:pt x="7267" y="12549"/>
                    <a:pt x="9309" y="11380"/>
                    <a:pt x="10706" y="10031"/>
                  </a:cubicBezTo>
                  <a:cubicBezTo>
                    <a:pt x="12124" y="8664"/>
                    <a:pt x="13039" y="7086"/>
                    <a:pt x="13545" y="5138"/>
                  </a:cubicBezTo>
                  <a:lnTo>
                    <a:pt x="13112" y="5129"/>
                  </a:lnTo>
                  <a:cubicBezTo>
                    <a:pt x="10534" y="5099"/>
                    <a:pt x="8453" y="3015"/>
                    <a:pt x="8420" y="440"/>
                  </a:cubicBezTo>
                  <a:lnTo>
                    <a:pt x="841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79" name="Google Shape;679;p27"/>
            <p:cNvSpPr/>
            <p:nvPr/>
          </p:nvSpPr>
          <p:spPr>
            <a:xfrm>
              <a:off x="1130500" y="4740450"/>
              <a:ext cx="108950" cy="111250"/>
            </a:xfrm>
            <a:custGeom>
              <a:rect b="b" l="l" r="r" t="t"/>
              <a:pathLst>
                <a:path extrusionOk="0" h="4450" w="4358">
                  <a:moveTo>
                    <a:pt x="4358" y="1"/>
                  </a:moveTo>
                  <a:lnTo>
                    <a:pt x="4358" y="1"/>
                  </a:lnTo>
                  <a:cubicBezTo>
                    <a:pt x="2906" y="877"/>
                    <a:pt x="1437" y="1609"/>
                    <a:pt x="1" y="2332"/>
                  </a:cubicBezTo>
                  <a:cubicBezTo>
                    <a:pt x="58" y="3090"/>
                    <a:pt x="112" y="3789"/>
                    <a:pt x="118" y="3882"/>
                  </a:cubicBezTo>
                  <a:cubicBezTo>
                    <a:pt x="118" y="4211"/>
                    <a:pt x="387" y="4450"/>
                    <a:pt x="683" y="4450"/>
                  </a:cubicBezTo>
                  <a:cubicBezTo>
                    <a:pt x="767" y="4450"/>
                    <a:pt x="854" y="4430"/>
                    <a:pt x="937" y="4388"/>
                  </a:cubicBezTo>
                  <a:cubicBezTo>
                    <a:pt x="1039" y="4295"/>
                    <a:pt x="3858" y="3208"/>
                    <a:pt x="43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927325" y="4539825"/>
              <a:ext cx="114150" cy="109800"/>
            </a:xfrm>
            <a:custGeom>
              <a:rect b="b" l="l" r="r" t="t"/>
              <a:pathLst>
                <a:path extrusionOk="0" h="4392" w="4566">
                  <a:moveTo>
                    <a:pt x="4565" y="1"/>
                  </a:moveTo>
                  <a:lnTo>
                    <a:pt x="4565" y="1"/>
                  </a:lnTo>
                  <a:cubicBezTo>
                    <a:pt x="1268" y="459"/>
                    <a:pt x="184" y="3334"/>
                    <a:pt x="91" y="3437"/>
                  </a:cubicBezTo>
                  <a:cubicBezTo>
                    <a:pt x="0" y="3611"/>
                    <a:pt x="9" y="3822"/>
                    <a:pt x="112" y="3988"/>
                  </a:cubicBezTo>
                  <a:cubicBezTo>
                    <a:pt x="295" y="4286"/>
                    <a:pt x="606" y="4232"/>
                    <a:pt x="723" y="4256"/>
                  </a:cubicBezTo>
                  <a:lnTo>
                    <a:pt x="2214" y="4391"/>
                  </a:lnTo>
                  <a:cubicBezTo>
                    <a:pt x="2945" y="2928"/>
                    <a:pt x="3680" y="1458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898875" y="4711550"/>
              <a:ext cx="170825" cy="169575"/>
            </a:xfrm>
            <a:custGeom>
              <a:rect b="b" l="l" r="r" t="t"/>
              <a:pathLst>
                <a:path extrusionOk="0" h="6783" w="6833">
                  <a:moveTo>
                    <a:pt x="2846" y="1"/>
                  </a:moveTo>
                  <a:cubicBezTo>
                    <a:pt x="1747" y="1052"/>
                    <a:pt x="503" y="4602"/>
                    <a:pt x="63" y="6050"/>
                  </a:cubicBezTo>
                  <a:cubicBezTo>
                    <a:pt x="0" y="6252"/>
                    <a:pt x="54" y="6469"/>
                    <a:pt x="202" y="6616"/>
                  </a:cubicBezTo>
                  <a:cubicBezTo>
                    <a:pt x="309" y="6724"/>
                    <a:pt x="454" y="6782"/>
                    <a:pt x="602" y="6782"/>
                  </a:cubicBezTo>
                  <a:cubicBezTo>
                    <a:pt x="656" y="6782"/>
                    <a:pt x="711" y="6774"/>
                    <a:pt x="765" y="6758"/>
                  </a:cubicBezTo>
                  <a:cubicBezTo>
                    <a:pt x="2225" y="6318"/>
                    <a:pt x="5782" y="5084"/>
                    <a:pt x="6833" y="3981"/>
                  </a:cubicBezTo>
                  <a:cubicBezTo>
                    <a:pt x="6655" y="3900"/>
                    <a:pt x="6492" y="3789"/>
                    <a:pt x="6354" y="3650"/>
                  </a:cubicBezTo>
                  <a:lnTo>
                    <a:pt x="5167" y="2464"/>
                  </a:lnTo>
                  <a:lnTo>
                    <a:pt x="4767" y="2861"/>
                  </a:lnTo>
                  <a:cubicBezTo>
                    <a:pt x="4658" y="2967"/>
                    <a:pt x="4517" y="3020"/>
                    <a:pt x="4375" y="3020"/>
                  </a:cubicBezTo>
                  <a:cubicBezTo>
                    <a:pt x="4231" y="3020"/>
                    <a:pt x="4086" y="2965"/>
                    <a:pt x="3975" y="2855"/>
                  </a:cubicBezTo>
                  <a:cubicBezTo>
                    <a:pt x="3758" y="2638"/>
                    <a:pt x="3755" y="2286"/>
                    <a:pt x="3969" y="2063"/>
                  </a:cubicBezTo>
                  <a:lnTo>
                    <a:pt x="4369" y="1663"/>
                  </a:lnTo>
                  <a:lnTo>
                    <a:pt x="3171" y="464"/>
                  </a:lnTo>
                  <a:cubicBezTo>
                    <a:pt x="3035" y="329"/>
                    <a:pt x="2927" y="172"/>
                    <a:pt x="28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</p:grpSp>
      <p:sp>
        <p:nvSpPr>
          <p:cNvPr id="682" name="Google Shape;682;p27"/>
          <p:cNvSpPr/>
          <p:nvPr/>
        </p:nvSpPr>
        <p:spPr>
          <a:xfrm>
            <a:off x="4466875" y="3732837"/>
            <a:ext cx="393038" cy="392976"/>
          </a:xfrm>
          <a:custGeom>
            <a:rect b="b" l="l" r="r" t="t"/>
            <a:pathLst>
              <a:path extrusionOk="0" h="19273" w="19276">
                <a:moveTo>
                  <a:pt x="9640" y="5686"/>
                </a:moveTo>
                <a:cubicBezTo>
                  <a:pt x="11236" y="5686"/>
                  <a:pt x="12678" y="6647"/>
                  <a:pt x="13289" y="8125"/>
                </a:cubicBezTo>
                <a:cubicBezTo>
                  <a:pt x="13901" y="9601"/>
                  <a:pt x="13563" y="11302"/>
                  <a:pt x="12434" y="12431"/>
                </a:cubicBezTo>
                <a:cubicBezTo>
                  <a:pt x="11676" y="13187"/>
                  <a:pt x="10664" y="13590"/>
                  <a:pt x="9635" y="13590"/>
                </a:cubicBezTo>
                <a:cubicBezTo>
                  <a:pt x="9126" y="13590"/>
                  <a:pt x="8614" y="13491"/>
                  <a:pt x="8125" y="13289"/>
                </a:cubicBezTo>
                <a:cubicBezTo>
                  <a:pt x="6649" y="12675"/>
                  <a:pt x="5686" y="11236"/>
                  <a:pt x="5686" y="9637"/>
                </a:cubicBezTo>
                <a:cubicBezTo>
                  <a:pt x="5689" y="7454"/>
                  <a:pt x="7457" y="5686"/>
                  <a:pt x="9640" y="5686"/>
                </a:cubicBezTo>
                <a:close/>
                <a:moveTo>
                  <a:pt x="9640" y="1"/>
                </a:moveTo>
                <a:cubicBezTo>
                  <a:pt x="8297" y="1"/>
                  <a:pt x="7068" y="748"/>
                  <a:pt x="6451" y="1940"/>
                </a:cubicBezTo>
                <a:cubicBezTo>
                  <a:pt x="6093" y="1826"/>
                  <a:pt x="5726" y="1771"/>
                  <a:pt x="5363" y="1771"/>
                </a:cubicBezTo>
                <a:cubicBezTo>
                  <a:pt x="4425" y="1771"/>
                  <a:pt x="3509" y="2139"/>
                  <a:pt x="2825" y="2822"/>
                </a:cubicBezTo>
                <a:cubicBezTo>
                  <a:pt x="1877" y="3771"/>
                  <a:pt x="1536" y="5168"/>
                  <a:pt x="1940" y="6448"/>
                </a:cubicBezTo>
                <a:cubicBezTo>
                  <a:pt x="750" y="7065"/>
                  <a:pt x="1" y="8297"/>
                  <a:pt x="1" y="9637"/>
                </a:cubicBezTo>
                <a:cubicBezTo>
                  <a:pt x="1" y="10977"/>
                  <a:pt x="750" y="12208"/>
                  <a:pt x="1940" y="12826"/>
                </a:cubicBezTo>
                <a:cubicBezTo>
                  <a:pt x="1536" y="14105"/>
                  <a:pt x="1877" y="15503"/>
                  <a:pt x="2825" y="16451"/>
                </a:cubicBezTo>
                <a:cubicBezTo>
                  <a:pt x="3510" y="17136"/>
                  <a:pt x="4428" y="17504"/>
                  <a:pt x="5367" y="17504"/>
                </a:cubicBezTo>
                <a:cubicBezTo>
                  <a:pt x="5729" y="17504"/>
                  <a:pt x="6095" y="17449"/>
                  <a:pt x="6451" y="17337"/>
                </a:cubicBezTo>
                <a:cubicBezTo>
                  <a:pt x="7068" y="18526"/>
                  <a:pt x="8297" y="19273"/>
                  <a:pt x="9640" y="19273"/>
                </a:cubicBezTo>
                <a:cubicBezTo>
                  <a:pt x="10980" y="19273"/>
                  <a:pt x="12208" y="18526"/>
                  <a:pt x="12826" y="17337"/>
                </a:cubicBezTo>
                <a:cubicBezTo>
                  <a:pt x="13182" y="17449"/>
                  <a:pt x="13547" y="17504"/>
                  <a:pt x="13909" y="17504"/>
                </a:cubicBezTo>
                <a:cubicBezTo>
                  <a:pt x="14848" y="17504"/>
                  <a:pt x="15767" y="17136"/>
                  <a:pt x="16451" y="16451"/>
                </a:cubicBezTo>
                <a:cubicBezTo>
                  <a:pt x="17400" y="15503"/>
                  <a:pt x="17740" y="14105"/>
                  <a:pt x="17336" y="12826"/>
                </a:cubicBezTo>
                <a:cubicBezTo>
                  <a:pt x="18526" y="12208"/>
                  <a:pt x="19276" y="10977"/>
                  <a:pt x="19276" y="9637"/>
                </a:cubicBezTo>
                <a:cubicBezTo>
                  <a:pt x="19276" y="8297"/>
                  <a:pt x="18526" y="7065"/>
                  <a:pt x="17336" y="6448"/>
                </a:cubicBezTo>
                <a:cubicBezTo>
                  <a:pt x="17740" y="5168"/>
                  <a:pt x="17400" y="3771"/>
                  <a:pt x="16451" y="2822"/>
                </a:cubicBezTo>
                <a:cubicBezTo>
                  <a:pt x="15768" y="2139"/>
                  <a:pt x="14851" y="1771"/>
                  <a:pt x="13914" y="1771"/>
                </a:cubicBezTo>
                <a:cubicBezTo>
                  <a:pt x="13550" y="1771"/>
                  <a:pt x="13183" y="1826"/>
                  <a:pt x="12826" y="1940"/>
                </a:cubicBezTo>
                <a:cubicBezTo>
                  <a:pt x="12208" y="748"/>
                  <a:pt x="10980" y="1"/>
                  <a:pt x="964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35D74"/>
              </a:solidFill>
            </a:endParaRPr>
          </a:p>
        </p:txBody>
      </p:sp>
      <p:sp>
        <p:nvSpPr>
          <p:cNvPr id="683" name="Google Shape;683;p27"/>
          <p:cNvSpPr/>
          <p:nvPr/>
        </p:nvSpPr>
        <p:spPr>
          <a:xfrm>
            <a:off x="1486502" y="4069358"/>
            <a:ext cx="84449" cy="84525"/>
          </a:xfrm>
          <a:custGeom>
            <a:rect b="b" l="l" r="r" t="t"/>
            <a:pathLst>
              <a:path extrusionOk="0" h="1214" w="1213">
                <a:moveTo>
                  <a:pt x="613" y="1"/>
                </a:moveTo>
                <a:lnTo>
                  <a:pt x="396" y="397"/>
                </a:lnTo>
                <a:lnTo>
                  <a:pt x="0" y="601"/>
                </a:lnTo>
                <a:lnTo>
                  <a:pt x="396" y="818"/>
                </a:lnTo>
                <a:lnTo>
                  <a:pt x="613" y="1213"/>
                </a:lnTo>
                <a:lnTo>
                  <a:pt x="830" y="818"/>
                </a:lnTo>
                <a:lnTo>
                  <a:pt x="1213" y="601"/>
                </a:lnTo>
                <a:lnTo>
                  <a:pt x="830" y="397"/>
                </a:lnTo>
                <a:lnTo>
                  <a:pt x="613" y="1"/>
                </a:lnTo>
                <a:close/>
              </a:path>
            </a:pathLst>
          </a:custGeom>
          <a:solidFill>
            <a:srgbClr val="EAF2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4" name="Google Shape;684;p27"/>
          <p:cNvSpPr/>
          <p:nvPr/>
        </p:nvSpPr>
        <p:spPr>
          <a:xfrm>
            <a:off x="1696638" y="3785386"/>
            <a:ext cx="182384" cy="181256"/>
          </a:xfrm>
          <a:custGeom>
            <a:rect b="b" l="l" r="r" t="t"/>
            <a:pathLst>
              <a:path extrusionOk="0" h="1928" w="1940">
                <a:moveTo>
                  <a:pt x="970" y="1"/>
                </a:moveTo>
                <a:lnTo>
                  <a:pt x="625" y="626"/>
                </a:lnTo>
                <a:lnTo>
                  <a:pt x="0" y="970"/>
                </a:lnTo>
                <a:lnTo>
                  <a:pt x="625" y="1302"/>
                </a:lnTo>
                <a:lnTo>
                  <a:pt x="970" y="1927"/>
                </a:lnTo>
                <a:lnTo>
                  <a:pt x="1314" y="1302"/>
                </a:lnTo>
                <a:lnTo>
                  <a:pt x="1940" y="970"/>
                </a:lnTo>
                <a:lnTo>
                  <a:pt x="1314" y="626"/>
                </a:lnTo>
                <a:lnTo>
                  <a:pt x="970" y="1"/>
                </a:lnTo>
                <a:close/>
              </a:path>
            </a:pathLst>
          </a:custGeom>
          <a:solidFill>
            <a:srgbClr val="EAF2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85" name="Google Shape;685;p27"/>
          <p:cNvGrpSpPr/>
          <p:nvPr/>
        </p:nvGrpSpPr>
        <p:grpSpPr>
          <a:xfrm>
            <a:off x="416481" y="3422837"/>
            <a:ext cx="1462549" cy="1563144"/>
            <a:chOff x="3528083" y="1756219"/>
            <a:chExt cx="2069255" cy="2573925"/>
          </a:xfrm>
        </p:grpSpPr>
        <p:sp>
          <p:nvSpPr>
            <p:cNvPr id="686" name="Google Shape;686;p27"/>
            <p:cNvSpPr/>
            <p:nvPr/>
          </p:nvSpPr>
          <p:spPr>
            <a:xfrm>
              <a:off x="4741947" y="3510752"/>
              <a:ext cx="614251" cy="723246"/>
            </a:xfrm>
            <a:custGeom>
              <a:rect b="b" l="l" r="r" t="t"/>
              <a:pathLst>
                <a:path extrusionOk="0" h="22482" w="18428">
                  <a:moveTo>
                    <a:pt x="1" y="1"/>
                  </a:moveTo>
                  <a:lnTo>
                    <a:pt x="247" y="3277"/>
                  </a:lnTo>
                  <a:lnTo>
                    <a:pt x="1557" y="20762"/>
                  </a:lnTo>
                  <a:lnTo>
                    <a:pt x="1639" y="21854"/>
                  </a:lnTo>
                  <a:cubicBezTo>
                    <a:pt x="1666" y="22209"/>
                    <a:pt x="1953" y="22482"/>
                    <a:pt x="2321" y="22482"/>
                  </a:cubicBezTo>
                  <a:lnTo>
                    <a:pt x="16107" y="22482"/>
                  </a:lnTo>
                  <a:cubicBezTo>
                    <a:pt x="16462" y="22482"/>
                    <a:pt x="16762" y="22209"/>
                    <a:pt x="16789" y="21854"/>
                  </a:cubicBezTo>
                  <a:lnTo>
                    <a:pt x="16871" y="20762"/>
                  </a:lnTo>
                  <a:lnTo>
                    <a:pt x="18182" y="3277"/>
                  </a:lnTo>
                  <a:lnTo>
                    <a:pt x="18427" y="1"/>
                  </a:lnTo>
                  <a:close/>
                </a:path>
              </a:pathLst>
            </a:custGeom>
            <a:solidFill>
              <a:srgbClr val="FE6A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4741947" y="3510752"/>
              <a:ext cx="614251" cy="667914"/>
            </a:xfrm>
            <a:custGeom>
              <a:rect b="b" l="l" r="r" t="t"/>
              <a:pathLst>
                <a:path extrusionOk="0" h="20762" w="18428">
                  <a:moveTo>
                    <a:pt x="1" y="1"/>
                  </a:moveTo>
                  <a:lnTo>
                    <a:pt x="247" y="3277"/>
                  </a:lnTo>
                  <a:lnTo>
                    <a:pt x="1557" y="20762"/>
                  </a:lnTo>
                  <a:lnTo>
                    <a:pt x="16871" y="20762"/>
                  </a:lnTo>
                  <a:lnTo>
                    <a:pt x="18182" y="3277"/>
                  </a:lnTo>
                  <a:lnTo>
                    <a:pt x="18427" y="1"/>
                  </a:lnTo>
                  <a:close/>
                </a:path>
              </a:pathLst>
            </a:custGeom>
            <a:solidFill>
              <a:srgbClr val="01C3B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4741947" y="3510752"/>
              <a:ext cx="614251" cy="667914"/>
            </a:xfrm>
            <a:custGeom>
              <a:rect b="b" l="l" r="r" t="t"/>
              <a:pathLst>
                <a:path extrusionOk="0" h="20762" w="18428">
                  <a:moveTo>
                    <a:pt x="1" y="1"/>
                  </a:moveTo>
                  <a:lnTo>
                    <a:pt x="247" y="3277"/>
                  </a:lnTo>
                  <a:lnTo>
                    <a:pt x="1557" y="20762"/>
                  </a:lnTo>
                  <a:lnTo>
                    <a:pt x="16871" y="20762"/>
                  </a:lnTo>
                  <a:lnTo>
                    <a:pt x="18182" y="3277"/>
                  </a:lnTo>
                  <a:lnTo>
                    <a:pt x="1842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4741947" y="3510752"/>
              <a:ext cx="614251" cy="105421"/>
            </a:xfrm>
            <a:custGeom>
              <a:rect b="b" l="l" r="r" t="t"/>
              <a:pathLst>
                <a:path extrusionOk="0" h="3277" w="18428">
                  <a:moveTo>
                    <a:pt x="1" y="1"/>
                  </a:moveTo>
                  <a:lnTo>
                    <a:pt x="247" y="3277"/>
                  </a:lnTo>
                  <a:lnTo>
                    <a:pt x="18182" y="3277"/>
                  </a:lnTo>
                  <a:lnTo>
                    <a:pt x="18427" y="1"/>
                  </a:lnTo>
                  <a:close/>
                </a:path>
              </a:pathLst>
            </a:custGeom>
            <a:solidFill>
              <a:srgbClr val="FE6A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4727881" y="3498044"/>
              <a:ext cx="642451" cy="748660"/>
            </a:xfrm>
            <a:custGeom>
              <a:rect b="b" l="l" r="r" t="t"/>
              <a:pathLst>
                <a:path extrusionOk="0" h="23272" w="19274">
                  <a:moveTo>
                    <a:pt x="18413" y="792"/>
                  </a:moveTo>
                  <a:lnTo>
                    <a:pt x="16816" y="22221"/>
                  </a:lnTo>
                  <a:cubicBezTo>
                    <a:pt x="16802" y="22371"/>
                    <a:pt x="16680" y="22480"/>
                    <a:pt x="16529" y="22480"/>
                  </a:cubicBezTo>
                  <a:lnTo>
                    <a:pt x="2743" y="22480"/>
                  </a:lnTo>
                  <a:cubicBezTo>
                    <a:pt x="2594" y="22480"/>
                    <a:pt x="2457" y="22371"/>
                    <a:pt x="2457" y="22221"/>
                  </a:cubicBezTo>
                  <a:lnTo>
                    <a:pt x="847" y="792"/>
                  </a:lnTo>
                  <a:close/>
                  <a:moveTo>
                    <a:pt x="0" y="1"/>
                  </a:moveTo>
                  <a:lnTo>
                    <a:pt x="1666" y="22276"/>
                  </a:lnTo>
                  <a:cubicBezTo>
                    <a:pt x="1706" y="22835"/>
                    <a:pt x="2184" y="23272"/>
                    <a:pt x="2743" y="23272"/>
                  </a:cubicBezTo>
                  <a:lnTo>
                    <a:pt x="16529" y="23272"/>
                  </a:lnTo>
                  <a:cubicBezTo>
                    <a:pt x="17089" y="23272"/>
                    <a:pt x="17566" y="22835"/>
                    <a:pt x="17608" y="22276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4687847" y="3454130"/>
              <a:ext cx="720682" cy="113335"/>
            </a:xfrm>
            <a:custGeom>
              <a:rect b="b" l="l" r="r" t="t"/>
              <a:pathLst>
                <a:path extrusionOk="0" h="3523" w="21621">
                  <a:moveTo>
                    <a:pt x="1760" y="1"/>
                  </a:moveTo>
                  <a:cubicBezTo>
                    <a:pt x="1283" y="1"/>
                    <a:pt x="847" y="192"/>
                    <a:pt x="519" y="519"/>
                  </a:cubicBezTo>
                  <a:cubicBezTo>
                    <a:pt x="355" y="683"/>
                    <a:pt x="219" y="887"/>
                    <a:pt x="137" y="1106"/>
                  </a:cubicBezTo>
                  <a:cubicBezTo>
                    <a:pt x="41" y="1311"/>
                    <a:pt x="0" y="1529"/>
                    <a:pt x="0" y="1761"/>
                  </a:cubicBezTo>
                  <a:cubicBezTo>
                    <a:pt x="0" y="2744"/>
                    <a:pt x="792" y="3522"/>
                    <a:pt x="1760" y="3522"/>
                  </a:cubicBezTo>
                  <a:lnTo>
                    <a:pt x="19859" y="3522"/>
                  </a:lnTo>
                  <a:cubicBezTo>
                    <a:pt x="20338" y="3522"/>
                    <a:pt x="20774" y="3331"/>
                    <a:pt x="21102" y="3003"/>
                  </a:cubicBezTo>
                  <a:cubicBezTo>
                    <a:pt x="21415" y="2689"/>
                    <a:pt x="21621" y="2252"/>
                    <a:pt x="21621" y="1761"/>
                  </a:cubicBezTo>
                  <a:cubicBezTo>
                    <a:pt x="21621" y="1529"/>
                    <a:pt x="21579" y="1311"/>
                    <a:pt x="21484" y="1106"/>
                  </a:cubicBezTo>
                  <a:cubicBezTo>
                    <a:pt x="21238" y="465"/>
                    <a:pt x="20596" y="1"/>
                    <a:pt x="19859" y="1"/>
                  </a:cubicBezTo>
                  <a:close/>
                </a:path>
              </a:pathLst>
            </a:custGeom>
            <a:solidFill>
              <a:srgbClr val="FE6A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4692381" y="3454130"/>
              <a:ext cx="711616" cy="71578"/>
            </a:xfrm>
            <a:custGeom>
              <a:rect b="b" l="l" r="r" t="t"/>
              <a:pathLst>
                <a:path extrusionOk="0" h="2225" w="21349">
                  <a:moveTo>
                    <a:pt x="1624" y="1"/>
                  </a:moveTo>
                  <a:cubicBezTo>
                    <a:pt x="1147" y="1"/>
                    <a:pt x="711" y="192"/>
                    <a:pt x="383" y="519"/>
                  </a:cubicBezTo>
                  <a:cubicBezTo>
                    <a:pt x="219" y="683"/>
                    <a:pt x="83" y="887"/>
                    <a:pt x="1" y="1106"/>
                  </a:cubicBezTo>
                  <a:cubicBezTo>
                    <a:pt x="246" y="1761"/>
                    <a:pt x="887" y="2225"/>
                    <a:pt x="1624" y="2225"/>
                  </a:cubicBezTo>
                  <a:lnTo>
                    <a:pt x="19723" y="2225"/>
                  </a:lnTo>
                  <a:cubicBezTo>
                    <a:pt x="20202" y="2225"/>
                    <a:pt x="20638" y="2021"/>
                    <a:pt x="20966" y="1706"/>
                  </a:cubicBezTo>
                  <a:cubicBezTo>
                    <a:pt x="21130" y="1542"/>
                    <a:pt x="21266" y="1338"/>
                    <a:pt x="21348" y="1106"/>
                  </a:cubicBezTo>
                  <a:cubicBezTo>
                    <a:pt x="21102" y="465"/>
                    <a:pt x="20460" y="1"/>
                    <a:pt x="19723" y="1"/>
                  </a:cubicBezTo>
                  <a:close/>
                </a:path>
              </a:pathLst>
            </a:custGeom>
            <a:solidFill>
              <a:srgbClr val="FE7D5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4674614" y="3441390"/>
              <a:ext cx="747081" cy="138781"/>
            </a:xfrm>
            <a:custGeom>
              <a:rect b="b" l="l" r="r" t="t"/>
              <a:pathLst>
                <a:path extrusionOk="0" h="4314" w="22413">
                  <a:moveTo>
                    <a:pt x="20256" y="792"/>
                  </a:moveTo>
                  <a:cubicBezTo>
                    <a:pt x="20816" y="792"/>
                    <a:pt x="21308" y="1134"/>
                    <a:pt x="21526" y="1652"/>
                  </a:cubicBezTo>
                  <a:cubicBezTo>
                    <a:pt x="21581" y="1816"/>
                    <a:pt x="21621" y="1980"/>
                    <a:pt x="21621" y="2157"/>
                  </a:cubicBezTo>
                  <a:cubicBezTo>
                    <a:pt x="21621" y="2526"/>
                    <a:pt x="21472" y="2867"/>
                    <a:pt x="21212" y="3127"/>
                  </a:cubicBezTo>
                  <a:cubicBezTo>
                    <a:pt x="20953" y="3385"/>
                    <a:pt x="20611" y="3522"/>
                    <a:pt x="20256" y="3522"/>
                  </a:cubicBezTo>
                  <a:lnTo>
                    <a:pt x="2157" y="3522"/>
                  </a:lnTo>
                  <a:cubicBezTo>
                    <a:pt x="1407" y="3522"/>
                    <a:pt x="793" y="2908"/>
                    <a:pt x="793" y="2157"/>
                  </a:cubicBezTo>
                  <a:cubicBezTo>
                    <a:pt x="793" y="1980"/>
                    <a:pt x="834" y="1816"/>
                    <a:pt x="902" y="1652"/>
                  </a:cubicBezTo>
                  <a:cubicBezTo>
                    <a:pt x="956" y="1474"/>
                    <a:pt x="1066" y="1325"/>
                    <a:pt x="1202" y="1188"/>
                  </a:cubicBezTo>
                  <a:cubicBezTo>
                    <a:pt x="1462" y="928"/>
                    <a:pt x="1803" y="792"/>
                    <a:pt x="2157" y="792"/>
                  </a:cubicBezTo>
                  <a:close/>
                  <a:moveTo>
                    <a:pt x="2157" y="0"/>
                  </a:moveTo>
                  <a:cubicBezTo>
                    <a:pt x="1584" y="0"/>
                    <a:pt x="1052" y="219"/>
                    <a:pt x="643" y="628"/>
                  </a:cubicBezTo>
                  <a:cubicBezTo>
                    <a:pt x="425" y="847"/>
                    <a:pt x="261" y="1092"/>
                    <a:pt x="165" y="1352"/>
                  </a:cubicBezTo>
                  <a:cubicBezTo>
                    <a:pt x="55" y="1611"/>
                    <a:pt x="1" y="1884"/>
                    <a:pt x="1" y="2157"/>
                  </a:cubicBezTo>
                  <a:cubicBezTo>
                    <a:pt x="1" y="3345"/>
                    <a:pt x="971" y="4313"/>
                    <a:pt x="2157" y="4313"/>
                  </a:cubicBezTo>
                  <a:lnTo>
                    <a:pt x="20256" y="4313"/>
                  </a:lnTo>
                  <a:cubicBezTo>
                    <a:pt x="20830" y="4313"/>
                    <a:pt x="21362" y="4095"/>
                    <a:pt x="21772" y="3686"/>
                  </a:cubicBezTo>
                  <a:cubicBezTo>
                    <a:pt x="22181" y="3276"/>
                    <a:pt x="22413" y="2730"/>
                    <a:pt x="22413" y="2157"/>
                  </a:cubicBezTo>
                  <a:cubicBezTo>
                    <a:pt x="22413" y="1884"/>
                    <a:pt x="22358" y="1611"/>
                    <a:pt x="22249" y="1365"/>
                  </a:cubicBezTo>
                  <a:cubicBezTo>
                    <a:pt x="21922" y="533"/>
                    <a:pt x="21144" y="0"/>
                    <a:pt x="20256" y="0"/>
                  </a:cubicBezTo>
                  <a:close/>
                </a:path>
              </a:pathLst>
            </a:custGeom>
            <a:solidFill>
              <a:srgbClr val="5D5D6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4915747" y="3883589"/>
              <a:ext cx="129730" cy="110697"/>
            </a:xfrm>
            <a:custGeom>
              <a:rect b="b" l="l" r="r" t="t"/>
              <a:pathLst>
                <a:path extrusionOk="0" h="3441" w="3892">
                  <a:moveTo>
                    <a:pt x="1887" y="0"/>
                  </a:moveTo>
                  <a:cubicBezTo>
                    <a:pt x="1854" y="0"/>
                    <a:pt x="1821" y="5"/>
                    <a:pt x="1790" y="14"/>
                  </a:cubicBezTo>
                  <a:lnTo>
                    <a:pt x="1053" y="246"/>
                  </a:lnTo>
                  <a:cubicBezTo>
                    <a:pt x="847" y="301"/>
                    <a:pt x="738" y="519"/>
                    <a:pt x="807" y="710"/>
                  </a:cubicBezTo>
                  <a:cubicBezTo>
                    <a:pt x="847" y="874"/>
                    <a:pt x="984" y="969"/>
                    <a:pt x="1134" y="969"/>
                  </a:cubicBezTo>
                  <a:lnTo>
                    <a:pt x="70" y="2880"/>
                  </a:lnTo>
                  <a:cubicBezTo>
                    <a:pt x="1" y="2989"/>
                    <a:pt x="1" y="3140"/>
                    <a:pt x="70" y="3249"/>
                  </a:cubicBezTo>
                  <a:cubicBezTo>
                    <a:pt x="137" y="3358"/>
                    <a:pt x="261" y="3440"/>
                    <a:pt x="397" y="3440"/>
                  </a:cubicBezTo>
                  <a:lnTo>
                    <a:pt x="3522" y="3440"/>
                  </a:lnTo>
                  <a:cubicBezTo>
                    <a:pt x="3728" y="3440"/>
                    <a:pt x="3892" y="3262"/>
                    <a:pt x="3892" y="3058"/>
                  </a:cubicBezTo>
                  <a:cubicBezTo>
                    <a:pt x="3892" y="2853"/>
                    <a:pt x="3728" y="2689"/>
                    <a:pt x="3522" y="2689"/>
                  </a:cubicBezTo>
                  <a:lnTo>
                    <a:pt x="1038" y="2689"/>
                  </a:lnTo>
                  <a:lnTo>
                    <a:pt x="1775" y="1365"/>
                  </a:lnTo>
                  <a:cubicBezTo>
                    <a:pt x="1844" y="1460"/>
                    <a:pt x="1953" y="1502"/>
                    <a:pt x="2063" y="1502"/>
                  </a:cubicBezTo>
                  <a:lnTo>
                    <a:pt x="2144" y="1502"/>
                  </a:lnTo>
                  <a:cubicBezTo>
                    <a:pt x="2349" y="1460"/>
                    <a:pt x="2472" y="1256"/>
                    <a:pt x="2431" y="1051"/>
                  </a:cubicBezTo>
                  <a:lnTo>
                    <a:pt x="2267" y="301"/>
                  </a:lnTo>
                  <a:cubicBezTo>
                    <a:pt x="2239" y="192"/>
                    <a:pt x="2185" y="110"/>
                    <a:pt x="2090" y="55"/>
                  </a:cubicBezTo>
                  <a:cubicBezTo>
                    <a:pt x="2025" y="19"/>
                    <a:pt x="1955" y="0"/>
                    <a:pt x="18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5061347" y="3890956"/>
              <a:ext cx="119230" cy="119994"/>
            </a:xfrm>
            <a:custGeom>
              <a:rect b="b" l="l" r="r" t="t"/>
              <a:pathLst>
                <a:path extrusionOk="0" h="3730" w="3577">
                  <a:moveTo>
                    <a:pt x="1791" y="1"/>
                  </a:moveTo>
                  <a:cubicBezTo>
                    <a:pt x="1731" y="1"/>
                    <a:pt x="1670" y="15"/>
                    <a:pt x="1611" y="45"/>
                  </a:cubicBezTo>
                  <a:cubicBezTo>
                    <a:pt x="1434" y="154"/>
                    <a:pt x="1366" y="385"/>
                    <a:pt x="1475" y="563"/>
                  </a:cubicBezTo>
                  <a:lnTo>
                    <a:pt x="2539" y="2460"/>
                  </a:lnTo>
                  <a:lnTo>
                    <a:pt x="1284" y="2460"/>
                  </a:lnTo>
                  <a:cubicBezTo>
                    <a:pt x="1353" y="2323"/>
                    <a:pt x="1325" y="2160"/>
                    <a:pt x="1216" y="2050"/>
                  </a:cubicBezTo>
                  <a:cubicBezTo>
                    <a:pt x="1143" y="1970"/>
                    <a:pt x="1042" y="1929"/>
                    <a:pt x="941" y="1929"/>
                  </a:cubicBezTo>
                  <a:cubicBezTo>
                    <a:pt x="854" y="1929"/>
                    <a:pt x="767" y="1960"/>
                    <a:pt x="697" y="2023"/>
                  </a:cubicBezTo>
                  <a:lnTo>
                    <a:pt x="124" y="2556"/>
                  </a:lnTo>
                  <a:cubicBezTo>
                    <a:pt x="42" y="2624"/>
                    <a:pt x="1" y="2733"/>
                    <a:pt x="1" y="2829"/>
                  </a:cubicBezTo>
                  <a:cubicBezTo>
                    <a:pt x="1" y="2938"/>
                    <a:pt x="42" y="3033"/>
                    <a:pt x="124" y="3102"/>
                  </a:cubicBezTo>
                  <a:lnTo>
                    <a:pt x="697" y="3634"/>
                  </a:lnTo>
                  <a:cubicBezTo>
                    <a:pt x="765" y="3702"/>
                    <a:pt x="861" y="3730"/>
                    <a:pt x="943" y="3730"/>
                  </a:cubicBezTo>
                  <a:cubicBezTo>
                    <a:pt x="1052" y="3730"/>
                    <a:pt x="1147" y="3688"/>
                    <a:pt x="1216" y="3606"/>
                  </a:cubicBezTo>
                  <a:cubicBezTo>
                    <a:pt x="1325" y="3497"/>
                    <a:pt x="1353" y="3333"/>
                    <a:pt x="1284" y="3211"/>
                  </a:cubicBezTo>
                  <a:lnTo>
                    <a:pt x="3182" y="3211"/>
                  </a:lnTo>
                  <a:cubicBezTo>
                    <a:pt x="3318" y="3211"/>
                    <a:pt x="3440" y="3129"/>
                    <a:pt x="3509" y="3020"/>
                  </a:cubicBezTo>
                  <a:cubicBezTo>
                    <a:pt x="3577" y="2911"/>
                    <a:pt x="3577" y="2760"/>
                    <a:pt x="3509" y="2651"/>
                  </a:cubicBezTo>
                  <a:lnTo>
                    <a:pt x="2130" y="194"/>
                  </a:lnTo>
                  <a:cubicBezTo>
                    <a:pt x="2054" y="72"/>
                    <a:pt x="1926" y="1"/>
                    <a:pt x="17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4984480" y="3760629"/>
              <a:ext cx="136063" cy="112434"/>
            </a:xfrm>
            <a:custGeom>
              <a:rect b="b" l="l" r="r" t="t"/>
              <a:pathLst>
                <a:path extrusionOk="0" h="3495" w="4082">
                  <a:moveTo>
                    <a:pt x="1911" y="1"/>
                  </a:moveTo>
                  <a:cubicBezTo>
                    <a:pt x="1775" y="1"/>
                    <a:pt x="1652" y="68"/>
                    <a:pt x="1584" y="192"/>
                  </a:cubicBezTo>
                  <a:lnTo>
                    <a:pt x="96" y="2826"/>
                  </a:lnTo>
                  <a:cubicBezTo>
                    <a:pt x="1" y="3017"/>
                    <a:pt x="55" y="3235"/>
                    <a:pt x="232" y="3344"/>
                  </a:cubicBezTo>
                  <a:cubicBezTo>
                    <a:pt x="291" y="3374"/>
                    <a:pt x="352" y="3388"/>
                    <a:pt x="412" y="3388"/>
                  </a:cubicBezTo>
                  <a:cubicBezTo>
                    <a:pt x="547" y="3388"/>
                    <a:pt x="675" y="3317"/>
                    <a:pt x="751" y="3195"/>
                  </a:cubicBezTo>
                  <a:lnTo>
                    <a:pt x="1911" y="1133"/>
                  </a:lnTo>
                  <a:lnTo>
                    <a:pt x="2676" y="2471"/>
                  </a:lnTo>
                  <a:cubicBezTo>
                    <a:pt x="2539" y="2498"/>
                    <a:pt x="2430" y="2580"/>
                    <a:pt x="2376" y="2716"/>
                  </a:cubicBezTo>
                  <a:cubicBezTo>
                    <a:pt x="2294" y="2907"/>
                    <a:pt x="2403" y="3126"/>
                    <a:pt x="2594" y="3195"/>
                  </a:cubicBezTo>
                  <a:lnTo>
                    <a:pt x="3317" y="3481"/>
                  </a:lnTo>
                  <a:cubicBezTo>
                    <a:pt x="3358" y="3495"/>
                    <a:pt x="3399" y="3495"/>
                    <a:pt x="3453" y="3495"/>
                  </a:cubicBezTo>
                  <a:cubicBezTo>
                    <a:pt x="3508" y="3495"/>
                    <a:pt x="3562" y="3495"/>
                    <a:pt x="3617" y="3468"/>
                  </a:cubicBezTo>
                  <a:cubicBezTo>
                    <a:pt x="3713" y="3413"/>
                    <a:pt x="3781" y="3331"/>
                    <a:pt x="3808" y="3235"/>
                  </a:cubicBezTo>
                  <a:lnTo>
                    <a:pt x="4027" y="2485"/>
                  </a:lnTo>
                  <a:cubicBezTo>
                    <a:pt x="4081" y="2294"/>
                    <a:pt x="3972" y="2075"/>
                    <a:pt x="3781" y="2021"/>
                  </a:cubicBezTo>
                  <a:cubicBezTo>
                    <a:pt x="3748" y="2013"/>
                    <a:pt x="3716" y="2009"/>
                    <a:pt x="3684" y="2009"/>
                  </a:cubicBezTo>
                  <a:cubicBezTo>
                    <a:pt x="3555" y="2009"/>
                    <a:pt x="3434" y="2072"/>
                    <a:pt x="3358" y="2170"/>
                  </a:cubicBezTo>
                  <a:lnTo>
                    <a:pt x="2239" y="192"/>
                  </a:lnTo>
                  <a:cubicBezTo>
                    <a:pt x="2170" y="68"/>
                    <a:pt x="2048" y="1"/>
                    <a:pt x="1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4896214" y="3865573"/>
              <a:ext cx="168362" cy="146695"/>
            </a:xfrm>
            <a:custGeom>
              <a:rect b="b" l="l" r="r" t="t"/>
              <a:pathLst>
                <a:path extrusionOk="0" h="4560" w="5051">
                  <a:moveTo>
                    <a:pt x="2485" y="561"/>
                  </a:moveTo>
                  <a:cubicBezTo>
                    <a:pt x="2552" y="561"/>
                    <a:pt x="2621" y="574"/>
                    <a:pt x="2676" y="615"/>
                  </a:cubicBezTo>
                  <a:cubicBezTo>
                    <a:pt x="2771" y="670"/>
                    <a:pt x="2825" y="752"/>
                    <a:pt x="2853" y="861"/>
                  </a:cubicBezTo>
                  <a:lnTo>
                    <a:pt x="3017" y="1611"/>
                  </a:lnTo>
                  <a:cubicBezTo>
                    <a:pt x="3058" y="1816"/>
                    <a:pt x="2935" y="2020"/>
                    <a:pt x="2730" y="2062"/>
                  </a:cubicBezTo>
                  <a:lnTo>
                    <a:pt x="2649" y="2062"/>
                  </a:lnTo>
                  <a:cubicBezTo>
                    <a:pt x="2539" y="2062"/>
                    <a:pt x="2430" y="2020"/>
                    <a:pt x="2361" y="1925"/>
                  </a:cubicBezTo>
                  <a:lnTo>
                    <a:pt x="1624" y="3249"/>
                  </a:lnTo>
                  <a:lnTo>
                    <a:pt x="4108" y="3249"/>
                  </a:lnTo>
                  <a:cubicBezTo>
                    <a:pt x="4314" y="3249"/>
                    <a:pt x="4478" y="3413"/>
                    <a:pt x="4478" y="3618"/>
                  </a:cubicBezTo>
                  <a:cubicBezTo>
                    <a:pt x="4478" y="3822"/>
                    <a:pt x="4314" y="4000"/>
                    <a:pt x="4108" y="4000"/>
                  </a:cubicBezTo>
                  <a:lnTo>
                    <a:pt x="983" y="4000"/>
                  </a:lnTo>
                  <a:cubicBezTo>
                    <a:pt x="847" y="4000"/>
                    <a:pt x="723" y="3918"/>
                    <a:pt x="656" y="3809"/>
                  </a:cubicBezTo>
                  <a:cubicBezTo>
                    <a:pt x="587" y="3700"/>
                    <a:pt x="587" y="3549"/>
                    <a:pt x="656" y="3440"/>
                  </a:cubicBezTo>
                  <a:lnTo>
                    <a:pt x="1720" y="1529"/>
                  </a:lnTo>
                  <a:cubicBezTo>
                    <a:pt x="1570" y="1529"/>
                    <a:pt x="1433" y="1434"/>
                    <a:pt x="1393" y="1270"/>
                  </a:cubicBezTo>
                  <a:cubicBezTo>
                    <a:pt x="1324" y="1079"/>
                    <a:pt x="1433" y="861"/>
                    <a:pt x="1639" y="806"/>
                  </a:cubicBezTo>
                  <a:lnTo>
                    <a:pt x="2376" y="574"/>
                  </a:lnTo>
                  <a:cubicBezTo>
                    <a:pt x="2416" y="561"/>
                    <a:pt x="2443" y="561"/>
                    <a:pt x="2485" y="561"/>
                  </a:cubicBezTo>
                  <a:close/>
                  <a:moveTo>
                    <a:pt x="2485" y="0"/>
                  </a:moveTo>
                  <a:cubicBezTo>
                    <a:pt x="2389" y="0"/>
                    <a:pt x="2307" y="15"/>
                    <a:pt x="2212" y="42"/>
                  </a:cubicBezTo>
                  <a:lnTo>
                    <a:pt x="1475" y="273"/>
                  </a:lnTo>
                  <a:cubicBezTo>
                    <a:pt x="969" y="424"/>
                    <a:pt x="696" y="943"/>
                    <a:pt x="847" y="1434"/>
                  </a:cubicBezTo>
                  <a:cubicBezTo>
                    <a:pt x="874" y="1543"/>
                    <a:pt x="929" y="1625"/>
                    <a:pt x="983" y="1707"/>
                  </a:cubicBezTo>
                  <a:lnTo>
                    <a:pt x="164" y="3167"/>
                  </a:lnTo>
                  <a:cubicBezTo>
                    <a:pt x="1" y="3454"/>
                    <a:pt x="1" y="3809"/>
                    <a:pt x="177" y="4095"/>
                  </a:cubicBezTo>
                  <a:cubicBezTo>
                    <a:pt x="341" y="4382"/>
                    <a:pt x="642" y="4559"/>
                    <a:pt x="983" y="4559"/>
                  </a:cubicBezTo>
                  <a:lnTo>
                    <a:pt x="4108" y="4559"/>
                  </a:lnTo>
                  <a:cubicBezTo>
                    <a:pt x="4627" y="4559"/>
                    <a:pt x="5051" y="4137"/>
                    <a:pt x="5051" y="3618"/>
                  </a:cubicBezTo>
                  <a:cubicBezTo>
                    <a:pt x="5051" y="3099"/>
                    <a:pt x="4627" y="2690"/>
                    <a:pt x="4108" y="2690"/>
                  </a:cubicBezTo>
                  <a:lnTo>
                    <a:pt x="2580" y="2690"/>
                  </a:lnTo>
                  <a:lnTo>
                    <a:pt x="2607" y="2635"/>
                  </a:lnTo>
                  <a:lnTo>
                    <a:pt x="2649" y="2635"/>
                  </a:lnTo>
                  <a:cubicBezTo>
                    <a:pt x="2716" y="2635"/>
                    <a:pt x="2785" y="2621"/>
                    <a:pt x="2853" y="2608"/>
                  </a:cubicBezTo>
                  <a:cubicBezTo>
                    <a:pt x="3098" y="2553"/>
                    <a:pt x="3304" y="2403"/>
                    <a:pt x="3440" y="2198"/>
                  </a:cubicBezTo>
                  <a:cubicBezTo>
                    <a:pt x="3577" y="1993"/>
                    <a:pt x="3617" y="1734"/>
                    <a:pt x="3562" y="1489"/>
                  </a:cubicBezTo>
                  <a:lnTo>
                    <a:pt x="3399" y="737"/>
                  </a:lnTo>
                  <a:cubicBezTo>
                    <a:pt x="3344" y="479"/>
                    <a:pt x="3180" y="260"/>
                    <a:pt x="2962" y="124"/>
                  </a:cubicBezTo>
                  <a:cubicBezTo>
                    <a:pt x="2812" y="42"/>
                    <a:pt x="2649" y="0"/>
                    <a:pt x="24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5042713" y="3873037"/>
              <a:ext cx="157463" cy="155896"/>
            </a:xfrm>
            <a:custGeom>
              <a:rect b="b" l="l" r="r" t="t"/>
              <a:pathLst>
                <a:path extrusionOk="0" h="4846" w="4724">
                  <a:moveTo>
                    <a:pt x="2361" y="560"/>
                  </a:moveTo>
                  <a:cubicBezTo>
                    <a:pt x="2485" y="560"/>
                    <a:pt x="2621" y="629"/>
                    <a:pt x="2689" y="751"/>
                  </a:cubicBezTo>
                  <a:lnTo>
                    <a:pt x="4068" y="3208"/>
                  </a:lnTo>
                  <a:cubicBezTo>
                    <a:pt x="4136" y="3317"/>
                    <a:pt x="4136" y="3468"/>
                    <a:pt x="4068" y="3577"/>
                  </a:cubicBezTo>
                  <a:cubicBezTo>
                    <a:pt x="3999" y="3686"/>
                    <a:pt x="3877" y="3768"/>
                    <a:pt x="3741" y="3768"/>
                  </a:cubicBezTo>
                  <a:lnTo>
                    <a:pt x="1843" y="3768"/>
                  </a:lnTo>
                  <a:cubicBezTo>
                    <a:pt x="1912" y="3890"/>
                    <a:pt x="1884" y="4054"/>
                    <a:pt x="1775" y="4163"/>
                  </a:cubicBezTo>
                  <a:cubicBezTo>
                    <a:pt x="1706" y="4245"/>
                    <a:pt x="1611" y="4287"/>
                    <a:pt x="1502" y="4287"/>
                  </a:cubicBezTo>
                  <a:cubicBezTo>
                    <a:pt x="1420" y="4287"/>
                    <a:pt x="1324" y="4259"/>
                    <a:pt x="1256" y="4191"/>
                  </a:cubicBezTo>
                  <a:lnTo>
                    <a:pt x="683" y="3659"/>
                  </a:lnTo>
                  <a:cubicBezTo>
                    <a:pt x="601" y="3590"/>
                    <a:pt x="560" y="3495"/>
                    <a:pt x="560" y="3386"/>
                  </a:cubicBezTo>
                  <a:cubicBezTo>
                    <a:pt x="560" y="3290"/>
                    <a:pt x="601" y="3181"/>
                    <a:pt x="683" y="3113"/>
                  </a:cubicBezTo>
                  <a:lnTo>
                    <a:pt x="1256" y="2580"/>
                  </a:lnTo>
                  <a:cubicBezTo>
                    <a:pt x="1324" y="2525"/>
                    <a:pt x="1420" y="2485"/>
                    <a:pt x="1502" y="2485"/>
                  </a:cubicBezTo>
                  <a:cubicBezTo>
                    <a:pt x="1611" y="2485"/>
                    <a:pt x="1706" y="2525"/>
                    <a:pt x="1775" y="2607"/>
                  </a:cubicBezTo>
                  <a:cubicBezTo>
                    <a:pt x="1884" y="2717"/>
                    <a:pt x="1912" y="2880"/>
                    <a:pt x="1843" y="3017"/>
                  </a:cubicBezTo>
                  <a:lnTo>
                    <a:pt x="3098" y="3017"/>
                  </a:lnTo>
                  <a:lnTo>
                    <a:pt x="2034" y="1120"/>
                  </a:lnTo>
                  <a:cubicBezTo>
                    <a:pt x="1925" y="942"/>
                    <a:pt x="1993" y="711"/>
                    <a:pt x="2170" y="602"/>
                  </a:cubicBezTo>
                  <a:cubicBezTo>
                    <a:pt x="2239" y="574"/>
                    <a:pt x="2294" y="560"/>
                    <a:pt x="2361" y="560"/>
                  </a:cubicBezTo>
                  <a:close/>
                  <a:moveTo>
                    <a:pt x="2361" y="1"/>
                  </a:moveTo>
                  <a:cubicBezTo>
                    <a:pt x="2198" y="1"/>
                    <a:pt x="2034" y="41"/>
                    <a:pt x="1897" y="110"/>
                  </a:cubicBezTo>
                  <a:cubicBezTo>
                    <a:pt x="1447" y="369"/>
                    <a:pt x="1284" y="942"/>
                    <a:pt x="1542" y="1393"/>
                  </a:cubicBezTo>
                  <a:lnTo>
                    <a:pt x="1897" y="2007"/>
                  </a:lnTo>
                  <a:cubicBezTo>
                    <a:pt x="1775" y="1952"/>
                    <a:pt x="1639" y="1925"/>
                    <a:pt x="1502" y="1925"/>
                  </a:cubicBezTo>
                  <a:cubicBezTo>
                    <a:pt x="1269" y="1925"/>
                    <a:pt x="1038" y="2021"/>
                    <a:pt x="874" y="2171"/>
                  </a:cubicBezTo>
                  <a:lnTo>
                    <a:pt x="301" y="2703"/>
                  </a:lnTo>
                  <a:cubicBezTo>
                    <a:pt x="110" y="2880"/>
                    <a:pt x="1" y="3126"/>
                    <a:pt x="1" y="3386"/>
                  </a:cubicBezTo>
                  <a:cubicBezTo>
                    <a:pt x="1" y="3645"/>
                    <a:pt x="110" y="3905"/>
                    <a:pt x="301" y="4082"/>
                  </a:cubicBezTo>
                  <a:lnTo>
                    <a:pt x="874" y="4600"/>
                  </a:lnTo>
                  <a:cubicBezTo>
                    <a:pt x="1038" y="4764"/>
                    <a:pt x="1269" y="4846"/>
                    <a:pt x="1502" y="4846"/>
                  </a:cubicBezTo>
                  <a:cubicBezTo>
                    <a:pt x="1761" y="4846"/>
                    <a:pt x="2021" y="4737"/>
                    <a:pt x="2198" y="4546"/>
                  </a:cubicBezTo>
                  <a:cubicBezTo>
                    <a:pt x="2252" y="4478"/>
                    <a:pt x="2307" y="4409"/>
                    <a:pt x="2348" y="4327"/>
                  </a:cubicBezTo>
                  <a:lnTo>
                    <a:pt x="3741" y="4327"/>
                  </a:lnTo>
                  <a:cubicBezTo>
                    <a:pt x="4081" y="4327"/>
                    <a:pt x="4381" y="4150"/>
                    <a:pt x="4559" y="3863"/>
                  </a:cubicBezTo>
                  <a:cubicBezTo>
                    <a:pt x="4723" y="3577"/>
                    <a:pt x="4723" y="3222"/>
                    <a:pt x="4559" y="2935"/>
                  </a:cubicBezTo>
                  <a:lnTo>
                    <a:pt x="3180" y="478"/>
                  </a:lnTo>
                  <a:cubicBezTo>
                    <a:pt x="3003" y="178"/>
                    <a:pt x="2689" y="1"/>
                    <a:pt x="23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4963080" y="3742613"/>
              <a:ext cx="176129" cy="148915"/>
            </a:xfrm>
            <a:custGeom>
              <a:rect b="b" l="l" r="r" t="t"/>
              <a:pathLst>
                <a:path extrusionOk="0" h="4629" w="5284">
                  <a:moveTo>
                    <a:pt x="2553" y="561"/>
                  </a:moveTo>
                  <a:cubicBezTo>
                    <a:pt x="2690" y="561"/>
                    <a:pt x="2812" y="628"/>
                    <a:pt x="2881" y="752"/>
                  </a:cubicBezTo>
                  <a:lnTo>
                    <a:pt x="4000" y="2730"/>
                  </a:lnTo>
                  <a:cubicBezTo>
                    <a:pt x="4068" y="2635"/>
                    <a:pt x="4191" y="2567"/>
                    <a:pt x="4314" y="2567"/>
                  </a:cubicBezTo>
                  <a:cubicBezTo>
                    <a:pt x="4341" y="2567"/>
                    <a:pt x="4382" y="2567"/>
                    <a:pt x="4423" y="2581"/>
                  </a:cubicBezTo>
                  <a:cubicBezTo>
                    <a:pt x="4614" y="2635"/>
                    <a:pt x="4723" y="2854"/>
                    <a:pt x="4669" y="3045"/>
                  </a:cubicBezTo>
                  <a:lnTo>
                    <a:pt x="4450" y="3795"/>
                  </a:lnTo>
                  <a:cubicBezTo>
                    <a:pt x="4423" y="3891"/>
                    <a:pt x="4355" y="3973"/>
                    <a:pt x="4259" y="4028"/>
                  </a:cubicBezTo>
                  <a:cubicBezTo>
                    <a:pt x="4204" y="4055"/>
                    <a:pt x="4150" y="4055"/>
                    <a:pt x="4095" y="4055"/>
                  </a:cubicBezTo>
                  <a:cubicBezTo>
                    <a:pt x="4041" y="4055"/>
                    <a:pt x="4000" y="4055"/>
                    <a:pt x="3959" y="4041"/>
                  </a:cubicBezTo>
                  <a:lnTo>
                    <a:pt x="3236" y="3755"/>
                  </a:lnTo>
                  <a:cubicBezTo>
                    <a:pt x="3045" y="3686"/>
                    <a:pt x="2936" y="3467"/>
                    <a:pt x="3018" y="3276"/>
                  </a:cubicBezTo>
                  <a:cubicBezTo>
                    <a:pt x="3072" y="3140"/>
                    <a:pt x="3181" y="3058"/>
                    <a:pt x="3318" y="3031"/>
                  </a:cubicBezTo>
                  <a:lnTo>
                    <a:pt x="2553" y="1693"/>
                  </a:lnTo>
                  <a:lnTo>
                    <a:pt x="1393" y="3755"/>
                  </a:lnTo>
                  <a:cubicBezTo>
                    <a:pt x="1325" y="3877"/>
                    <a:pt x="1189" y="3946"/>
                    <a:pt x="1065" y="3946"/>
                  </a:cubicBezTo>
                  <a:cubicBezTo>
                    <a:pt x="997" y="3946"/>
                    <a:pt x="943" y="3932"/>
                    <a:pt x="874" y="3904"/>
                  </a:cubicBezTo>
                  <a:cubicBezTo>
                    <a:pt x="697" y="3795"/>
                    <a:pt x="643" y="3577"/>
                    <a:pt x="738" y="3386"/>
                  </a:cubicBezTo>
                  <a:lnTo>
                    <a:pt x="2226" y="752"/>
                  </a:lnTo>
                  <a:cubicBezTo>
                    <a:pt x="2294" y="628"/>
                    <a:pt x="2417" y="561"/>
                    <a:pt x="2553" y="561"/>
                  </a:cubicBezTo>
                  <a:close/>
                  <a:moveTo>
                    <a:pt x="2553" y="1"/>
                  </a:moveTo>
                  <a:cubicBezTo>
                    <a:pt x="2212" y="1"/>
                    <a:pt x="1898" y="179"/>
                    <a:pt x="1734" y="479"/>
                  </a:cubicBezTo>
                  <a:lnTo>
                    <a:pt x="246" y="3113"/>
                  </a:lnTo>
                  <a:cubicBezTo>
                    <a:pt x="0" y="3564"/>
                    <a:pt x="151" y="4137"/>
                    <a:pt x="601" y="4396"/>
                  </a:cubicBezTo>
                  <a:cubicBezTo>
                    <a:pt x="738" y="4464"/>
                    <a:pt x="901" y="4505"/>
                    <a:pt x="1065" y="4505"/>
                  </a:cubicBezTo>
                  <a:cubicBezTo>
                    <a:pt x="1407" y="4505"/>
                    <a:pt x="1707" y="4328"/>
                    <a:pt x="1884" y="4028"/>
                  </a:cubicBezTo>
                  <a:lnTo>
                    <a:pt x="2553" y="2840"/>
                  </a:lnTo>
                  <a:lnTo>
                    <a:pt x="2581" y="2894"/>
                  </a:lnTo>
                  <a:cubicBezTo>
                    <a:pt x="2553" y="2949"/>
                    <a:pt x="2512" y="3003"/>
                    <a:pt x="2499" y="3072"/>
                  </a:cubicBezTo>
                  <a:cubicBezTo>
                    <a:pt x="2308" y="3549"/>
                    <a:pt x="2553" y="4095"/>
                    <a:pt x="3031" y="4273"/>
                  </a:cubicBezTo>
                  <a:lnTo>
                    <a:pt x="3755" y="4559"/>
                  </a:lnTo>
                  <a:cubicBezTo>
                    <a:pt x="3864" y="4601"/>
                    <a:pt x="3973" y="4628"/>
                    <a:pt x="4095" y="4628"/>
                  </a:cubicBezTo>
                  <a:cubicBezTo>
                    <a:pt x="4232" y="4628"/>
                    <a:pt x="4382" y="4587"/>
                    <a:pt x="4505" y="4532"/>
                  </a:cubicBezTo>
                  <a:cubicBezTo>
                    <a:pt x="4737" y="4410"/>
                    <a:pt x="4914" y="4205"/>
                    <a:pt x="4983" y="3959"/>
                  </a:cubicBezTo>
                  <a:lnTo>
                    <a:pt x="5214" y="3209"/>
                  </a:lnTo>
                  <a:cubicBezTo>
                    <a:pt x="5283" y="2963"/>
                    <a:pt x="5256" y="2717"/>
                    <a:pt x="5133" y="2499"/>
                  </a:cubicBezTo>
                  <a:cubicBezTo>
                    <a:pt x="5010" y="2281"/>
                    <a:pt x="4819" y="2117"/>
                    <a:pt x="4574" y="2048"/>
                  </a:cubicBezTo>
                  <a:cubicBezTo>
                    <a:pt x="4492" y="2021"/>
                    <a:pt x="4396" y="2008"/>
                    <a:pt x="4314" y="2008"/>
                  </a:cubicBezTo>
                  <a:lnTo>
                    <a:pt x="4232" y="2008"/>
                  </a:lnTo>
                  <a:lnTo>
                    <a:pt x="3372" y="479"/>
                  </a:lnTo>
                  <a:cubicBezTo>
                    <a:pt x="3209" y="179"/>
                    <a:pt x="2894" y="1"/>
                    <a:pt x="25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3776982" y="3510752"/>
              <a:ext cx="613751" cy="723246"/>
            </a:xfrm>
            <a:custGeom>
              <a:rect b="b" l="l" r="r" t="t"/>
              <a:pathLst>
                <a:path extrusionOk="0" h="22482" w="18413">
                  <a:moveTo>
                    <a:pt x="1" y="1"/>
                  </a:moveTo>
                  <a:lnTo>
                    <a:pt x="246" y="3277"/>
                  </a:lnTo>
                  <a:lnTo>
                    <a:pt x="1542" y="20762"/>
                  </a:lnTo>
                  <a:lnTo>
                    <a:pt x="1624" y="21854"/>
                  </a:lnTo>
                  <a:cubicBezTo>
                    <a:pt x="1652" y="22209"/>
                    <a:pt x="1952" y="22482"/>
                    <a:pt x="2307" y="22482"/>
                  </a:cubicBezTo>
                  <a:lnTo>
                    <a:pt x="16107" y="22482"/>
                  </a:lnTo>
                  <a:cubicBezTo>
                    <a:pt x="16461" y="22482"/>
                    <a:pt x="16762" y="22209"/>
                    <a:pt x="16775" y="21854"/>
                  </a:cubicBezTo>
                  <a:lnTo>
                    <a:pt x="16857" y="20762"/>
                  </a:lnTo>
                  <a:lnTo>
                    <a:pt x="18167" y="3277"/>
                  </a:lnTo>
                  <a:lnTo>
                    <a:pt x="18413" y="1"/>
                  </a:lnTo>
                  <a:close/>
                </a:path>
              </a:pathLst>
            </a:custGeom>
            <a:solidFill>
              <a:srgbClr val="8C979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3776982" y="3510752"/>
              <a:ext cx="613751" cy="667914"/>
            </a:xfrm>
            <a:custGeom>
              <a:rect b="b" l="l" r="r" t="t"/>
              <a:pathLst>
                <a:path extrusionOk="0" h="20762" w="18413">
                  <a:moveTo>
                    <a:pt x="1" y="1"/>
                  </a:moveTo>
                  <a:lnTo>
                    <a:pt x="246" y="3277"/>
                  </a:lnTo>
                  <a:lnTo>
                    <a:pt x="1542" y="20762"/>
                  </a:lnTo>
                  <a:lnTo>
                    <a:pt x="16857" y="20762"/>
                  </a:lnTo>
                  <a:lnTo>
                    <a:pt x="18167" y="3277"/>
                  </a:lnTo>
                  <a:lnTo>
                    <a:pt x="18413" y="1"/>
                  </a:lnTo>
                  <a:close/>
                </a:path>
              </a:pathLst>
            </a:custGeom>
            <a:solidFill>
              <a:srgbClr val="8C979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3776982" y="3510752"/>
              <a:ext cx="613751" cy="667914"/>
            </a:xfrm>
            <a:custGeom>
              <a:rect b="b" l="l" r="r" t="t"/>
              <a:pathLst>
                <a:path extrusionOk="0" h="20762" w="18413">
                  <a:moveTo>
                    <a:pt x="1" y="1"/>
                  </a:moveTo>
                  <a:lnTo>
                    <a:pt x="246" y="3277"/>
                  </a:lnTo>
                  <a:lnTo>
                    <a:pt x="1542" y="20762"/>
                  </a:lnTo>
                  <a:lnTo>
                    <a:pt x="16857" y="20762"/>
                  </a:lnTo>
                  <a:lnTo>
                    <a:pt x="18167" y="3277"/>
                  </a:lnTo>
                  <a:lnTo>
                    <a:pt x="18413" y="1"/>
                  </a:ln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3776982" y="3510752"/>
              <a:ext cx="613751" cy="105421"/>
            </a:xfrm>
            <a:custGeom>
              <a:rect b="b" l="l" r="r" t="t"/>
              <a:pathLst>
                <a:path extrusionOk="0" h="3277" w="18413">
                  <a:moveTo>
                    <a:pt x="1" y="1"/>
                  </a:moveTo>
                  <a:lnTo>
                    <a:pt x="246" y="3277"/>
                  </a:lnTo>
                  <a:lnTo>
                    <a:pt x="18167" y="3277"/>
                  </a:lnTo>
                  <a:lnTo>
                    <a:pt x="18413" y="1"/>
                  </a:lnTo>
                  <a:close/>
                </a:path>
              </a:pathLst>
            </a:custGeom>
            <a:solidFill>
              <a:srgbClr val="8C979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3762849" y="3498044"/>
              <a:ext cx="642017" cy="748660"/>
            </a:xfrm>
            <a:custGeom>
              <a:rect b="b" l="l" r="r" t="t"/>
              <a:pathLst>
                <a:path extrusionOk="0" h="23272" w="19261">
                  <a:moveTo>
                    <a:pt x="18414" y="792"/>
                  </a:moveTo>
                  <a:lnTo>
                    <a:pt x="16817" y="22221"/>
                  </a:lnTo>
                  <a:cubicBezTo>
                    <a:pt x="16804" y="22371"/>
                    <a:pt x="16680" y="22480"/>
                    <a:pt x="16531" y="22480"/>
                  </a:cubicBezTo>
                  <a:lnTo>
                    <a:pt x="2731" y="22480"/>
                  </a:lnTo>
                  <a:cubicBezTo>
                    <a:pt x="2581" y="22480"/>
                    <a:pt x="2458" y="22371"/>
                    <a:pt x="2445" y="22221"/>
                  </a:cubicBezTo>
                  <a:lnTo>
                    <a:pt x="847" y="792"/>
                  </a:lnTo>
                  <a:close/>
                  <a:moveTo>
                    <a:pt x="1" y="1"/>
                  </a:moveTo>
                  <a:lnTo>
                    <a:pt x="1666" y="22276"/>
                  </a:lnTo>
                  <a:cubicBezTo>
                    <a:pt x="1708" y="22835"/>
                    <a:pt x="2172" y="23272"/>
                    <a:pt x="2731" y="23272"/>
                  </a:cubicBezTo>
                  <a:lnTo>
                    <a:pt x="16531" y="23272"/>
                  </a:lnTo>
                  <a:cubicBezTo>
                    <a:pt x="17090" y="23272"/>
                    <a:pt x="17554" y="22835"/>
                    <a:pt x="17595" y="22276"/>
                  </a:cubicBezTo>
                  <a:lnTo>
                    <a:pt x="1926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3722816" y="3454130"/>
              <a:ext cx="720249" cy="113335"/>
            </a:xfrm>
            <a:custGeom>
              <a:rect b="b" l="l" r="r" t="t"/>
              <a:pathLst>
                <a:path extrusionOk="0" h="3523" w="21608">
                  <a:moveTo>
                    <a:pt x="1762" y="1"/>
                  </a:moveTo>
                  <a:cubicBezTo>
                    <a:pt x="1284" y="1"/>
                    <a:pt x="834" y="192"/>
                    <a:pt x="519" y="519"/>
                  </a:cubicBezTo>
                  <a:cubicBezTo>
                    <a:pt x="343" y="683"/>
                    <a:pt x="219" y="887"/>
                    <a:pt x="124" y="1106"/>
                  </a:cubicBezTo>
                  <a:cubicBezTo>
                    <a:pt x="42" y="1311"/>
                    <a:pt x="1" y="1529"/>
                    <a:pt x="1" y="1761"/>
                  </a:cubicBezTo>
                  <a:cubicBezTo>
                    <a:pt x="1" y="2744"/>
                    <a:pt x="792" y="3522"/>
                    <a:pt x="1762" y="3522"/>
                  </a:cubicBezTo>
                  <a:lnTo>
                    <a:pt x="19847" y="3522"/>
                  </a:lnTo>
                  <a:cubicBezTo>
                    <a:pt x="20338" y="3522"/>
                    <a:pt x="20775" y="3331"/>
                    <a:pt x="21089" y="3003"/>
                  </a:cubicBezTo>
                  <a:cubicBezTo>
                    <a:pt x="21417" y="2689"/>
                    <a:pt x="21608" y="2252"/>
                    <a:pt x="21608" y="1761"/>
                  </a:cubicBezTo>
                  <a:cubicBezTo>
                    <a:pt x="21608" y="1529"/>
                    <a:pt x="21566" y="1311"/>
                    <a:pt x="21485" y="1106"/>
                  </a:cubicBezTo>
                  <a:cubicBezTo>
                    <a:pt x="21226" y="465"/>
                    <a:pt x="20598" y="1"/>
                    <a:pt x="19847" y="1"/>
                  </a:cubicBezTo>
                  <a:close/>
                </a:path>
              </a:pathLst>
            </a:custGeom>
            <a:solidFill>
              <a:srgbClr val="8C979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3726949" y="3454130"/>
              <a:ext cx="712016" cy="71578"/>
            </a:xfrm>
            <a:custGeom>
              <a:rect b="b" l="l" r="r" t="t"/>
              <a:pathLst>
                <a:path extrusionOk="0" h="2225" w="21361">
                  <a:moveTo>
                    <a:pt x="1638" y="1"/>
                  </a:moveTo>
                  <a:cubicBezTo>
                    <a:pt x="1160" y="1"/>
                    <a:pt x="710" y="192"/>
                    <a:pt x="395" y="519"/>
                  </a:cubicBezTo>
                  <a:cubicBezTo>
                    <a:pt x="219" y="683"/>
                    <a:pt x="95" y="887"/>
                    <a:pt x="0" y="1106"/>
                  </a:cubicBezTo>
                  <a:cubicBezTo>
                    <a:pt x="259" y="1761"/>
                    <a:pt x="887" y="2225"/>
                    <a:pt x="1638" y="2225"/>
                  </a:cubicBezTo>
                  <a:lnTo>
                    <a:pt x="19723" y="2225"/>
                  </a:lnTo>
                  <a:cubicBezTo>
                    <a:pt x="20214" y="2225"/>
                    <a:pt x="20651" y="2021"/>
                    <a:pt x="20965" y="1706"/>
                  </a:cubicBezTo>
                  <a:cubicBezTo>
                    <a:pt x="21142" y="1542"/>
                    <a:pt x="21279" y="1338"/>
                    <a:pt x="21361" y="1106"/>
                  </a:cubicBezTo>
                  <a:cubicBezTo>
                    <a:pt x="21102" y="465"/>
                    <a:pt x="20474" y="1"/>
                    <a:pt x="19723" y="1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3950782" y="3883589"/>
              <a:ext cx="129697" cy="110697"/>
            </a:xfrm>
            <a:custGeom>
              <a:rect b="b" l="l" r="r" t="t"/>
              <a:pathLst>
                <a:path extrusionOk="0" h="3441" w="3891">
                  <a:moveTo>
                    <a:pt x="1887" y="0"/>
                  </a:moveTo>
                  <a:cubicBezTo>
                    <a:pt x="1853" y="0"/>
                    <a:pt x="1820" y="5"/>
                    <a:pt x="1788" y="14"/>
                  </a:cubicBezTo>
                  <a:lnTo>
                    <a:pt x="1038" y="246"/>
                  </a:lnTo>
                  <a:cubicBezTo>
                    <a:pt x="847" y="301"/>
                    <a:pt x="738" y="519"/>
                    <a:pt x="792" y="710"/>
                  </a:cubicBezTo>
                  <a:cubicBezTo>
                    <a:pt x="847" y="874"/>
                    <a:pt x="983" y="969"/>
                    <a:pt x="1133" y="969"/>
                  </a:cubicBezTo>
                  <a:lnTo>
                    <a:pt x="55" y="2880"/>
                  </a:lnTo>
                  <a:cubicBezTo>
                    <a:pt x="1" y="2989"/>
                    <a:pt x="1" y="3140"/>
                    <a:pt x="68" y="3249"/>
                  </a:cubicBezTo>
                  <a:cubicBezTo>
                    <a:pt x="137" y="3358"/>
                    <a:pt x="259" y="3440"/>
                    <a:pt x="383" y="3440"/>
                  </a:cubicBezTo>
                  <a:lnTo>
                    <a:pt x="3522" y="3440"/>
                  </a:lnTo>
                  <a:cubicBezTo>
                    <a:pt x="3726" y="3440"/>
                    <a:pt x="3890" y="3262"/>
                    <a:pt x="3890" y="3058"/>
                  </a:cubicBezTo>
                  <a:cubicBezTo>
                    <a:pt x="3890" y="2853"/>
                    <a:pt x="3726" y="2689"/>
                    <a:pt x="3522" y="2689"/>
                  </a:cubicBezTo>
                  <a:lnTo>
                    <a:pt x="1024" y="2689"/>
                  </a:lnTo>
                  <a:lnTo>
                    <a:pt x="1775" y="1365"/>
                  </a:lnTo>
                  <a:cubicBezTo>
                    <a:pt x="1843" y="1460"/>
                    <a:pt x="1952" y="1502"/>
                    <a:pt x="2061" y="1502"/>
                  </a:cubicBezTo>
                  <a:lnTo>
                    <a:pt x="2143" y="1502"/>
                  </a:lnTo>
                  <a:cubicBezTo>
                    <a:pt x="2348" y="1460"/>
                    <a:pt x="2471" y="1256"/>
                    <a:pt x="2430" y="1051"/>
                  </a:cubicBezTo>
                  <a:lnTo>
                    <a:pt x="2266" y="301"/>
                  </a:lnTo>
                  <a:cubicBezTo>
                    <a:pt x="2239" y="192"/>
                    <a:pt x="2170" y="110"/>
                    <a:pt x="2088" y="55"/>
                  </a:cubicBezTo>
                  <a:cubicBezTo>
                    <a:pt x="2025" y="19"/>
                    <a:pt x="1955" y="0"/>
                    <a:pt x="18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4096382" y="3890956"/>
              <a:ext cx="119230" cy="119994"/>
            </a:xfrm>
            <a:custGeom>
              <a:rect b="b" l="l" r="r" t="t"/>
              <a:pathLst>
                <a:path extrusionOk="0" h="3730" w="3577">
                  <a:moveTo>
                    <a:pt x="1784" y="1"/>
                  </a:moveTo>
                  <a:cubicBezTo>
                    <a:pt x="1725" y="1"/>
                    <a:pt x="1665" y="15"/>
                    <a:pt x="1611" y="45"/>
                  </a:cubicBezTo>
                  <a:cubicBezTo>
                    <a:pt x="1433" y="154"/>
                    <a:pt x="1365" y="385"/>
                    <a:pt x="1460" y="563"/>
                  </a:cubicBezTo>
                  <a:lnTo>
                    <a:pt x="2539" y="2460"/>
                  </a:lnTo>
                  <a:lnTo>
                    <a:pt x="1283" y="2460"/>
                  </a:lnTo>
                  <a:cubicBezTo>
                    <a:pt x="1338" y="2323"/>
                    <a:pt x="1324" y="2160"/>
                    <a:pt x="1215" y="2050"/>
                  </a:cubicBezTo>
                  <a:cubicBezTo>
                    <a:pt x="1141" y="1970"/>
                    <a:pt x="1037" y="1929"/>
                    <a:pt x="932" y="1929"/>
                  </a:cubicBezTo>
                  <a:cubicBezTo>
                    <a:pt x="842" y="1929"/>
                    <a:pt x="752" y="1960"/>
                    <a:pt x="683" y="2023"/>
                  </a:cubicBezTo>
                  <a:lnTo>
                    <a:pt x="109" y="2556"/>
                  </a:lnTo>
                  <a:cubicBezTo>
                    <a:pt x="41" y="2624"/>
                    <a:pt x="0" y="2733"/>
                    <a:pt x="0" y="2829"/>
                  </a:cubicBezTo>
                  <a:cubicBezTo>
                    <a:pt x="0" y="2938"/>
                    <a:pt x="41" y="3033"/>
                    <a:pt x="109" y="3102"/>
                  </a:cubicBezTo>
                  <a:lnTo>
                    <a:pt x="683" y="3634"/>
                  </a:lnTo>
                  <a:cubicBezTo>
                    <a:pt x="765" y="3702"/>
                    <a:pt x="847" y="3730"/>
                    <a:pt x="942" y="3730"/>
                  </a:cubicBezTo>
                  <a:cubicBezTo>
                    <a:pt x="1038" y="3730"/>
                    <a:pt x="1147" y="3688"/>
                    <a:pt x="1215" y="3606"/>
                  </a:cubicBezTo>
                  <a:cubicBezTo>
                    <a:pt x="1324" y="3497"/>
                    <a:pt x="1338" y="3333"/>
                    <a:pt x="1283" y="3211"/>
                  </a:cubicBezTo>
                  <a:lnTo>
                    <a:pt x="3180" y="3211"/>
                  </a:lnTo>
                  <a:cubicBezTo>
                    <a:pt x="3316" y="3211"/>
                    <a:pt x="3440" y="3129"/>
                    <a:pt x="3508" y="3020"/>
                  </a:cubicBezTo>
                  <a:cubicBezTo>
                    <a:pt x="3576" y="2911"/>
                    <a:pt x="3576" y="2760"/>
                    <a:pt x="3508" y="2651"/>
                  </a:cubicBezTo>
                  <a:lnTo>
                    <a:pt x="2115" y="194"/>
                  </a:lnTo>
                  <a:cubicBezTo>
                    <a:pt x="2050" y="72"/>
                    <a:pt x="1918" y="1"/>
                    <a:pt x="17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4019015" y="3760629"/>
              <a:ext cx="136530" cy="112434"/>
            </a:xfrm>
            <a:custGeom>
              <a:rect b="b" l="l" r="r" t="t"/>
              <a:pathLst>
                <a:path extrusionOk="0" h="3495" w="4096">
                  <a:moveTo>
                    <a:pt x="1925" y="1"/>
                  </a:moveTo>
                  <a:cubicBezTo>
                    <a:pt x="1788" y="1"/>
                    <a:pt x="1666" y="68"/>
                    <a:pt x="1597" y="192"/>
                  </a:cubicBezTo>
                  <a:lnTo>
                    <a:pt x="110" y="2826"/>
                  </a:lnTo>
                  <a:cubicBezTo>
                    <a:pt x="1" y="3017"/>
                    <a:pt x="69" y="3235"/>
                    <a:pt x="247" y="3344"/>
                  </a:cubicBezTo>
                  <a:cubicBezTo>
                    <a:pt x="301" y="3374"/>
                    <a:pt x="361" y="3388"/>
                    <a:pt x="420" y="3388"/>
                  </a:cubicBezTo>
                  <a:cubicBezTo>
                    <a:pt x="554" y="3388"/>
                    <a:pt x="685" y="3317"/>
                    <a:pt x="751" y="3195"/>
                  </a:cubicBezTo>
                  <a:lnTo>
                    <a:pt x="1925" y="1133"/>
                  </a:lnTo>
                  <a:lnTo>
                    <a:pt x="2676" y="2471"/>
                  </a:lnTo>
                  <a:cubicBezTo>
                    <a:pt x="2553" y="2498"/>
                    <a:pt x="2430" y="2580"/>
                    <a:pt x="2389" y="2716"/>
                  </a:cubicBezTo>
                  <a:cubicBezTo>
                    <a:pt x="2307" y="2907"/>
                    <a:pt x="2403" y="3126"/>
                    <a:pt x="2594" y="3195"/>
                  </a:cubicBezTo>
                  <a:lnTo>
                    <a:pt x="3317" y="3481"/>
                  </a:lnTo>
                  <a:cubicBezTo>
                    <a:pt x="3372" y="3495"/>
                    <a:pt x="3413" y="3495"/>
                    <a:pt x="3454" y="3495"/>
                  </a:cubicBezTo>
                  <a:cubicBezTo>
                    <a:pt x="3508" y="3495"/>
                    <a:pt x="3577" y="3495"/>
                    <a:pt x="3617" y="3468"/>
                  </a:cubicBezTo>
                  <a:cubicBezTo>
                    <a:pt x="3714" y="3413"/>
                    <a:pt x="3781" y="3331"/>
                    <a:pt x="3823" y="3235"/>
                  </a:cubicBezTo>
                  <a:lnTo>
                    <a:pt x="4041" y="2485"/>
                  </a:lnTo>
                  <a:cubicBezTo>
                    <a:pt x="4096" y="2294"/>
                    <a:pt x="3986" y="2075"/>
                    <a:pt x="3781" y="2021"/>
                  </a:cubicBezTo>
                  <a:cubicBezTo>
                    <a:pt x="3749" y="2013"/>
                    <a:pt x="3716" y="2009"/>
                    <a:pt x="3684" y="2009"/>
                  </a:cubicBezTo>
                  <a:cubicBezTo>
                    <a:pt x="3556" y="2009"/>
                    <a:pt x="3437" y="2072"/>
                    <a:pt x="3372" y="2170"/>
                  </a:cubicBezTo>
                  <a:lnTo>
                    <a:pt x="2252" y="192"/>
                  </a:lnTo>
                  <a:cubicBezTo>
                    <a:pt x="2185" y="68"/>
                    <a:pt x="2061" y="1"/>
                    <a:pt x="19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3709649" y="3441390"/>
              <a:ext cx="746615" cy="138781"/>
            </a:xfrm>
            <a:custGeom>
              <a:rect b="b" l="l" r="r" t="t"/>
              <a:pathLst>
                <a:path extrusionOk="0" h="4314" w="22399">
                  <a:moveTo>
                    <a:pt x="20242" y="792"/>
                  </a:moveTo>
                  <a:cubicBezTo>
                    <a:pt x="20815" y="792"/>
                    <a:pt x="21306" y="1134"/>
                    <a:pt x="21512" y="1652"/>
                  </a:cubicBezTo>
                  <a:cubicBezTo>
                    <a:pt x="21579" y="1816"/>
                    <a:pt x="21607" y="1980"/>
                    <a:pt x="21607" y="2157"/>
                  </a:cubicBezTo>
                  <a:cubicBezTo>
                    <a:pt x="21607" y="2526"/>
                    <a:pt x="21470" y="2867"/>
                    <a:pt x="21211" y="3127"/>
                  </a:cubicBezTo>
                  <a:cubicBezTo>
                    <a:pt x="20951" y="3385"/>
                    <a:pt x="20611" y="3522"/>
                    <a:pt x="20242" y="3522"/>
                  </a:cubicBezTo>
                  <a:lnTo>
                    <a:pt x="2157" y="3522"/>
                  </a:lnTo>
                  <a:cubicBezTo>
                    <a:pt x="1406" y="3522"/>
                    <a:pt x="792" y="2908"/>
                    <a:pt x="792" y="2157"/>
                  </a:cubicBezTo>
                  <a:cubicBezTo>
                    <a:pt x="792" y="1980"/>
                    <a:pt x="819" y="1816"/>
                    <a:pt x="887" y="1652"/>
                  </a:cubicBezTo>
                  <a:cubicBezTo>
                    <a:pt x="956" y="1474"/>
                    <a:pt x="1051" y="1325"/>
                    <a:pt x="1187" y="1188"/>
                  </a:cubicBezTo>
                  <a:cubicBezTo>
                    <a:pt x="1447" y="928"/>
                    <a:pt x="1788" y="792"/>
                    <a:pt x="2157" y="792"/>
                  </a:cubicBezTo>
                  <a:close/>
                  <a:moveTo>
                    <a:pt x="2157" y="0"/>
                  </a:moveTo>
                  <a:cubicBezTo>
                    <a:pt x="1584" y="0"/>
                    <a:pt x="1038" y="219"/>
                    <a:pt x="628" y="628"/>
                  </a:cubicBezTo>
                  <a:cubicBezTo>
                    <a:pt x="423" y="847"/>
                    <a:pt x="259" y="1092"/>
                    <a:pt x="150" y="1352"/>
                  </a:cubicBezTo>
                  <a:cubicBezTo>
                    <a:pt x="55" y="1611"/>
                    <a:pt x="0" y="1884"/>
                    <a:pt x="0" y="2157"/>
                  </a:cubicBezTo>
                  <a:cubicBezTo>
                    <a:pt x="0" y="3345"/>
                    <a:pt x="969" y="4313"/>
                    <a:pt x="2157" y="4313"/>
                  </a:cubicBezTo>
                  <a:lnTo>
                    <a:pt x="20242" y="4313"/>
                  </a:lnTo>
                  <a:cubicBezTo>
                    <a:pt x="20815" y="4313"/>
                    <a:pt x="21361" y="4095"/>
                    <a:pt x="21770" y="3686"/>
                  </a:cubicBezTo>
                  <a:cubicBezTo>
                    <a:pt x="22180" y="3276"/>
                    <a:pt x="22398" y="2730"/>
                    <a:pt x="22398" y="2157"/>
                  </a:cubicBezTo>
                  <a:cubicBezTo>
                    <a:pt x="22398" y="1884"/>
                    <a:pt x="22344" y="1611"/>
                    <a:pt x="22249" y="1365"/>
                  </a:cubicBezTo>
                  <a:cubicBezTo>
                    <a:pt x="21921" y="533"/>
                    <a:pt x="21129" y="0"/>
                    <a:pt x="202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3931215" y="3865573"/>
              <a:ext cx="167929" cy="146695"/>
            </a:xfrm>
            <a:custGeom>
              <a:rect b="b" l="l" r="r" t="t"/>
              <a:pathLst>
                <a:path extrusionOk="0" h="4560" w="5038">
                  <a:moveTo>
                    <a:pt x="2484" y="561"/>
                  </a:moveTo>
                  <a:cubicBezTo>
                    <a:pt x="2553" y="561"/>
                    <a:pt x="2608" y="574"/>
                    <a:pt x="2675" y="615"/>
                  </a:cubicBezTo>
                  <a:cubicBezTo>
                    <a:pt x="2757" y="670"/>
                    <a:pt x="2826" y="752"/>
                    <a:pt x="2853" y="861"/>
                  </a:cubicBezTo>
                  <a:lnTo>
                    <a:pt x="3017" y="1611"/>
                  </a:lnTo>
                  <a:cubicBezTo>
                    <a:pt x="3058" y="1816"/>
                    <a:pt x="2935" y="2020"/>
                    <a:pt x="2730" y="2062"/>
                  </a:cubicBezTo>
                  <a:lnTo>
                    <a:pt x="2648" y="2062"/>
                  </a:lnTo>
                  <a:cubicBezTo>
                    <a:pt x="2539" y="2062"/>
                    <a:pt x="2430" y="2020"/>
                    <a:pt x="2362" y="1925"/>
                  </a:cubicBezTo>
                  <a:lnTo>
                    <a:pt x="1611" y="3249"/>
                  </a:lnTo>
                  <a:lnTo>
                    <a:pt x="4109" y="3249"/>
                  </a:lnTo>
                  <a:cubicBezTo>
                    <a:pt x="4313" y="3249"/>
                    <a:pt x="4477" y="3413"/>
                    <a:pt x="4477" y="3618"/>
                  </a:cubicBezTo>
                  <a:cubicBezTo>
                    <a:pt x="4477" y="3822"/>
                    <a:pt x="4313" y="4000"/>
                    <a:pt x="4109" y="4000"/>
                  </a:cubicBezTo>
                  <a:lnTo>
                    <a:pt x="970" y="4000"/>
                  </a:lnTo>
                  <a:cubicBezTo>
                    <a:pt x="846" y="4000"/>
                    <a:pt x="724" y="3918"/>
                    <a:pt x="655" y="3809"/>
                  </a:cubicBezTo>
                  <a:cubicBezTo>
                    <a:pt x="588" y="3700"/>
                    <a:pt x="588" y="3549"/>
                    <a:pt x="642" y="3440"/>
                  </a:cubicBezTo>
                  <a:lnTo>
                    <a:pt x="1720" y="1529"/>
                  </a:lnTo>
                  <a:cubicBezTo>
                    <a:pt x="1570" y="1529"/>
                    <a:pt x="1434" y="1434"/>
                    <a:pt x="1379" y="1270"/>
                  </a:cubicBezTo>
                  <a:cubicBezTo>
                    <a:pt x="1325" y="1079"/>
                    <a:pt x="1434" y="861"/>
                    <a:pt x="1625" y="806"/>
                  </a:cubicBezTo>
                  <a:lnTo>
                    <a:pt x="2375" y="574"/>
                  </a:lnTo>
                  <a:cubicBezTo>
                    <a:pt x="2402" y="561"/>
                    <a:pt x="2444" y="561"/>
                    <a:pt x="2484" y="561"/>
                  </a:cubicBezTo>
                  <a:close/>
                  <a:moveTo>
                    <a:pt x="2484" y="0"/>
                  </a:moveTo>
                  <a:cubicBezTo>
                    <a:pt x="2389" y="0"/>
                    <a:pt x="2293" y="15"/>
                    <a:pt x="2211" y="42"/>
                  </a:cubicBezTo>
                  <a:lnTo>
                    <a:pt x="1461" y="273"/>
                  </a:lnTo>
                  <a:cubicBezTo>
                    <a:pt x="970" y="424"/>
                    <a:pt x="697" y="943"/>
                    <a:pt x="846" y="1434"/>
                  </a:cubicBezTo>
                  <a:cubicBezTo>
                    <a:pt x="874" y="1543"/>
                    <a:pt x="915" y="1625"/>
                    <a:pt x="983" y="1707"/>
                  </a:cubicBezTo>
                  <a:lnTo>
                    <a:pt x="164" y="3167"/>
                  </a:lnTo>
                  <a:cubicBezTo>
                    <a:pt x="0" y="3454"/>
                    <a:pt x="0" y="3809"/>
                    <a:pt x="164" y="4095"/>
                  </a:cubicBezTo>
                  <a:cubicBezTo>
                    <a:pt x="328" y="4382"/>
                    <a:pt x="642" y="4559"/>
                    <a:pt x="970" y="4559"/>
                  </a:cubicBezTo>
                  <a:lnTo>
                    <a:pt x="4109" y="4559"/>
                  </a:lnTo>
                  <a:cubicBezTo>
                    <a:pt x="4614" y="4559"/>
                    <a:pt x="5037" y="4137"/>
                    <a:pt x="5037" y="3618"/>
                  </a:cubicBezTo>
                  <a:cubicBezTo>
                    <a:pt x="5037" y="3099"/>
                    <a:pt x="4614" y="2690"/>
                    <a:pt x="4109" y="2690"/>
                  </a:cubicBezTo>
                  <a:lnTo>
                    <a:pt x="2580" y="2690"/>
                  </a:lnTo>
                  <a:lnTo>
                    <a:pt x="2608" y="2635"/>
                  </a:lnTo>
                  <a:lnTo>
                    <a:pt x="2648" y="2635"/>
                  </a:lnTo>
                  <a:cubicBezTo>
                    <a:pt x="2717" y="2635"/>
                    <a:pt x="2785" y="2621"/>
                    <a:pt x="2853" y="2608"/>
                  </a:cubicBezTo>
                  <a:cubicBezTo>
                    <a:pt x="3099" y="2553"/>
                    <a:pt x="3303" y="2403"/>
                    <a:pt x="3440" y="2198"/>
                  </a:cubicBezTo>
                  <a:cubicBezTo>
                    <a:pt x="3576" y="1993"/>
                    <a:pt x="3618" y="1734"/>
                    <a:pt x="3563" y="1489"/>
                  </a:cubicBezTo>
                  <a:lnTo>
                    <a:pt x="3399" y="737"/>
                  </a:lnTo>
                  <a:cubicBezTo>
                    <a:pt x="3345" y="479"/>
                    <a:pt x="3181" y="260"/>
                    <a:pt x="2948" y="124"/>
                  </a:cubicBezTo>
                  <a:cubicBezTo>
                    <a:pt x="2812" y="42"/>
                    <a:pt x="2648" y="0"/>
                    <a:pt x="24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4077282" y="3873037"/>
              <a:ext cx="157863" cy="155896"/>
            </a:xfrm>
            <a:custGeom>
              <a:rect b="b" l="l" r="r" t="t"/>
              <a:pathLst>
                <a:path extrusionOk="0" h="4846" w="4736">
                  <a:moveTo>
                    <a:pt x="2361" y="560"/>
                  </a:moveTo>
                  <a:cubicBezTo>
                    <a:pt x="2497" y="560"/>
                    <a:pt x="2621" y="629"/>
                    <a:pt x="2688" y="751"/>
                  </a:cubicBezTo>
                  <a:lnTo>
                    <a:pt x="4081" y="3208"/>
                  </a:lnTo>
                  <a:cubicBezTo>
                    <a:pt x="4149" y="3317"/>
                    <a:pt x="4149" y="3468"/>
                    <a:pt x="4081" y="3577"/>
                  </a:cubicBezTo>
                  <a:cubicBezTo>
                    <a:pt x="4013" y="3686"/>
                    <a:pt x="3889" y="3768"/>
                    <a:pt x="3753" y="3768"/>
                  </a:cubicBezTo>
                  <a:lnTo>
                    <a:pt x="1856" y="3768"/>
                  </a:lnTo>
                  <a:cubicBezTo>
                    <a:pt x="1911" y="3890"/>
                    <a:pt x="1897" y="4054"/>
                    <a:pt x="1788" y="4163"/>
                  </a:cubicBezTo>
                  <a:cubicBezTo>
                    <a:pt x="1720" y="4245"/>
                    <a:pt x="1611" y="4287"/>
                    <a:pt x="1515" y="4287"/>
                  </a:cubicBezTo>
                  <a:cubicBezTo>
                    <a:pt x="1420" y="4287"/>
                    <a:pt x="1338" y="4259"/>
                    <a:pt x="1256" y="4191"/>
                  </a:cubicBezTo>
                  <a:lnTo>
                    <a:pt x="682" y="3659"/>
                  </a:lnTo>
                  <a:cubicBezTo>
                    <a:pt x="614" y="3590"/>
                    <a:pt x="573" y="3495"/>
                    <a:pt x="573" y="3386"/>
                  </a:cubicBezTo>
                  <a:cubicBezTo>
                    <a:pt x="573" y="3290"/>
                    <a:pt x="614" y="3181"/>
                    <a:pt x="682" y="3113"/>
                  </a:cubicBezTo>
                  <a:lnTo>
                    <a:pt x="1256" y="2580"/>
                  </a:lnTo>
                  <a:cubicBezTo>
                    <a:pt x="1338" y="2525"/>
                    <a:pt x="1420" y="2485"/>
                    <a:pt x="1515" y="2485"/>
                  </a:cubicBezTo>
                  <a:cubicBezTo>
                    <a:pt x="1611" y="2485"/>
                    <a:pt x="1720" y="2525"/>
                    <a:pt x="1788" y="2607"/>
                  </a:cubicBezTo>
                  <a:cubicBezTo>
                    <a:pt x="1897" y="2717"/>
                    <a:pt x="1911" y="2880"/>
                    <a:pt x="1856" y="3017"/>
                  </a:cubicBezTo>
                  <a:lnTo>
                    <a:pt x="3112" y="3017"/>
                  </a:lnTo>
                  <a:lnTo>
                    <a:pt x="2033" y="1120"/>
                  </a:lnTo>
                  <a:cubicBezTo>
                    <a:pt x="1938" y="942"/>
                    <a:pt x="2006" y="711"/>
                    <a:pt x="2184" y="602"/>
                  </a:cubicBezTo>
                  <a:cubicBezTo>
                    <a:pt x="2238" y="574"/>
                    <a:pt x="2306" y="560"/>
                    <a:pt x="2361" y="560"/>
                  </a:cubicBezTo>
                  <a:close/>
                  <a:moveTo>
                    <a:pt x="2361" y="1"/>
                  </a:moveTo>
                  <a:cubicBezTo>
                    <a:pt x="2211" y="1"/>
                    <a:pt x="2047" y="41"/>
                    <a:pt x="1911" y="110"/>
                  </a:cubicBezTo>
                  <a:cubicBezTo>
                    <a:pt x="1460" y="369"/>
                    <a:pt x="1296" y="942"/>
                    <a:pt x="1556" y="1393"/>
                  </a:cubicBezTo>
                  <a:lnTo>
                    <a:pt x="1897" y="2007"/>
                  </a:lnTo>
                  <a:cubicBezTo>
                    <a:pt x="1774" y="1952"/>
                    <a:pt x="1651" y="1925"/>
                    <a:pt x="1515" y="1925"/>
                  </a:cubicBezTo>
                  <a:cubicBezTo>
                    <a:pt x="1283" y="1925"/>
                    <a:pt x="1050" y="2021"/>
                    <a:pt x="874" y="2171"/>
                  </a:cubicBezTo>
                  <a:lnTo>
                    <a:pt x="300" y="2703"/>
                  </a:lnTo>
                  <a:cubicBezTo>
                    <a:pt x="109" y="2880"/>
                    <a:pt x="0" y="3126"/>
                    <a:pt x="0" y="3386"/>
                  </a:cubicBezTo>
                  <a:cubicBezTo>
                    <a:pt x="0" y="3645"/>
                    <a:pt x="109" y="3905"/>
                    <a:pt x="300" y="4082"/>
                  </a:cubicBezTo>
                  <a:lnTo>
                    <a:pt x="874" y="4600"/>
                  </a:lnTo>
                  <a:cubicBezTo>
                    <a:pt x="1050" y="4764"/>
                    <a:pt x="1283" y="4846"/>
                    <a:pt x="1515" y="4846"/>
                  </a:cubicBezTo>
                  <a:cubicBezTo>
                    <a:pt x="1774" y="4846"/>
                    <a:pt x="2020" y="4737"/>
                    <a:pt x="2197" y="4546"/>
                  </a:cubicBezTo>
                  <a:cubicBezTo>
                    <a:pt x="2266" y="4478"/>
                    <a:pt x="2320" y="4409"/>
                    <a:pt x="2348" y="4327"/>
                  </a:cubicBezTo>
                  <a:lnTo>
                    <a:pt x="3753" y="4327"/>
                  </a:lnTo>
                  <a:cubicBezTo>
                    <a:pt x="4081" y="4327"/>
                    <a:pt x="4395" y="4150"/>
                    <a:pt x="4559" y="3863"/>
                  </a:cubicBezTo>
                  <a:cubicBezTo>
                    <a:pt x="4723" y="3577"/>
                    <a:pt x="4736" y="3222"/>
                    <a:pt x="4572" y="2935"/>
                  </a:cubicBezTo>
                  <a:lnTo>
                    <a:pt x="3180" y="478"/>
                  </a:lnTo>
                  <a:cubicBezTo>
                    <a:pt x="3016" y="178"/>
                    <a:pt x="2703" y="1"/>
                    <a:pt x="23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3997615" y="3742613"/>
              <a:ext cx="176129" cy="148915"/>
            </a:xfrm>
            <a:custGeom>
              <a:rect b="b" l="l" r="r" t="t"/>
              <a:pathLst>
                <a:path extrusionOk="0" h="4629" w="5284">
                  <a:moveTo>
                    <a:pt x="2567" y="561"/>
                  </a:moveTo>
                  <a:cubicBezTo>
                    <a:pt x="2703" y="561"/>
                    <a:pt x="2827" y="628"/>
                    <a:pt x="2894" y="752"/>
                  </a:cubicBezTo>
                  <a:lnTo>
                    <a:pt x="4014" y="2730"/>
                  </a:lnTo>
                  <a:cubicBezTo>
                    <a:pt x="4083" y="2635"/>
                    <a:pt x="4192" y="2567"/>
                    <a:pt x="4328" y="2567"/>
                  </a:cubicBezTo>
                  <a:cubicBezTo>
                    <a:pt x="4356" y="2567"/>
                    <a:pt x="4396" y="2567"/>
                    <a:pt x="4423" y="2581"/>
                  </a:cubicBezTo>
                  <a:cubicBezTo>
                    <a:pt x="4628" y="2635"/>
                    <a:pt x="4738" y="2854"/>
                    <a:pt x="4683" y="3045"/>
                  </a:cubicBezTo>
                  <a:lnTo>
                    <a:pt x="4465" y="3795"/>
                  </a:lnTo>
                  <a:cubicBezTo>
                    <a:pt x="4423" y="3891"/>
                    <a:pt x="4356" y="3973"/>
                    <a:pt x="4259" y="4028"/>
                  </a:cubicBezTo>
                  <a:cubicBezTo>
                    <a:pt x="4219" y="4055"/>
                    <a:pt x="4150" y="4055"/>
                    <a:pt x="4096" y="4055"/>
                  </a:cubicBezTo>
                  <a:cubicBezTo>
                    <a:pt x="4055" y="4055"/>
                    <a:pt x="4014" y="4055"/>
                    <a:pt x="3959" y="4041"/>
                  </a:cubicBezTo>
                  <a:lnTo>
                    <a:pt x="3236" y="3755"/>
                  </a:lnTo>
                  <a:cubicBezTo>
                    <a:pt x="3045" y="3686"/>
                    <a:pt x="2949" y="3467"/>
                    <a:pt x="3031" y="3276"/>
                  </a:cubicBezTo>
                  <a:cubicBezTo>
                    <a:pt x="3072" y="3140"/>
                    <a:pt x="3195" y="3058"/>
                    <a:pt x="3318" y="3031"/>
                  </a:cubicBezTo>
                  <a:lnTo>
                    <a:pt x="2567" y="1693"/>
                  </a:lnTo>
                  <a:lnTo>
                    <a:pt x="1393" y="3755"/>
                  </a:lnTo>
                  <a:cubicBezTo>
                    <a:pt x="1325" y="3877"/>
                    <a:pt x="1202" y="3946"/>
                    <a:pt x="1066" y="3946"/>
                  </a:cubicBezTo>
                  <a:cubicBezTo>
                    <a:pt x="1011" y="3946"/>
                    <a:pt x="943" y="3932"/>
                    <a:pt x="889" y="3904"/>
                  </a:cubicBezTo>
                  <a:cubicBezTo>
                    <a:pt x="711" y="3795"/>
                    <a:pt x="643" y="3577"/>
                    <a:pt x="752" y="3386"/>
                  </a:cubicBezTo>
                  <a:lnTo>
                    <a:pt x="2239" y="752"/>
                  </a:lnTo>
                  <a:cubicBezTo>
                    <a:pt x="2308" y="628"/>
                    <a:pt x="2430" y="561"/>
                    <a:pt x="2567" y="561"/>
                  </a:cubicBezTo>
                  <a:close/>
                  <a:moveTo>
                    <a:pt x="2567" y="1"/>
                  </a:moveTo>
                  <a:cubicBezTo>
                    <a:pt x="2226" y="1"/>
                    <a:pt x="1912" y="179"/>
                    <a:pt x="1748" y="479"/>
                  </a:cubicBezTo>
                  <a:lnTo>
                    <a:pt x="261" y="3113"/>
                  </a:lnTo>
                  <a:cubicBezTo>
                    <a:pt x="1" y="3564"/>
                    <a:pt x="165" y="4137"/>
                    <a:pt x="616" y="4396"/>
                  </a:cubicBezTo>
                  <a:cubicBezTo>
                    <a:pt x="752" y="4464"/>
                    <a:pt x="916" y="4505"/>
                    <a:pt x="1066" y="4505"/>
                  </a:cubicBezTo>
                  <a:cubicBezTo>
                    <a:pt x="1407" y="4505"/>
                    <a:pt x="1721" y="4328"/>
                    <a:pt x="1884" y="4028"/>
                  </a:cubicBezTo>
                  <a:lnTo>
                    <a:pt x="2567" y="2840"/>
                  </a:lnTo>
                  <a:lnTo>
                    <a:pt x="2594" y="2894"/>
                  </a:lnTo>
                  <a:cubicBezTo>
                    <a:pt x="2554" y="2949"/>
                    <a:pt x="2527" y="3003"/>
                    <a:pt x="2499" y="3072"/>
                  </a:cubicBezTo>
                  <a:cubicBezTo>
                    <a:pt x="2321" y="3549"/>
                    <a:pt x="2554" y="4095"/>
                    <a:pt x="3031" y="4273"/>
                  </a:cubicBezTo>
                  <a:lnTo>
                    <a:pt x="3755" y="4559"/>
                  </a:lnTo>
                  <a:cubicBezTo>
                    <a:pt x="3864" y="4601"/>
                    <a:pt x="3986" y="4628"/>
                    <a:pt x="4096" y="4628"/>
                  </a:cubicBezTo>
                  <a:cubicBezTo>
                    <a:pt x="4246" y="4628"/>
                    <a:pt x="4383" y="4587"/>
                    <a:pt x="4505" y="4532"/>
                  </a:cubicBezTo>
                  <a:cubicBezTo>
                    <a:pt x="4751" y="4410"/>
                    <a:pt x="4929" y="4205"/>
                    <a:pt x="4996" y="3959"/>
                  </a:cubicBezTo>
                  <a:lnTo>
                    <a:pt x="5215" y="3209"/>
                  </a:lnTo>
                  <a:cubicBezTo>
                    <a:pt x="5284" y="2963"/>
                    <a:pt x="5256" y="2717"/>
                    <a:pt x="5147" y="2499"/>
                  </a:cubicBezTo>
                  <a:cubicBezTo>
                    <a:pt x="5024" y="2281"/>
                    <a:pt x="4820" y="2117"/>
                    <a:pt x="4587" y="2048"/>
                  </a:cubicBezTo>
                  <a:cubicBezTo>
                    <a:pt x="4492" y="2021"/>
                    <a:pt x="4410" y="2008"/>
                    <a:pt x="4328" y="2008"/>
                  </a:cubicBezTo>
                  <a:lnTo>
                    <a:pt x="4246" y="2008"/>
                  </a:lnTo>
                  <a:lnTo>
                    <a:pt x="3373" y="479"/>
                  </a:lnTo>
                  <a:cubicBezTo>
                    <a:pt x="3209" y="179"/>
                    <a:pt x="2894" y="1"/>
                    <a:pt x="25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4134582" y="3298677"/>
              <a:ext cx="864478" cy="1018727"/>
            </a:xfrm>
            <a:custGeom>
              <a:rect b="b" l="l" r="r" t="t"/>
              <a:pathLst>
                <a:path extrusionOk="0" h="31667" w="25935">
                  <a:moveTo>
                    <a:pt x="1" y="1"/>
                  </a:moveTo>
                  <a:lnTo>
                    <a:pt x="342" y="4600"/>
                  </a:lnTo>
                  <a:lnTo>
                    <a:pt x="2185" y="29223"/>
                  </a:lnTo>
                  <a:lnTo>
                    <a:pt x="2294" y="30779"/>
                  </a:lnTo>
                  <a:cubicBezTo>
                    <a:pt x="2334" y="31271"/>
                    <a:pt x="2744" y="31667"/>
                    <a:pt x="3249" y="31667"/>
                  </a:cubicBezTo>
                  <a:lnTo>
                    <a:pt x="22672" y="31667"/>
                  </a:lnTo>
                  <a:cubicBezTo>
                    <a:pt x="23177" y="31667"/>
                    <a:pt x="23600" y="31271"/>
                    <a:pt x="23627" y="30779"/>
                  </a:cubicBezTo>
                  <a:lnTo>
                    <a:pt x="23750" y="29223"/>
                  </a:lnTo>
                  <a:lnTo>
                    <a:pt x="25593" y="4600"/>
                  </a:lnTo>
                  <a:lnTo>
                    <a:pt x="2593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4134582" y="3298677"/>
              <a:ext cx="864478" cy="940136"/>
            </a:xfrm>
            <a:custGeom>
              <a:rect b="b" l="l" r="r" t="t"/>
              <a:pathLst>
                <a:path extrusionOk="0" h="29224" w="25935">
                  <a:moveTo>
                    <a:pt x="1" y="1"/>
                  </a:moveTo>
                  <a:lnTo>
                    <a:pt x="342" y="4600"/>
                  </a:lnTo>
                  <a:lnTo>
                    <a:pt x="2185" y="29223"/>
                  </a:lnTo>
                  <a:lnTo>
                    <a:pt x="23750" y="29223"/>
                  </a:lnTo>
                  <a:lnTo>
                    <a:pt x="25593" y="4600"/>
                  </a:lnTo>
                  <a:lnTo>
                    <a:pt x="2593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4134582" y="3298677"/>
              <a:ext cx="864478" cy="148014"/>
            </a:xfrm>
            <a:custGeom>
              <a:rect b="b" l="l" r="r" t="t"/>
              <a:pathLst>
                <a:path extrusionOk="0" h="4601" w="25935">
                  <a:moveTo>
                    <a:pt x="1" y="1"/>
                  </a:moveTo>
                  <a:lnTo>
                    <a:pt x="342" y="4600"/>
                  </a:lnTo>
                  <a:lnTo>
                    <a:pt x="25593" y="4600"/>
                  </a:lnTo>
                  <a:lnTo>
                    <a:pt x="2593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4120048" y="3285937"/>
              <a:ext cx="893078" cy="1044206"/>
            </a:xfrm>
            <a:custGeom>
              <a:rect b="b" l="l" r="r" t="t"/>
              <a:pathLst>
                <a:path extrusionOk="0" h="32459" w="26793">
                  <a:moveTo>
                    <a:pt x="25947" y="792"/>
                  </a:moveTo>
                  <a:lnTo>
                    <a:pt x="23681" y="31148"/>
                  </a:lnTo>
                  <a:cubicBezTo>
                    <a:pt x="23654" y="31435"/>
                    <a:pt x="23408" y="31667"/>
                    <a:pt x="23108" y="31667"/>
                  </a:cubicBezTo>
                  <a:lnTo>
                    <a:pt x="3685" y="31667"/>
                  </a:lnTo>
                  <a:cubicBezTo>
                    <a:pt x="3398" y="31667"/>
                    <a:pt x="3152" y="31435"/>
                    <a:pt x="3125" y="31148"/>
                  </a:cubicBezTo>
                  <a:lnTo>
                    <a:pt x="859" y="792"/>
                  </a:lnTo>
                  <a:close/>
                  <a:moveTo>
                    <a:pt x="0" y="1"/>
                  </a:moveTo>
                  <a:lnTo>
                    <a:pt x="2334" y="31202"/>
                  </a:lnTo>
                  <a:cubicBezTo>
                    <a:pt x="2388" y="31899"/>
                    <a:pt x="2989" y="32458"/>
                    <a:pt x="3685" y="32458"/>
                  </a:cubicBezTo>
                  <a:lnTo>
                    <a:pt x="23108" y="32458"/>
                  </a:lnTo>
                  <a:cubicBezTo>
                    <a:pt x="23817" y="32458"/>
                    <a:pt x="24405" y="31899"/>
                    <a:pt x="24459" y="31202"/>
                  </a:cubicBezTo>
                  <a:lnTo>
                    <a:pt x="2679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4058148" y="3218763"/>
              <a:ext cx="1014608" cy="159885"/>
            </a:xfrm>
            <a:custGeom>
              <a:rect b="b" l="l" r="r" t="t"/>
              <a:pathLst>
                <a:path extrusionOk="0" h="4970" w="30439">
                  <a:moveTo>
                    <a:pt x="2485" y="1"/>
                  </a:moveTo>
                  <a:cubicBezTo>
                    <a:pt x="1802" y="1"/>
                    <a:pt x="1188" y="274"/>
                    <a:pt x="738" y="724"/>
                  </a:cubicBezTo>
                  <a:cubicBezTo>
                    <a:pt x="478" y="983"/>
                    <a:pt x="274" y="1311"/>
                    <a:pt x="150" y="1666"/>
                  </a:cubicBezTo>
                  <a:cubicBezTo>
                    <a:pt x="55" y="1925"/>
                    <a:pt x="1" y="2198"/>
                    <a:pt x="1" y="2485"/>
                  </a:cubicBezTo>
                  <a:cubicBezTo>
                    <a:pt x="1" y="3850"/>
                    <a:pt x="1120" y="4969"/>
                    <a:pt x="2485" y="4969"/>
                  </a:cubicBezTo>
                  <a:lnTo>
                    <a:pt x="27954" y="4969"/>
                  </a:lnTo>
                  <a:cubicBezTo>
                    <a:pt x="28650" y="4969"/>
                    <a:pt x="29265" y="4682"/>
                    <a:pt x="29715" y="4232"/>
                  </a:cubicBezTo>
                  <a:cubicBezTo>
                    <a:pt x="30166" y="3781"/>
                    <a:pt x="30438" y="3167"/>
                    <a:pt x="30438" y="2485"/>
                  </a:cubicBezTo>
                  <a:cubicBezTo>
                    <a:pt x="30438" y="2198"/>
                    <a:pt x="30397" y="1925"/>
                    <a:pt x="30302" y="1666"/>
                  </a:cubicBezTo>
                  <a:cubicBezTo>
                    <a:pt x="29960" y="696"/>
                    <a:pt x="29046" y="1"/>
                    <a:pt x="27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4063148" y="3218763"/>
              <a:ext cx="1005042" cy="107190"/>
            </a:xfrm>
            <a:custGeom>
              <a:rect b="b" l="l" r="r" t="t"/>
              <a:pathLst>
                <a:path extrusionOk="0" h="3332" w="30152">
                  <a:moveTo>
                    <a:pt x="2335" y="1"/>
                  </a:moveTo>
                  <a:cubicBezTo>
                    <a:pt x="1652" y="1"/>
                    <a:pt x="1038" y="274"/>
                    <a:pt x="588" y="724"/>
                  </a:cubicBezTo>
                  <a:cubicBezTo>
                    <a:pt x="328" y="983"/>
                    <a:pt x="124" y="1311"/>
                    <a:pt x="0" y="1666"/>
                  </a:cubicBezTo>
                  <a:cubicBezTo>
                    <a:pt x="328" y="2634"/>
                    <a:pt x="1256" y="3331"/>
                    <a:pt x="2335" y="3331"/>
                  </a:cubicBezTo>
                  <a:lnTo>
                    <a:pt x="27804" y="3331"/>
                  </a:lnTo>
                  <a:cubicBezTo>
                    <a:pt x="28500" y="3331"/>
                    <a:pt x="29115" y="3058"/>
                    <a:pt x="29565" y="2607"/>
                  </a:cubicBezTo>
                  <a:cubicBezTo>
                    <a:pt x="29824" y="2348"/>
                    <a:pt x="30029" y="2021"/>
                    <a:pt x="30152" y="1666"/>
                  </a:cubicBezTo>
                  <a:cubicBezTo>
                    <a:pt x="29810" y="696"/>
                    <a:pt x="28896" y="1"/>
                    <a:pt x="278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4379815" y="3819632"/>
              <a:ext cx="181995" cy="155317"/>
            </a:xfrm>
            <a:custGeom>
              <a:rect b="b" l="l" r="r" t="t"/>
              <a:pathLst>
                <a:path extrusionOk="0" h="4828" w="5460">
                  <a:moveTo>
                    <a:pt x="2662" y="0"/>
                  </a:moveTo>
                  <a:cubicBezTo>
                    <a:pt x="2611" y="0"/>
                    <a:pt x="2561" y="8"/>
                    <a:pt x="2512" y="23"/>
                  </a:cubicBezTo>
                  <a:lnTo>
                    <a:pt x="1461" y="351"/>
                  </a:lnTo>
                  <a:cubicBezTo>
                    <a:pt x="1188" y="433"/>
                    <a:pt x="1024" y="733"/>
                    <a:pt x="1119" y="1006"/>
                  </a:cubicBezTo>
                  <a:cubicBezTo>
                    <a:pt x="1188" y="1224"/>
                    <a:pt x="1379" y="1361"/>
                    <a:pt x="1598" y="1374"/>
                  </a:cubicBezTo>
                  <a:lnTo>
                    <a:pt x="82" y="4049"/>
                  </a:lnTo>
                  <a:cubicBezTo>
                    <a:pt x="0" y="4200"/>
                    <a:pt x="0" y="4404"/>
                    <a:pt x="96" y="4568"/>
                  </a:cubicBezTo>
                  <a:cubicBezTo>
                    <a:pt x="178" y="4731"/>
                    <a:pt x="355" y="4828"/>
                    <a:pt x="546" y="4828"/>
                  </a:cubicBezTo>
                  <a:lnTo>
                    <a:pt x="4941" y="4828"/>
                  </a:lnTo>
                  <a:cubicBezTo>
                    <a:pt x="5228" y="4828"/>
                    <a:pt x="5460" y="4595"/>
                    <a:pt x="5460" y="4295"/>
                  </a:cubicBezTo>
                  <a:cubicBezTo>
                    <a:pt x="5460" y="4009"/>
                    <a:pt x="5228" y="3776"/>
                    <a:pt x="4941" y="3776"/>
                  </a:cubicBezTo>
                  <a:lnTo>
                    <a:pt x="1447" y="3776"/>
                  </a:lnTo>
                  <a:lnTo>
                    <a:pt x="2484" y="1920"/>
                  </a:lnTo>
                  <a:cubicBezTo>
                    <a:pt x="2594" y="2043"/>
                    <a:pt x="2730" y="2125"/>
                    <a:pt x="2894" y="2125"/>
                  </a:cubicBezTo>
                  <a:cubicBezTo>
                    <a:pt x="2935" y="2125"/>
                    <a:pt x="2976" y="2111"/>
                    <a:pt x="3003" y="2111"/>
                  </a:cubicBezTo>
                  <a:cubicBezTo>
                    <a:pt x="3290" y="2043"/>
                    <a:pt x="3467" y="1770"/>
                    <a:pt x="3413" y="1483"/>
                  </a:cubicBezTo>
                  <a:lnTo>
                    <a:pt x="3181" y="418"/>
                  </a:lnTo>
                  <a:cubicBezTo>
                    <a:pt x="3140" y="269"/>
                    <a:pt x="3058" y="145"/>
                    <a:pt x="2921" y="78"/>
                  </a:cubicBezTo>
                  <a:cubicBezTo>
                    <a:pt x="2843" y="25"/>
                    <a:pt x="2753" y="0"/>
                    <a:pt x="26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4584114" y="3830088"/>
              <a:ext cx="167462" cy="168571"/>
            </a:xfrm>
            <a:custGeom>
              <a:rect b="b" l="l" r="r" t="t"/>
              <a:pathLst>
                <a:path extrusionOk="0" h="5240" w="5024">
                  <a:moveTo>
                    <a:pt x="2526" y="1"/>
                  </a:moveTo>
                  <a:cubicBezTo>
                    <a:pt x="2438" y="1"/>
                    <a:pt x="2349" y="22"/>
                    <a:pt x="2266" y="66"/>
                  </a:cubicBezTo>
                  <a:cubicBezTo>
                    <a:pt x="2020" y="217"/>
                    <a:pt x="1924" y="530"/>
                    <a:pt x="2075" y="790"/>
                  </a:cubicBezTo>
                  <a:lnTo>
                    <a:pt x="3576" y="3451"/>
                  </a:lnTo>
                  <a:lnTo>
                    <a:pt x="1802" y="3451"/>
                  </a:lnTo>
                  <a:cubicBezTo>
                    <a:pt x="1897" y="3260"/>
                    <a:pt x="1857" y="3042"/>
                    <a:pt x="1720" y="2878"/>
                  </a:cubicBezTo>
                  <a:cubicBezTo>
                    <a:pt x="1612" y="2770"/>
                    <a:pt x="1470" y="2715"/>
                    <a:pt x="1328" y="2715"/>
                  </a:cubicBezTo>
                  <a:cubicBezTo>
                    <a:pt x="1200" y="2715"/>
                    <a:pt x="1072" y="2760"/>
                    <a:pt x="969" y="2850"/>
                  </a:cubicBezTo>
                  <a:lnTo>
                    <a:pt x="164" y="3588"/>
                  </a:lnTo>
                  <a:cubicBezTo>
                    <a:pt x="55" y="3684"/>
                    <a:pt x="0" y="3833"/>
                    <a:pt x="0" y="3970"/>
                  </a:cubicBezTo>
                  <a:cubicBezTo>
                    <a:pt x="0" y="4120"/>
                    <a:pt x="55" y="4270"/>
                    <a:pt x="164" y="4366"/>
                  </a:cubicBezTo>
                  <a:lnTo>
                    <a:pt x="969" y="5103"/>
                  </a:lnTo>
                  <a:cubicBezTo>
                    <a:pt x="1078" y="5198"/>
                    <a:pt x="1201" y="5240"/>
                    <a:pt x="1324" y="5240"/>
                  </a:cubicBezTo>
                  <a:cubicBezTo>
                    <a:pt x="1474" y="5240"/>
                    <a:pt x="1611" y="5185"/>
                    <a:pt x="1720" y="5076"/>
                  </a:cubicBezTo>
                  <a:cubicBezTo>
                    <a:pt x="1857" y="4912"/>
                    <a:pt x="1897" y="4694"/>
                    <a:pt x="1802" y="4503"/>
                  </a:cubicBezTo>
                  <a:lnTo>
                    <a:pt x="4477" y="4503"/>
                  </a:lnTo>
                  <a:cubicBezTo>
                    <a:pt x="4668" y="4503"/>
                    <a:pt x="4832" y="4406"/>
                    <a:pt x="4927" y="4243"/>
                  </a:cubicBezTo>
                  <a:cubicBezTo>
                    <a:pt x="5023" y="4079"/>
                    <a:pt x="5023" y="3875"/>
                    <a:pt x="4927" y="3724"/>
                  </a:cubicBezTo>
                  <a:lnTo>
                    <a:pt x="2989" y="271"/>
                  </a:lnTo>
                  <a:cubicBezTo>
                    <a:pt x="2887" y="95"/>
                    <a:pt x="2710" y="1"/>
                    <a:pt x="25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4475814" y="3646902"/>
              <a:ext cx="191562" cy="158083"/>
            </a:xfrm>
            <a:custGeom>
              <a:rect b="b" l="l" r="r" t="t"/>
              <a:pathLst>
                <a:path extrusionOk="0" h="4914" w="5747">
                  <a:moveTo>
                    <a:pt x="2689" y="0"/>
                  </a:moveTo>
                  <a:cubicBezTo>
                    <a:pt x="2498" y="0"/>
                    <a:pt x="2334" y="96"/>
                    <a:pt x="2239" y="260"/>
                  </a:cubicBezTo>
                  <a:lnTo>
                    <a:pt x="137" y="3973"/>
                  </a:lnTo>
                  <a:cubicBezTo>
                    <a:pt x="1" y="4231"/>
                    <a:pt x="83" y="4546"/>
                    <a:pt x="341" y="4695"/>
                  </a:cubicBezTo>
                  <a:cubicBezTo>
                    <a:pt x="425" y="4739"/>
                    <a:pt x="515" y="4761"/>
                    <a:pt x="602" y="4761"/>
                  </a:cubicBezTo>
                  <a:cubicBezTo>
                    <a:pt x="785" y="4761"/>
                    <a:pt x="959" y="4667"/>
                    <a:pt x="1051" y="4491"/>
                  </a:cubicBezTo>
                  <a:lnTo>
                    <a:pt x="2689" y="1598"/>
                  </a:lnTo>
                  <a:lnTo>
                    <a:pt x="3754" y="3481"/>
                  </a:lnTo>
                  <a:cubicBezTo>
                    <a:pt x="3577" y="3508"/>
                    <a:pt x="3413" y="3631"/>
                    <a:pt x="3344" y="3809"/>
                  </a:cubicBezTo>
                  <a:cubicBezTo>
                    <a:pt x="3235" y="4082"/>
                    <a:pt x="3372" y="4382"/>
                    <a:pt x="3645" y="4491"/>
                  </a:cubicBezTo>
                  <a:lnTo>
                    <a:pt x="4669" y="4886"/>
                  </a:lnTo>
                  <a:cubicBezTo>
                    <a:pt x="4723" y="4914"/>
                    <a:pt x="4791" y="4914"/>
                    <a:pt x="4860" y="4914"/>
                  </a:cubicBezTo>
                  <a:cubicBezTo>
                    <a:pt x="4928" y="4914"/>
                    <a:pt x="5009" y="4901"/>
                    <a:pt x="5091" y="4859"/>
                  </a:cubicBezTo>
                  <a:cubicBezTo>
                    <a:pt x="5215" y="4805"/>
                    <a:pt x="5310" y="4682"/>
                    <a:pt x="5351" y="4546"/>
                  </a:cubicBezTo>
                  <a:lnTo>
                    <a:pt x="5665" y="3494"/>
                  </a:lnTo>
                  <a:cubicBezTo>
                    <a:pt x="5746" y="3221"/>
                    <a:pt x="5597" y="2921"/>
                    <a:pt x="5310" y="2839"/>
                  </a:cubicBezTo>
                  <a:cubicBezTo>
                    <a:pt x="5262" y="2824"/>
                    <a:pt x="5213" y="2817"/>
                    <a:pt x="5165" y="2817"/>
                  </a:cubicBezTo>
                  <a:cubicBezTo>
                    <a:pt x="4990" y="2817"/>
                    <a:pt x="4819" y="2908"/>
                    <a:pt x="4723" y="3058"/>
                  </a:cubicBezTo>
                  <a:lnTo>
                    <a:pt x="3153" y="260"/>
                  </a:lnTo>
                  <a:cubicBezTo>
                    <a:pt x="3058" y="96"/>
                    <a:pt x="2880" y="0"/>
                    <a:pt x="26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4352081" y="3794441"/>
              <a:ext cx="236127" cy="205985"/>
            </a:xfrm>
            <a:custGeom>
              <a:rect b="b" l="l" r="r" t="t"/>
              <a:pathLst>
                <a:path extrusionOk="0" h="6403" w="7084">
                  <a:moveTo>
                    <a:pt x="3494" y="779"/>
                  </a:moveTo>
                  <a:cubicBezTo>
                    <a:pt x="3589" y="779"/>
                    <a:pt x="3671" y="806"/>
                    <a:pt x="3753" y="861"/>
                  </a:cubicBezTo>
                  <a:cubicBezTo>
                    <a:pt x="3890" y="928"/>
                    <a:pt x="3972" y="1052"/>
                    <a:pt x="4013" y="1201"/>
                  </a:cubicBezTo>
                  <a:lnTo>
                    <a:pt x="4245" y="2266"/>
                  </a:lnTo>
                  <a:cubicBezTo>
                    <a:pt x="4299" y="2553"/>
                    <a:pt x="4122" y="2826"/>
                    <a:pt x="3835" y="2894"/>
                  </a:cubicBezTo>
                  <a:cubicBezTo>
                    <a:pt x="3808" y="2894"/>
                    <a:pt x="3767" y="2908"/>
                    <a:pt x="3726" y="2908"/>
                  </a:cubicBezTo>
                  <a:cubicBezTo>
                    <a:pt x="3562" y="2908"/>
                    <a:pt x="3426" y="2826"/>
                    <a:pt x="3316" y="2703"/>
                  </a:cubicBezTo>
                  <a:lnTo>
                    <a:pt x="2279" y="4559"/>
                  </a:lnTo>
                  <a:lnTo>
                    <a:pt x="5773" y="4559"/>
                  </a:lnTo>
                  <a:cubicBezTo>
                    <a:pt x="6060" y="4559"/>
                    <a:pt x="6292" y="4792"/>
                    <a:pt x="6292" y="5078"/>
                  </a:cubicBezTo>
                  <a:cubicBezTo>
                    <a:pt x="6292" y="5378"/>
                    <a:pt x="6060" y="5611"/>
                    <a:pt x="5773" y="5611"/>
                  </a:cubicBezTo>
                  <a:lnTo>
                    <a:pt x="1378" y="5611"/>
                  </a:lnTo>
                  <a:cubicBezTo>
                    <a:pt x="1187" y="5611"/>
                    <a:pt x="1010" y="5514"/>
                    <a:pt x="928" y="5351"/>
                  </a:cubicBezTo>
                  <a:cubicBezTo>
                    <a:pt x="832" y="5187"/>
                    <a:pt x="832" y="4983"/>
                    <a:pt x="914" y="4832"/>
                  </a:cubicBezTo>
                  <a:lnTo>
                    <a:pt x="2430" y="2157"/>
                  </a:lnTo>
                  <a:cubicBezTo>
                    <a:pt x="2211" y="2144"/>
                    <a:pt x="2020" y="2007"/>
                    <a:pt x="1951" y="1789"/>
                  </a:cubicBezTo>
                  <a:cubicBezTo>
                    <a:pt x="1856" y="1516"/>
                    <a:pt x="2020" y="1216"/>
                    <a:pt x="2293" y="1134"/>
                  </a:cubicBezTo>
                  <a:lnTo>
                    <a:pt x="3344" y="806"/>
                  </a:lnTo>
                  <a:cubicBezTo>
                    <a:pt x="3385" y="792"/>
                    <a:pt x="3440" y="779"/>
                    <a:pt x="3494" y="779"/>
                  </a:cubicBezTo>
                  <a:close/>
                  <a:moveTo>
                    <a:pt x="3494" y="0"/>
                  </a:moveTo>
                  <a:cubicBezTo>
                    <a:pt x="3358" y="0"/>
                    <a:pt x="3234" y="14"/>
                    <a:pt x="3112" y="55"/>
                  </a:cubicBezTo>
                  <a:lnTo>
                    <a:pt x="2061" y="369"/>
                  </a:lnTo>
                  <a:cubicBezTo>
                    <a:pt x="1365" y="588"/>
                    <a:pt x="983" y="1325"/>
                    <a:pt x="1187" y="2020"/>
                  </a:cubicBezTo>
                  <a:cubicBezTo>
                    <a:pt x="1242" y="2157"/>
                    <a:pt x="1296" y="2280"/>
                    <a:pt x="1378" y="2402"/>
                  </a:cubicBezTo>
                  <a:lnTo>
                    <a:pt x="232" y="4437"/>
                  </a:lnTo>
                  <a:cubicBezTo>
                    <a:pt x="0" y="4846"/>
                    <a:pt x="0" y="5351"/>
                    <a:pt x="246" y="5747"/>
                  </a:cubicBezTo>
                  <a:cubicBezTo>
                    <a:pt x="477" y="6157"/>
                    <a:pt x="914" y="6402"/>
                    <a:pt x="1378" y="6402"/>
                  </a:cubicBezTo>
                  <a:lnTo>
                    <a:pt x="5773" y="6402"/>
                  </a:lnTo>
                  <a:cubicBezTo>
                    <a:pt x="6497" y="6402"/>
                    <a:pt x="7084" y="5815"/>
                    <a:pt x="7084" y="5078"/>
                  </a:cubicBezTo>
                  <a:cubicBezTo>
                    <a:pt x="7084" y="4355"/>
                    <a:pt x="6497" y="3767"/>
                    <a:pt x="5773" y="3767"/>
                  </a:cubicBezTo>
                  <a:lnTo>
                    <a:pt x="3631" y="3767"/>
                  </a:lnTo>
                  <a:lnTo>
                    <a:pt x="3671" y="3685"/>
                  </a:lnTo>
                  <a:lnTo>
                    <a:pt x="3726" y="3685"/>
                  </a:lnTo>
                  <a:cubicBezTo>
                    <a:pt x="3822" y="3685"/>
                    <a:pt x="3917" y="3685"/>
                    <a:pt x="4013" y="3658"/>
                  </a:cubicBezTo>
                  <a:cubicBezTo>
                    <a:pt x="4354" y="3590"/>
                    <a:pt x="4654" y="3385"/>
                    <a:pt x="4832" y="3085"/>
                  </a:cubicBezTo>
                  <a:cubicBezTo>
                    <a:pt x="5023" y="2785"/>
                    <a:pt x="5091" y="2444"/>
                    <a:pt x="5009" y="2089"/>
                  </a:cubicBezTo>
                  <a:lnTo>
                    <a:pt x="4777" y="1024"/>
                  </a:lnTo>
                  <a:cubicBezTo>
                    <a:pt x="4695" y="670"/>
                    <a:pt x="4477" y="355"/>
                    <a:pt x="4150" y="178"/>
                  </a:cubicBezTo>
                  <a:cubicBezTo>
                    <a:pt x="3958" y="55"/>
                    <a:pt x="3726" y="0"/>
                    <a:pt x="34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4557714" y="3804543"/>
              <a:ext cx="221594" cy="219592"/>
            </a:xfrm>
            <a:custGeom>
              <a:rect b="b" l="l" r="r" t="t"/>
              <a:pathLst>
                <a:path extrusionOk="0" h="6826" w="6648">
                  <a:moveTo>
                    <a:pt x="3317" y="792"/>
                  </a:moveTo>
                  <a:cubicBezTo>
                    <a:pt x="3508" y="792"/>
                    <a:pt x="3686" y="887"/>
                    <a:pt x="3781" y="1065"/>
                  </a:cubicBezTo>
                  <a:lnTo>
                    <a:pt x="5719" y="4518"/>
                  </a:lnTo>
                  <a:cubicBezTo>
                    <a:pt x="5815" y="4669"/>
                    <a:pt x="5815" y="4873"/>
                    <a:pt x="5719" y="5037"/>
                  </a:cubicBezTo>
                  <a:cubicBezTo>
                    <a:pt x="5624" y="5200"/>
                    <a:pt x="5460" y="5297"/>
                    <a:pt x="5269" y="5297"/>
                  </a:cubicBezTo>
                  <a:lnTo>
                    <a:pt x="2594" y="5297"/>
                  </a:lnTo>
                  <a:cubicBezTo>
                    <a:pt x="2689" y="5488"/>
                    <a:pt x="2649" y="5706"/>
                    <a:pt x="2512" y="5870"/>
                  </a:cubicBezTo>
                  <a:cubicBezTo>
                    <a:pt x="2403" y="5979"/>
                    <a:pt x="2266" y="6034"/>
                    <a:pt x="2116" y="6034"/>
                  </a:cubicBezTo>
                  <a:cubicBezTo>
                    <a:pt x="1993" y="6034"/>
                    <a:pt x="1870" y="5992"/>
                    <a:pt x="1761" y="5897"/>
                  </a:cubicBezTo>
                  <a:lnTo>
                    <a:pt x="956" y="5160"/>
                  </a:lnTo>
                  <a:cubicBezTo>
                    <a:pt x="847" y="5064"/>
                    <a:pt x="792" y="4914"/>
                    <a:pt x="792" y="4764"/>
                  </a:cubicBezTo>
                  <a:cubicBezTo>
                    <a:pt x="792" y="4627"/>
                    <a:pt x="847" y="4478"/>
                    <a:pt x="956" y="4382"/>
                  </a:cubicBezTo>
                  <a:lnTo>
                    <a:pt x="1761" y="3644"/>
                  </a:lnTo>
                  <a:cubicBezTo>
                    <a:pt x="1870" y="3549"/>
                    <a:pt x="1993" y="3508"/>
                    <a:pt x="2116" y="3508"/>
                  </a:cubicBezTo>
                  <a:cubicBezTo>
                    <a:pt x="2266" y="3508"/>
                    <a:pt x="2403" y="3563"/>
                    <a:pt x="2512" y="3672"/>
                  </a:cubicBezTo>
                  <a:cubicBezTo>
                    <a:pt x="2649" y="3836"/>
                    <a:pt x="2689" y="4054"/>
                    <a:pt x="2594" y="4245"/>
                  </a:cubicBezTo>
                  <a:lnTo>
                    <a:pt x="4368" y="4245"/>
                  </a:lnTo>
                  <a:lnTo>
                    <a:pt x="2867" y="1584"/>
                  </a:lnTo>
                  <a:cubicBezTo>
                    <a:pt x="2716" y="1324"/>
                    <a:pt x="2812" y="1011"/>
                    <a:pt x="3058" y="860"/>
                  </a:cubicBezTo>
                  <a:cubicBezTo>
                    <a:pt x="3140" y="820"/>
                    <a:pt x="3235" y="792"/>
                    <a:pt x="3317" y="792"/>
                  </a:cubicBezTo>
                  <a:close/>
                  <a:moveTo>
                    <a:pt x="3317" y="1"/>
                  </a:moveTo>
                  <a:cubicBezTo>
                    <a:pt x="3098" y="1"/>
                    <a:pt x="2867" y="68"/>
                    <a:pt x="2676" y="178"/>
                  </a:cubicBezTo>
                  <a:cubicBezTo>
                    <a:pt x="2048" y="532"/>
                    <a:pt x="1815" y="1338"/>
                    <a:pt x="2170" y="1966"/>
                  </a:cubicBezTo>
                  <a:lnTo>
                    <a:pt x="2662" y="2840"/>
                  </a:lnTo>
                  <a:cubicBezTo>
                    <a:pt x="2498" y="2758"/>
                    <a:pt x="2307" y="2716"/>
                    <a:pt x="2116" y="2716"/>
                  </a:cubicBezTo>
                  <a:cubicBezTo>
                    <a:pt x="1788" y="2716"/>
                    <a:pt x="1475" y="2840"/>
                    <a:pt x="1229" y="3058"/>
                  </a:cubicBezTo>
                  <a:lnTo>
                    <a:pt x="423" y="3808"/>
                  </a:lnTo>
                  <a:cubicBezTo>
                    <a:pt x="150" y="4054"/>
                    <a:pt x="1" y="4409"/>
                    <a:pt x="1" y="4764"/>
                  </a:cubicBezTo>
                  <a:cubicBezTo>
                    <a:pt x="1" y="5133"/>
                    <a:pt x="150" y="5488"/>
                    <a:pt x="423" y="5733"/>
                  </a:cubicBezTo>
                  <a:lnTo>
                    <a:pt x="1229" y="6483"/>
                  </a:lnTo>
                  <a:cubicBezTo>
                    <a:pt x="1475" y="6702"/>
                    <a:pt x="1788" y="6825"/>
                    <a:pt x="2116" y="6825"/>
                  </a:cubicBezTo>
                  <a:cubicBezTo>
                    <a:pt x="2485" y="6825"/>
                    <a:pt x="2840" y="6675"/>
                    <a:pt x="3085" y="6402"/>
                  </a:cubicBezTo>
                  <a:cubicBezTo>
                    <a:pt x="3180" y="6307"/>
                    <a:pt x="3249" y="6197"/>
                    <a:pt x="3304" y="6088"/>
                  </a:cubicBezTo>
                  <a:lnTo>
                    <a:pt x="5269" y="6088"/>
                  </a:lnTo>
                  <a:cubicBezTo>
                    <a:pt x="5733" y="6088"/>
                    <a:pt x="6170" y="5843"/>
                    <a:pt x="6402" y="5433"/>
                  </a:cubicBezTo>
                  <a:cubicBezTo>
                    <a:pt x="6634" y="5037"/>
                    <a:pt x="6647" y="4532"/>
                    <a:pt x="6416" y="4123"/>
                  </a:cubicBezTo>
                  <a:lnTo>
                    <a:pt x="4463" y="669"/>
                  </a:lnTo>
                  <a:cubicBezTo>
                    <a:pt x="4232" y="259"/>
                    <a:pt x="3795" y="1"/>
                    <a:pt x="33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4445781" y="3621423"/>
              <a:ext cx="247560" cy="209041"/>
            </a:xfrm>
            <a:custGeom>
              <a:rect b="b" l="l" r="r" t="t"/>
              <a:pathLst>
                <a:path extrusionOk="0" h="6498" w="7427">
                  <a:moveTo>
                    <a:pt x="3590" y="792"/>
                  </a:moveTo>
                  <a:cubicBezTo>
                    <a:pt x="3781" y="792"/>
                    <a:pt x="3959" y="888"/>
                    <a:pt x="4054" y="1052"/>
                  </a:cubicBezTo>
                  <a:lnTo>
                    <a:pt x="5624" y="3850"/>
                  </a:lnTo>
                  <a:cubicBezTo>
                    <a:pt x="5719" y="3700"/>
                    <a:pt x="5897" y="3618"/>
                    <a:pt x="6061" y="3618"/>
                  </a:cubicBezTo>
                  <a:cubicBezTo>
                    <a:pt x="6116" y="3618"/>
                    <a:pt x="6170" y="3618"/>
                    <a:pt x="6211" y="3631"/>
                  </a:cubicBezTo>
                  <a:cubicBezTo>
                    <a:pt x="6498" y="3713"/>
                    <a:pt x="6647" y="4013"/>
                    <a:pt x="6566" y="4286"/>
                  </a:cubicBezTo>
                  <a:lnTo>
                    <a:pt x="6252" y="5338"/>
                  </a:lnTo>
                  <a:cubicBezTo>
                    <a:pt x="6211" y="5474"/>
                    <a:pt x="6116" y="5597"/>
                    <a:pt x="5992" y="5651"/>
                  </a:cubicBezTo>
                  <a:cubicBezTo>
                    <a:pt x="5910" y="5693"/>
                    <a:pt x="5829" y="5706"/>
                    <a:pt x="5761" y="5706"/>
                  </a:cubicBezTo>
                  <a:cubicBezTo>
                    <a:pt x="5692" y="5706"/>
                    <a:pt x="5624" y="5706"/>
                    <a:pt x="5570" y="5678"/>
                  </a:cubicBezTo>
                  <a:lnTo>
                    <a:pt x="4546" y="5283"/>
                  </a:lnTo>
                  <a:cubicBezTo>
                    <a:pt x="4273" y="5174"/>
                    <a:pt x="4136" y="4874"/>
                    <a:pt x="4245" y="4601"/>
                  </a:cubicBezTo>
                  <a:cubicBezTo>
                    <a:pt x="4314" y="4423"/>
                    <a:pt x="4478" y="4300"/>
                    <a:pt x="4655" y="4273"/>
                  </a:cubicBezTo>
                  <a:lnTo>
                    <a:pt x="3590" y="2390"/>
                  </a:lnTo>
                  <a:lnTo>
                    <a:pt x="1952" y="5283"/>
                  </a:lnTo>
                  <a:cubicBezTo>
                    <a:pt x="1857" y="5460"/>
                    <a:pt x="1679" y="5556"/>
                    <a:pt x="1502" y="5556"/>
                  </a:cubicBezTo>
                  <a:cubicBezTo>
                    <a:pt x="1406" y="5556"/>
                    <a:pt x="1324" y="5529"/>
                    <a:pt x="1242" y="5487"/>
                  </a:cubicBezTo>
                  <a:cubicBezTo>
                    <a:pt x="984" y="5338"/>
                    <a:pt x="902" y="5023"/>
                    <a:pt x="1038" y="4765"/>
                  </a:cubicBezTo>
                  <a:lnTo>
                    <a:pt x="3140" y="1052"/>
                  </a:lnTo>
                  <a:cubicBezTo>
                    <a:pt x="3235" y="888"/>
                    <a:pt x="3399" y="792"/>
                    <a:pt x="3590" y="792"/>
                  </a:cubicBezTo>
                  <a:close/>
                  <a:moveTo>
                    <a:pt x="3590" y="0"/>
                  </a:moveTo>
                  <a:cubicBezTo>
                    <a:pt x="3126" y="0"/>
                    <a:pt x="2676" y="260"/>
                    <a:pt x="2444" y="670"/>
                  </a:cubicBezTo>
                  <a:lnTo>
                    <a:pt x="356" y="4382"/>
                  </a:lnTo>
                  <a:cubicBezTo>
                    <a:pt x="1" y="5010"/>
                    <a:pt x="219" y="5815"/>
                    <a:pt x="860" y="6170"/>
                  </a:cubicBezTo>
                  <a:cubicBezTo>
                    <a:pt x="1051" y="6279"/>
                    <a:pt x="1270" y="6348"/>
                    <a:pt x="1502" y="6348"/>
                  </a:cubicBezTo>
                  <a:cubicBezTo>
                    <a:pt x="1979" y="6348"/>
                    <a:pt x="2416" y="6088"/>
                    <a:pt x="2649" y="5678"/>
                  </a:cubicBezTo>
                  <a:lnTo>
                    <a:pt x="3590" y="3986"/>
                  </a:lnTo>
                  <a:lnTo>
                    <a:pt x="3632" y="4068"/>
                  </a:lnTo>
                  <a:lnTo>
                    <a:pt x="3508" y="4314"/>
                  </a:lnTo>
                  <a:cubicBezTo>
                    <a:pt x="3249" y="4996"/>
                    <a:pt x="3590" y="5760"/>
                    <a:pt x="4259" y="6020"/>
                  </a:cubicBezTo>
                  <a:lnTo>
                    <a:pt x="5283" y="6416"/>
                  </a:lnTo>
                  <a:cubicBezTo>
                    <a:pt x="5433" y="6470"/>
                    <a:pt x="5597" y="6497"/>
                    <a:pt x="5761" y="6497"/>
                  </a:cubicBezTo>
                  <a:cubicBezTo>
                    <a:pt x="5952" y="6497"/>
                    <a:pt x="6156" y="6457"/>
                    <a:pt x="6334" y="6361"/>
                  </a:cubicBezTo>
                  <a:cubicBezTo>
                    <a:pt x="6662" y="6211"/>
                    <a:pt x="6907" y="5911"/>
                    <a:pt x="7017" y="5556"/>
                  </a:cubicBezTo>
                  <a:lnTo>
                    <a:pt x="7330" y="4505"/>
                  </a:lnTo>
                  <a:cubicBezTo>
                    <a:pt x="7426" y="4177"/>
                    <a:pt x="7385" y="3822"/>
                    <a:pt x="7221" y="3509"/>
                  </a:cubicBezTo>
                  <a:cubicBezTo>
                    <a:pt x="7057" y="3209"/>
                    <a:pt x="6771" y="2976"/>
                    <a:pt x="6443" y="2881"/>
                  </a:cubicBezTo>
                  <a:cubicBezTo>
                    <a:pt x="6320" y="2839"/>
                    <a:pt x="6198" y="2826"/>
                    <a:pt x="6061" y="2826"/>
                  </a:cubicBezTo>
                  <a:lnTo>
                    <a:pt x="5952" y="2826"/>
                  </a:lnTo>
                  <a:lnTo>
                    <a:pt x="4737" y="670"/>
                  </a:lnTo>
                  <a:cubicBezTo>
                    <a:pt x="4505" y="260"/>
                    <a:pt x="4068" y="0"/>
                    <a:pt x="35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3959415" y="2733519"/>
              <a:ext cx="279860" cy="285155"/>
            </a:xfrm>
            <a:custGeom>
              <a:rect b="b" l="l" r="r" t="t"/>
              <a:pathLst>
                <a:path extrusionOk="0" h="8864" w="8396">
                  <a:moveTo>
                    <a:pt x="7071" y="1"/>
                  </a:moveTo>
                  <a:lnTo>
                    <a:pt x="7071" y="1"/>
                  </a:lnTo>
                  <a:cubicBezTo>
                    <a:pt x="7112" y="588"/>
                    <a:pt x="6812" y="1134"/>
                    <a:pt x="6375" y="1544"/>
                  </a:cubicBezTo>
                  <a:cubicBezTo>
                    <a:pt x="6142" y="1762"/>
                    <a:pt x="5869" y="1926"/>
                    <a:pt x="5583" y="2062"/>
                  </a:cubicBezTo>
                  <a:cubicBezTo>
                    <a:pt x="4764" y="2417"/>
                    <a:pt x="3836" y="2458"/>
                    <a:pt x="2949" y="2608"/>
                  </a:cubicBezTo>
                  <a:cubicBezTo>
                    <a:pt x="2062" y="2758"/>
                    <a:pt x="1120" y="3058"/>
                    <a:pt x="574" y="3782"/>
                  </a:cubicBezTo>
                  <a:cubicBezTo>
                    <a:pt x="110" y="4383"/>
                    <a:pt x="0" y="5215"/>
                    <a:pt x="110" y="5966"/>
                  </a:cubicBezTo>
                  <a:cubicBezTo>
                    <a:pt x="137" y="6252"/>
                    <a:pt x="219" y="6525"/>
                    <a:pt x="301" y="6812"/>
                  </a:cubicBezTo>
                  <a:cubicBezTo>
                    <a:pt x="437" y="7262"/>
                    <a:pt x="628" y="7713"/>
                    <a:pt x="819" y="8150"/>
                  </a:cubicBezTo>
                  <a:cubicBezTo>
                    <a:pt x="1869" y="8451"/>
                    <a:pt x="3058" y="8863"/>
                    <a:pt x="4163" y="8863"/>
                  </a:cubicBezTo>
                  <a:cubicBezTo>
                    <a:pt x="4610" y="8863"/>
                    <a:pt x="5042" y="8796"/>
                    <a:pt x="5447" y="8627"/>
                  </a:cubicBezTo>
                  <a:cubicBezTo>
                    <a:pt x="6976" y="7999"/>
                    <a:pt x="7986" y="6430"/>
                    <a:pt x="8190" y="4792"/>
                  </a:cubicBezTo>
                  <a:cubicBezTo>
                    <a:pt x="8395" y="3167"/>
                    <a:pt x="7890" y="1435"/>
                    <a:pt x="7071" y="1"/>
                  </a:cubicBezTo>
                  <a:close/>
                </a:path>
              </a:pathLst>
            </a:custGeom>
            <a:solidFill>
              <a:srgbClr val="8C979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3959415" y="2783159"/>
              <a:ext cx="221628" cy="187615"/>
            </a:xfrm>
            <a:custGeom>
              <a:rect b="b" l="l" r="r" t="t"/>
              <a:pathLst>
                <a:path extrusionOk="0" h="5832" w="6649">
                  <a:moveTo>
                    <a:pt x="6375" y="1"/>
                  </a:moveTo>
                  <a:cubicBezTo>
                    <a:pt x="6142" y="219"/>
                    <a:pt x="5869" y="383"/>
                    <a:pt x="5583" y="519"/>
                  </a:cubicBezTo>
                  <a:cubicBezTo>
                    <a:pt x="4764" y="874"/>
                    <a:pt x="3836" y="915"/>
                    <a:pt x="2949" y="1065"/>
                  </a:cubicBezTo>
                  <a:cubicBezTo>
                    <a:pt x="2062" y="1215"/>
                    <a:pt x="1120" y="1515"/>
                    <a:pt x="574" y="2239"/>
                  </a:cubicBezTo>
                  <a:cubicBezTo>
                    <a:pt x="110" y="2840"/>
                    <a:pt x="0" y="3672"/>
                    <a:pt x="110" y="4423"/>
                  </a:cubicBezTo>
                  <a:cubicBezTo>
                    <a:pt x="137" y="4709"/>
                    <a:pt x="219" y="4982"/>
                    <a:pt x="301" y="5269"/>
                  </a:cubicBezTo>
                  <a:cubicBezTo>
                    <a:pt x="1168" y="5517"/>
                    <a:pt x="2128" y="5831"/>
                    <a:pt x="3028" y="5831"/>
                  </a:cubicBezTo>
                  <a:cubicBezTo>
                    <a:pt x="3417" y="5831"/>
                    <a:pt x="3795" y="5773"/>
                    <a:pt x="4150" y="5624"/>
                  </a:cubicBezTo>
                  <a:cubicBezTo>
                    <a:pt x="5487" y="5078"/>
                    <a:pt x="6375" y="3699"/>
                    <a:pt x="6552" y="2267"/>
                  </a:cubicBezTo>
                  <a:cubicBezTo>
                    <a:pt x="6648" y="1515"/>
                    <a:pt x="6579" y="751"/>
                    <a:pt x="6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3947582" y="2722999"/>
              <a:ext cx="302126" cy="306098"/>
            </a:xfrm>
            <a:custGeom>
              <a:rect b="b" l="l" r="r" t="t"/>
              <a:pathLst>
                <a:path extrusionOk="0" h="9515" w="9064">
                  <a:moveTo>
                    <a:pt x="7562" y="1311"/>
                  </a:moveTo>
                  <a:cubicBezTo>
                    <a:pt x="8135" y="2594"/>
                    <a:pt x="8368" y="3918"/>
                    <a:pt x="8217" y="5078"/>
                  </a:cubicBezTo>
                  <a:cubicBezTo>
                    <a:pt x="8013" y="6703"/>
                    <a:pt x="7016" y="8108"/>
                    <a:pt x="5679" y="8654"/>
                  </a:cubicBezTo>
                  <a:cubicBezTo>
                    <a:pt x="5322" y="8804"/>
                    <a:pt x="4934" y="8864"/>
                    <a:pt x="4529" y="8864"/>
                  </a:cubicBezTo>
                  <a:cubicBezTo>
                    <a:pt x="3645" y="8864"/>
                    <a:pt x="2682" y="8579"/>
                    <a:pt x="1802" y="8326"/>
                  </a:cubicBezTo>
                  <a:cubicBezTo>
                    <a:pt x="1666" y="8286"/>
                    <a:pt x="1543" y="8244"/>
                    <a:pt x="1407" y="8204"/>
                  </a:cubicBezTo>
                  <a:cubicBezTo>
                    <a:pt x="1243" y="7808"/>
                    <a:pt x="1092" y="7425"/>
                    <a:pt x="956" y="7043"/>
                  </a:cubicBezTo>
                  <a:cubicBezTo>
                    <a:pt x="874" y="6730"/>
                    <a:pt x="819" y="6484"/>
                    <a:pt x="779" y="6252"/>
                  </a:cubicBezTo>
                  <a:cubicBezTo>
                    <a:pt x="683" y="5487"/>
                    <a:pt x="819" y="4792"/>
                    <a:pt x="1188" y="4313"/>
                  </a:cubicBezTo>
                  <a:cubicBezTo>
                    <a:pt x="1598" y="3782"/>
                    <a:pt x="2308" y="3440"/>
                    <a:pt x="3358" y="3263"/>
                  </a:cubicBezTo>
                  <a:cubicBezTo>
                    <a:pt x="3577" y="3221"/>
                    <a:pt x="3795" y="3194"/>
                    <a:pt x="4028" y="3167"/>
                  </a:cubicBezTo>
                  <a:cubicBezTo>
                    <a:pt x="4710" y="3072"/>
                    <a:pt x="5406" y="2976"/>
                    <a:pt x="6075" y="2676"/>
                  </a:cubicBezTo>
                  <a:cubicBezTo>
                    <a:pt x="6388" y="2539"/>
                    <a:pt x="6703" y="2348"/>
                    <a:pt x="6948" y="2116"/>
                  </a:cubicBezTo>
                  <a:cubicBezTo>
                    <a:pt x="7221" y="1871"/>
                    <a:pt x="7426" y="1598"/>
                    <a:pt x="7562" y="1311"/>
                  </a:cubicBezTo>
                  <a:close/>
                  <a:moveTo>
                    <a:pt x="7423" y="1"/>
                  </a:moveTo>
                  <a:cubicBezTo>
                    <a:pt x="7392" y="1"/>
                    <a:pt x="7361" y="5"/>
                    <a:pt x="7331" y="14"/>
                  </a:cubicBezTo>
                  <a:cubicBezTo>
                    <a:pt x="7180" y="55"/>
                    <a:pt x="7085" y="206"/>
                    <a:pt x="7098" y="355"/>
                  </a:cubicBezTo>
                  <a:cubicBezTo>
                    <a:pt x="7140" y="956"/>
                    <a:pt x="6743" y="1407"/>
                    <a:pt x="6512" y="1638"/>
                  </a:cubicBezTo>
                  <a:cubicBezTo>
                    <a:pt x="6306" y="1816"/>
                    <a:pt x="6061" y="1966"/>
                    <a:pt x="5802" y="2089"/>
                  </a:cubicBezTo>
                  <a:cubicBezTo>
                    <a:pt x="5229" y="2335"/>
                    <a:pt x="4601" y="2417"/>
                    <a:pt x="3931" y="2512"/>
                  </a:cubicBezTo>
                  <a:cubicBezTo>
                    <a:pt x="3700" y="2539"/>
                    <a:pt x="3482" y="2581"/>
                    <a:pt x="3249" y="2621"/>
                  </a:cubicBezTo>
                  <a:cubicBezTo>
                    <a:pt x="2021" y="2826"/>
                    <a:pt x="1174" y="3249"/>
                    <a:pt x="670" y="3904"/>
                  </a:cubicBezTo>
                  <a:cubicBezTo>
                    <a:pt x="192" y="4532"/>
                    <a:pt x="0" y="5405"/>
                    <a:pt x="137" y="6348"/>
                  </a:cubicBezTo>
                  <a:cubicBezTo>
                    <a:pt x="178" y="6675"/>
                    <a:pt x="260" y="6989"/>
                    <a:pt x="342" y="7234"/>
                  </a:cubicBezTo>
                  <a:cubicBezTo>
                    <a:pt x="492" y="7698"/>
                    <a:pt x="683" y="8149"/>
                    <a:pt x="874" y="8613"/>
                  </a:cubicBezTo>
                  <a:cubicBezTo>
                    <a:pt x="915" y="8695"/>
                    <a:pt x="997" y="8763"/>
                    <a:pt x="1079" y="8790"/>
                  </a:cubicBezTo>
                  <a:cubicBezTo>
                    <a:pt x="1256" y="8845"/>
                    <a:pt x="1434" y="8900"/>
                    <a:pt x="1611" y="8941"/>
                  </a:cubicBezTo>
                  <a:cubicBezTo>
                    <a:pt x="2539" y="9227"/>
                    <a:pt x="3549" y="9514"/>
                    <a:pt x="4532" y="9514"/>
                  </a:cubicBezTo>
                  <a:cubicBezTo>
                    <a:pt x="5010" y="9514"/>
                    <a:pt x="5487" y="9446"/>
                    <a:pt x="5924" y="9254"/>
                  </a:cubicBezTo>
                  <a:cubicBezTo>
                    <a:pt x="7480" y="8627"/>
                    <a:pt x="8627" y="7016"/>
                    <a:pt x="8872" y="5174"/>
                  </a:cubicBezTo>
                  <a:cubicBezTo>
                    <a:pt x="9064" y="3604"/>
                    <a:pt x="8654" y="1829"/>
                    <a:pt x="7713" y="164"/>
                  </a:cubicBezTo>
                  <a:cubicBezTo>
                    <a:pt x="7649" y="58"/>
                    <a:pt x="7535" y="1"/>
                    <a:pt x="74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3939849" y="2880318"/>
              <a:ext cx="176996" cy="195754"/>
            </a:xfrm>
            <a:custGeom>
              <a:rect b="b" l="l" r="r" t="t"/>
              <a:pathLst>
                <a:path extrusionOk="0" h="6085" w="5310">
                  <a:moveTo>
                    <a:pt x="4939" y="0"/>
                  </a:moveTo>
                  <a:cubicBezTo>
                    <a:pt x="4899" y="0"/>
                    <a:pt x="4858" y="8"/>
                    <a:pt x="4819" y="24"/>
                  </a:cubicBezTo>
                  <a:cubicBezTo>
                    <a:pt x="4655" y="93"/>
                    <a:pt x="956" y="1676"/>
                    <a:pt x="41" y="5689"/>
                  </a:cubicBezTo>
                  <a:cubicBezTo>
                    <a:pt x="1" y="5866"/>
                    <a:pt x="123" y="6044"/>
                    <a:pt x="287" y="6084"/>
                  </a:cubicBezTo>
                  <a:lnTo>
                    <a:pt x="369" y="6084"/>
                  </a:lnTo>
                  <a:cubicBezTo>
                    <a:pt x="520" y="6084"/>
                    <a:pt x="656" y="5989"/>
                    <a:pt x="683" y="5839"/>
                  </a:cubicBezTo>
                  <a:cubicBezTo>
                    <a:pt x="1515" y="2153"/>
                    <a:pt x="5024" y="639"/>
                    <a:pt x="5064" y="625"/>
                  </a:cubicBezTo>
                  <a:cubicBezTo>
                    <a:pt x="5228" y="557"/>
                    <a:pt x="5310" y="366"/>
                    <a:pt x="5242" y="202"/>
                  </a:cubicBezTo>
                  <a:cubicBezTo>
                    <a:pt x="5190" y="77"/>
                    <a:pt x="5067" y="0"/>
                    <a:pt x="49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4929414" y="2723867"/>
              <a:ext cx="92831" cy="93583"/>
            </a:xfrm>
            <a:custGeom>
              <a:rect b="b" l="l" r="r" t="t"/>
              <a:pathLst>
                <a:path extrusionOk="0" h="2909" w="2785">
                  <a:moveTo>
                    <a:pt x="1584" y="1"/>
                  </a:moveTo>
                  <a:lnTo>
                    <a:pt x="0" y="998"/>
                  </a:lnTo>
                  <a:lnTo>
                    <a:pt x="0" y="1025"/>
                  </a:lnTo>
                  <a:lnTo>
                    <a:pt x="1188" y="2908"/>
                  </a:lnTo>
                  <a:lnTo>
                    <a:pt x="2785" y="1884"/>
                  </a:lnTo>
                  <a:lnTo>
                    <a:pt x="1611" y="15"/>
                  </a:lnTo>
                  <a:cubicBezTo>
                    <a:pt x="1598" y="1"/>
                    <a:pt x="1598" y="1"/>
                    <a:pt x="15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4919414" y="2717562"/>
              <a:ext cx="117864" cy="114364"/>
            </a:xfrm>
            <a:custGeom>
              <a:rect b="b" l="l" r="r" t="t"/>
              <a:pathLst>
                <a:path extrusionOk="0" h="3555" w="3536">
                  <a:moveTo>
                    <a:pt x="1802" y="661"/>
                  </a:moveTo>
                  <a:lnTo>
                    <a:pt x="2635" y="1985"/>
                  </a:lnTo>
                  <a:lnTo>
                    <a:pt x="1598" y="2640"/>
                  </a:lnTo>
                  <a:lnTo>
                    <a:pt x="765" y="1303"/>
                  </a:lnTo>
                  <a:lnTo>
                    <a:pt x="1802" y="661"/>
                  </a:lnTo>
                  <a:close/>
                  <a:moveTo>
                    <a:pt x="1778" y="1"/>
                  </a:moveTo>
                  <a:cubicBezTo>
                    <a:pt x="1655" y="1"/>
                    <a:pt x="1534" y="34"/>
                    <a:pt x="1420" y="102"/>
                  </a:cubicBezTo>
                  <a:lnTo>
                    <a:pt x="410" y="743"/>
                  </a:lnTo>
                  <a:cubicBezTo>
                    <a:pt x="96" y="948"/>
                    <a:pt x="0" y="1357"/>
                    <a:pt x="205" y="1685"/>
                  </a:cubicBezTo>
                  <a:lnTo>
                    <a:pt x="1392" y="3554"/>
                  </a:lnTo>
                  <a:lnTo>
                    <a:pt x="3536" y="2189"/>
                  </a:lnTo>
                  <a:lnTo>
                    <a:pt x="2362" y="320"/>
                  </a:lnTo>
                  <a:cubicBezTo>
                    <a:pt x="2266" y="169"/>
                    <a:pt x="2116" y="60"/>
                    <a:pt x="1938" y="20"/>
                  </a:cubicBezTo>
                  <a:cubicBezTo>
                    <a:pt x="1885" y="7"/>
                    <a:pt x="1832" y="1"/>
                    <a:pt x="1778" y="1"/>
                  </a:cubicBezTo>
                  <a:close/>
                </a:path>
              </a:pathLst>
            </a:custGeom>
            <a:solidFill>
              <a:srgbClr val="5D5D6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4913047" y="2751310"/>
              <a:ext cx="310292" cy="320831"/>
            </a:xfrm>
            <a:custGeom>
              <a:rect b="b" l="l" r="r" t="t"/>
              <a:pathLst>
                <a:path extrusionOk="0" h="9973" w="9309">
                  <a:moveTo>
                    <a:pt x="4297" y="1"/>
                  </a:moveTo>
                  <a:cubicBezTo>
                    <a:pt x="4065" y="1"/>
                    <a:pt x="3829" y="64"/>
                    <a:pt x="3618" y="199"/>
                  </a:cubicBezTo>
                  <a:lnTo>
                    <a:pt x="779" y="1987"/>
                  </a:lnTo>
                  <a:cubicBezTo>
                    <a:pt x="178" y="2369"/>
                    <a:pt x="0" y="3160"/>
                    <a:pt x="382" y="3761"/>
                  </a:cubicBezTo>
                  <a:lnTo>
                    <a:pt x="3931" y="9384"/>
                  </a:lnTo>
                  <a:cubicBezTo>
                    <a:pt x="4178" y="9765"/>
                    <a:pt x="4597" y="9973"/>
                    <a:pt x="5024" y="9973"/>
                  </a:cubicBezTo>
                  <a:cubicBezTo>
                    <a:pt x="5258" y="9973"/>
                    <a:pt x="5493" y="9911"/>
                    <a:pt x="5705" y="9781"/>
                  </a:cubicBezTo>
                  <a:lnTo>
                    <a:pt x="8531" y="7992"/>
                  </a:lnTo>
                  <a:cubicBezTo>
                    <a:pt x="9132" y="7610"/>
                    <a:pt x="9309" y="6818"/>
                    <a:pt x="8941" y="6218"/>
                  </a:cubicBezTo>
                  <a:lnTo>
                    <a:pt x="5378" y="594"/>
                  </a:lnTo>
                  <a:cubicBezTo>
                    <a:pt x="5140" y="215"/>
                    <a:pt x="4724" y="1"/>
                    <a:pt x="4297" y="1"/>
                  </a:cubicBezTo>
                  <a:close/>
                </a:path>
              </a:pathLst>
            </a:custGeom>
            <a:solidFill>
              <a:srgbClr val="E8E9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4913047" y="2751310"/>
              <a:ext cx="283926" cy="280748"/>
            </a:xfrm>
            <a:custGeom>
              <a:rect b="b" l="l" r="r" t="t"/>
              <a:pathLst>
                <a:path extrusionOk="0" h="8727" w="8518">
                  <a:moveTo>
                    <a:pt x="4297" y="1"/>
                  </a:moveTo>
                  <a:cubicBezTo>
                    <a:pt x="4065" y="1"/>
                    <a:pt x="3829" y="64"/>
                    <a:pt x="3618" y="199"/>
                  </a:cubicBezTo>
                  <a:lnTo>
                    <a:pt x="779" y="1987"/>
                  </a:lnTo>
                  <a:cubicBezTo>
                    <a:pt x="178" y="2369"/>
                    <a:pt x="0" y="3160"/>
                    <a:pt x="382" y="3761"/>
                  </a:cubicBezTo>
                  <a:lnTo>
                    <a:pt x="3139" y="8129"/>
                  </a:lnTo>
                  <a:cubicBezTo>
                    <a:pt x="3385" y="8515"/>
                    <a:pt x="3800" y="8727"/>
                    <a:pt x="4225" y="8727"/>
                  </a:cubicBezTo>
                  <a:cubicBezTo>
                    <a:pt x="4461" y="8727"/>
                    <a:pt x="4700" y="8661"/>
                    <a:pt x="4914" y="8525"/>
                  </a:cubicBezTo>
                  <a:lnTo>
                    <a:pt x="7753" y="6737"/>
                  </a:lnTo>
                  <a:cubicBezTo>
                    <a:pt x="8340" y="6354"/>
                    <a:pt x="8517" y="5577"/>
                    <a:pt x="8149" y="4976"/>
                  </a:cubicBezTo>
                  <a:lnTo>
                    <a:pt x="5378" y="594"/>
                  </a:lnTo>
                  <a:cubicBezTo>
                    <a:pt x="5140" y="215"/>
                    <a:pt x="4724" y="1"/>
                    <a:pt x="429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4906647" y="2740982"/>
              <a:ext cx="328992" cy="341678"/>
            </a:xfrm>
            <a:custGeom>
              <a:rect b="b" l="l" r="r" t="t"/>
              <a:pathLst>
                <a:path extrusionOk="0" h="10621" w="9870">
                  <a:moveTo>
                    <a:pt x="4492" y="642"/>
                  </a:moveTo>
                  <a:cubicBezTo>
                    <a:pt x="4560" y="642"/>
                    <a:pt x="4629" y="657"/>
                    <a:pt x="4696" y="670"/>
                  </a:cubicBezTo>
                  <a:cubicBezTo>
                    <a:pt x="4956" y="724"/>
                    <a:pt x="5160" y="875"/>
                    <a:pt x="5297" y="1093"/>
                  </a:cubicBezTo>
                  <a:lnTo>
                    <a:pt x="8846" y="6717"/>
                  </a:lnTo>
                  <a:cubicBezTo>
                    <a:pt x="9133" y="7167"/>
                    <a:pt x="8996" y="7754"/>
                    <a:pt x="8560" y="8027"/>
                  </a:cubicBezTo>
                  <a:lnTo>
                    <a:pt x="5721" y="9829"/>
                  </a:lnTo>
                  <a:cubicBezTo>
                    <a:pt x="5563" y="9924"/>
                    <a:pt x="5389" y="9970"/>
                    <a:pt x="5217" y="9970"/>
                  </a:cubicBezTo>
                  <a:cubicBezTo>
                    <a:pt x="4898" y="9970"/>
                    <a:pt x="4588" y="9813"/>
                    <a:pt x="4410" y="9529"/>
                  </a:cubicBezTo>
                  <a:lnTo>
                    <a:pt x="847" y="3905"/>
                  </a:lnTo>
                  <a:cubicBezTo>
                    <a:pt x="711" y="3687"/>
                    <a:pt x="670" y="3427"/>
                    <a:pt x="725" y="3181"/>
                  </a:cubicBezTo>
                  <a:cubicBezTo>
                    <a:pt x="780" y="2935"/>
                    <a:pt x="929" y="2717"/>
                    <a:pt x="1148" y="2595"/>
                  </a:cubicBezTo>
                  <a:lnTo>
                    <a:pt x="3987" y="793"/>
                  </a:lnTo>
                  <a:cubicBezTo>
                    <a:pt x="4137" y="697"/>
                    <a:pt x="4314" y="642"/>
                    <a:pt x="4492" y="642"/>
                  </a:cubicBezTo>
                  <a:close/>
                  <a:moveTo>
                    <a:pt x="4478" y="0"/>
                  </a:moveTo>
                  <a:cubicBezTo>
                    <a:pt x="4182" y="0"/>
                    <a:pt x="3893" y="82"/>
                    <a:pt x="3632" y="247"/>
                  </a:cubicBezTo>
                  <a:lnTo>
                    <a:pt x="793" y="2035"/>
                  </a:lnTo>
                  <a:cubicBezTo>
                    <a:pt x="438" y="2267"/>
                    <a:pt x="179" y="2622"/>
                    <a:pt x="83" y="3045"/>
                  </a:cubicBezTo>
                  <a:cubicBezTo>
                    <a:pt x="1" y="3454"/>
                    <a:pt x="70" y="3891"/>
                    <a:pt x="301" y="4246"/>
                  </a:cubicBezTo>
                  <a:lnTo>
                    <a:pt x="3850" y="9883"/>
                  </a:lnTo>
                  <a:cubicBezTo>
                    <a:pt x="4150" y="10361"/>
                    <a:pt x="4683" y="10620"/>
                    <a:pt x="5215" y="10620"/>
                  </a:cubicBezTo>
                  <a:cubicBezTo>
                    <a:pt x="5502" y="10620"/>
                    <a:pt x="5802" y="10539"/>
                    <a:pt x="6075" y="10375"/>
                  </a:cubicBezTo>
                  <a:lnTo>
                    <a:pt x="8900" y="8586"/>
                  </a:lnTo>
                  <a:cubicBezTo>
                    <a:pt x="9652" y="8109"/>
                    <a:pt x="9870" y="7112"/>
                    <a:pt x="9406" y="6375"/>
                  </a:cubicBezTo>
                  <a:lnTo>
                    <a:pt x="5843" y="739"/>
                  </a:lnTo>
                  <a:cubicBezTo>
                    <a:pt x="5624" y="384"/>
                    <a:pt x="5270" y="124"/>
                    <a:pt x="4847" y="42"/>
                  </a:cubicBezTo>
                  <a:cubicBezTo>
                    <a:pt x="4724" y="14"/>
                    <a:pt x="4600" y="0"/>
                    <a:pt x="4478" y="0"/>
                  </a:cubicBezTo>
                  <a:close/>
                </a:path>
              </a:pathLst>
            </a:custGeom>
            <a:solidFill>
              <a:srgbClr val="5D5D6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4950814" y="2808639"/>
              <a:ext cx="231161" cy="200258"/>
            </a:xfrm>
            <a:custGeom>
              <a:rect b="b" l="l" r="r" t="t"/>
              <a:pathLst>
                <a:path extrusionOk="0" h="6225" w="6935">
                  <a:moveTo>
                    <a:pt x="4996" y="0"/>
                  </a:moveTo>
                  <a:lnTo>
                    <a:pt x="1" y="3167"/>
                  </a:lnTo>
                  <a:lnTo>
                    <a:pt x="1924" y="6224"/>
                  </a:lnTo>
                  <a:lnTo>
                    <a:pt x="6934" y="3058"/>
                  </a:lnTo>
                  <a:lnTo>
                    <a:pt x="49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4935780" y="2794130"/>
              <a:ext cx="261193" cy="229243"/>
            </a:xfrm>
            <a:custGeom>
              <a:rect b="b" l="l" r="r" t="t"/>
              <a:pathLst>
                <a:path extrusionOk="0" h="7126" w="7836">
                  <a:moveTo>
                    <a:pt x="5351" y="901"/>
                  </a:moveTo>
                  <a:lnTo>
                    <a:pt x="6934" y="3413"/>
                  </a:lnTo>
                  <a:lnTo>
                    <a:pt x="2485" y="6211"/>
                  </a:lnTo>
                  <a:lnTo>
                    <a:pt x="901" y="3713"/>
                  </a:lnTo>
                  <a:lnTo>
                    <a:pt x="5351" y="901"/>
                  </a:lnTo>
                  <a:close/>
                  <a:moveTo>
                    <a:pt x="5556" y="0"/>
                  </a:moveTo>
                  <a:lnTo>
                    <a:pt x="1" y="3509"/>
                  </a:lnTo>
                  <a:lnTo>
                    <a:pt x="2280" y="7125"/>
                  </a:lnTo>
                  <a:lnTo>
                    <a:pt x="7835" y="3618"/>
                  </a:lnTo>
                  <a:lnTo>
                    <a:pt x="5556" y="0"/>
                  </a:lnTo>
                  <a:close/>
                </a:path>
              </a:pathLst>
            </a:custGeom>
            <a:solidFill>
              <a:srgbClr val="5D5D6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5042247" y="2877647"/>
              <a:ext cx="36899" cy="66753"/>
            </a:xfrm>
            <a:custGeom>
              <a:rect b="b" l="l" r="r" t="t"/>
              <a:pathLst>
                <a:path extrusionOk="0" h="2075" w="1107">
                  <a:moveTo>
                    <a:pt x="656" y="0"/>
                  </a:moveTo>
                  <a:cubicBezTo>
                    <a:pt x="594" y="0"/>
                    <a:pt x="534" y="38"/>
                    <a:pt x="506" y="94"/>
                  </a:cubicBezTo>
                  <a:lnTo>
                    <a:pt x="28" y="981"/>
                  </a:lnTo>
                  <a:cubicBezTo>
                    <a:pt x="0" y="1035"/>
                    <a:pt x="0" y="1104"/>
                    <a:pt x="42" y="1159"/>
                  </a:cubicBezTo>
                  <a:cubicBezTo>
                    <a:pt x="69" y="1213"/>
                    <a:pt x="137" y="1240"/>
                    <a:pt x="206" y="1240"/>
                  </a:cubicBezTo>
                  <a:lnTo>
                    <a:pt x="643" y="1186"/>
                  </a:lnTo>
                  <a:lnTo>
                    <a:pt x="397" y="1827"/>
                  </a:lnTo>
                  <a:cubicBezTo>
                    <a:pt x="355" y="1923"/>
                    <a:pt x="397" y="2032"/>
                    <a:pt x="492" y="2059"/>
                  </a:cubicBezTo>
                  <a:cubicBezTo>
                    <a:pt x="512" y="2070"/>
                    <a:pt x="533" y="2074"/>
                    <a:pt x="554" y="2074"/>
                  </a:cubicBezTo>
                  <a:cubicBezTo>
                    <a:pt x="588" y="2074"/>
                    <a:pt x="622" y="2062"/>
                    <a:pt x="656" y="2045"/>
                  </a:cubicBezTo>
                  <a:cubicBezTo>
                    <a:pt x="683" y="2032"/>
                    <a:pt x="710" y="2005"/>
                    <a:pt x="724" y="1963"/>
                  </a:cubicBezTo>
                  <a:lnTo>
                    <a:pt x="1079" y="1049"/>
                  </a:lnTo>
                  <a:cubicBezTo>
                    <a:pt x="1107" y="995"/>
                    <a:pt x="1092" y="926"/>
                    <a:pt x="1065" y="871"/>
                  </a:cubicBezTo>
                  <a:cubicBezTo>
                    <a:pt x="1025" y="831"/>
                    <a:pt x="956" y="804"/>
                    <a:pt x="901" y="804"/>
                  </a:cubicBezTo>
                  <a:lnTo>
                    <a:pt x="492" y="844"/>
                  </a:lnTo>
                  <a:lnTo>
                    <a:pt x="806" y="258"/>
                  </a:lnTo>
                  <a:cubicBezTo>
                    <a:pt x="861" y="176"/>
                    <a:pt x="834" y="67"/>
                    <a:pt x="738" y="25"/>
                  </a:cubicBezTo>
                  <a:cubicBezTo>
                    <a:pt x="712" y="8"/>
                    <a:pt x="684" y="0"/>
                    <a:pt x="6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4473514" y="2645722"/>
              <a:ext cx="183862" cy="65466"/>
            </a:xfrm>
            <a:custGeom>
              <a:rect b="b" l="l" r="r" t="t"/>
              <a:pathLst>
                <a:path extrusionOk="0" h="2035" w="5516">
                  <a:moveTo>
                    <a:pt x="28" y="0"/>
                  </a:moveTo>
                  <a:cubicBezTo>
                    <a:pt x="15" y="0"/>
                    <a:pt x="1" y="14"/>
                    <a:pt x="1" y="27"/>
                  </a:cubicBezTo>
                  <a:lnTo>
                    <a:pt x="1" y="2007"/>
                  </a:lnTo>
                  <a:cubicBezTo>
                    <a:pt x="1" y="2020"/>
                    <a:pt x="15" y="2034"/>
                    <a:pt x="28" y="2034"/>
                  </a:cubicBezTo>
                  <a:lnTo>
                    <a:pt x="5488" y="2034"/>
                  </a:lnTo>
                  <a:cubicBezTo>
                    <a:pt x="5502" y="2034"/>
                    <a:pt x="5515" y="2020"/>
                    <a:pt x="5515" y="2007"/>
                  </a:cubicBezTo>
                  <a:lnTo>
                    <a:pt x="5515" y="27"/>
                  </a:lnTo>
                  <a:cubicBezTo>
                    <a:pt x="5515" y="14"/>
                    <a:pt x="5502" y="0"/>
                    <a:pt x="54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4473514" y="2711159"/>
              <a:ext cx="183862" cy="65016"/>
            </a:xfrm>
            <a:custGeom>
              <a:rect b="b" l="l" r="r" t="t"/>
              <a:pathLst>
                <a:path extrusionOk="0" h="2021" w="5516">
                  <a:moveTo>
                    <a:pt x="28" y="0"/>
                  </a:moveTo>
                  <a:cubicBezTo>
                    <a:pt x="15" y="0"/>
                    <a:pt x="1" y="13"/>
                    <a:pt x="1" y="28"/>
                  </a:cubicBezTo>
                  <a:lnTo>
                    <a:pt x="1" y="1993"/>
                  </a:lnTo>
                  <a:cubicBezTo>
                    <a:pt x="1" y="2006"/>
                    <a:pt x="15" y="2020"/>
                    <a:pt x="28" y="2020"/>
                  </a:cubicBezTo>
                  <a:lnTo>
                    <a:pt x="5488" y="2020"/>
                  </a:lnTo>
                  <a:cubicBezTo>
                    <a:pt x="5502" y="2020"/>
                    <a:pt x="5515" y="2006"/>
                    <a:pt x="5515" y="1993"/>
                  </a:cubicBezTo>
                  <a:lnTo>
                    <a:pt x="5515" y="28"/>
                  </a:lnTo>
                  <a:cubicBezTo>
                    <a:pt x="5515" y="13"/>
                    <a:pt x="5502" y="0"/>
                    <a:pt x="54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4473514" y="2776146"/>
              <a:ext cx="183862" cy="65016"/>
            </a:xfrm>
            <a:custGeom>
              <a:rect b="b" l="l" r="r" t="t"/>
              <a:pathLst>
                <a:path extrusionOk="0" h="2021" w="5516">
                  <a:moveTo>
                    <a:pt x="28" y="0"/>
                  </a:moveTo>
                  <a:cubicBezTo>
                    <a:pt x="15" y="0"/>
                    <a:pt x="1" y="13"/>
                    <a:pt x="1" y="28"/>
                  </a:cubicBezTo>
                  <a:lnTo>
                    <a:pt x="1" y="1993"/>
                  </a:lnTo>
                  <a:cubicBezTo>
                    <a:pt x="1" y="2006"/>
                    <a:pt x="15" y="2020"/>
                    <a:pt x="28" y="2020"/>
                  </a:cubicBezTo>
                  <a:lnTo>
                    <a:pt x="5488" y="2020"/>
                  </a:lnTo>
                  <a:cubicBezTo>
                    <a:pt x="5502" y="2020"/>
                    <a:pt x="5515" y="2006"/>
                    <a:pt x="5515" y="1993"/>
                  </a:cubicBezTo>
                  <a:lnTo>
                    <a:pt x="5515" y="28"/>
                  </a:lnTo>
                  <a:cubicBezTo>
                    <a:pt x="5515" y="13"/>
                    <a:pt x="5502" y="0"/>
                    <a:pt x="54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4473514" y="2841133"/>
              <a:ext cx="183862" cy="65434"/>
            </a:xfrm>
            <a:custGeom>
              <a:rect b="b" l="l" r="r" t="t"/>
              <a:pathLst>
                <a:path extrusionOk="0" h="2034" w="5516">
                  <a:moveTo>
                    <a:pt x="28" y="0"/>
                  </a:moveTo>
                  <a:cubicBezTo>
                    <a:pt x="15" y="0"/>
                    <a:pt x="1" y="14"/>
                    <a:pt x="1" y="28"/>
                  </a:cubicBezTo>
                  <a:lnTo>
                    <a:pt x="1" y="2006"/>
                  </a:lnTo>
                  <a:cubicBezTo>
                    <a:pt x="1" y="2021"/>
                    <a:pt x="15" y="2034"/>
                    <a:pt x="28" y="2034"/>
                  </a:cubicBezTo>
                  <a:lnTo>
                    <a:pt x="5488" y="2034"/>
                  </a:lnTo>
                  <a:cubicBezTo>
                    <a:pt x="5502" y="2034"/>
                    <a:pt x="5515" y="2021"/>
                    <a:pt x="5515" y="2006"/>
                  </a:cubicBezTo>
                  <a:lnTo>
                    <a:pt x="5515" y="28"/>
                  </a:lnTo>
                  <a:cubicBezTo>
                    <a:pt x="5515" y="14"/>
                    <a:pt x="5502" y="0"/>
                    <a:pt x="54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4473514" y="2471384"/>
              <a:ext cx="183862" cy="174361"/>
            </a:xfrm>
            <a:custGeom>
              <a:rect b="b" l="l" r="r" t="t"/>
              <a:pathLst>
                <a:path extrusionOk="0" h="5420" w="5516">
                  <a:moveTo>
                    <a:pt x="1885" y="1"/>
                  </a:moveTo>
                  <a:lnTo>
                    <a:pt x="1885" y="1530"/>
                  </a:lnTo>
                  <a:lnTo>
                    <a:pt x="1653" y="1530"/>
                  </a:lnTo>
                  <a:cubicBezTo>
                    <a:pt x="738" y="1530"/>
                    <a:pt x="1" y="2267"/>
                    <a:pt x="1" y="3167"/>
                  </a:cubicBezTo>
                  <a:lnTo>
                    <a:pt x="1" y="4873"/>
                  </a:lnTo>
                  <a:cubicBezTo>
                    <a:pt x="1" y="5173"/>
                    <a:pt x="261" y="5419"/>
                    <a:pt x="561" y="5419"/>
                  </a:cubicBezTo>
                  <a:lnTo>
                    <a:pt x="4956" y="5419"/>
                  </a:lnTo>
                  <a:cubicBezTo>
                    <a:pt x="5270" y="5419"/>
                    <a:pt x="5515" y="5173"/>
                    <a:pt x="5515" y="4873"/>
                  </a:cubicBezTo>
                  <a:lnTo>
                    <a:pt x="5515" y="3167"/>
                  </a:lnTo>
                  <a:cubicBezTo>
                    <a:pt x="5515" y="2267"/>
                    <a:pt x="4778" y="1530"/>
                    <a:pt x="3877" y="1530"/>
                  </a:cubicBezTo>
                  <a:lnTo>
                    <a:pt x="3646" y="1530"/>
                  </a:lnTo>
                  <a:lnTo>
                    <a:pt x="36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4517214" y="2428371"/>
              <a:ext cx="96464" cy="43043"/>
            </a:xfrm>
            <a:custGeom>
              <a:rect b="b" l="l" r="r" t="t"/>
              <a:pathLst>
                <a:path extrusionOk="0" h="1338" w="2894">
                  <a:moveTo>
                    <a:pt x="464" y="0"/>
                  </a:moveTo>
                  <a:cubicBezTo>
                    <a:pt x="206" y="0"/>
                    <a:pt x="0" y="204"/>
                    <a:pt x="0" y="464"/>
                  </a:cubicBezTo>
                  <a:lnTo>
                    <a:pt x="0" y="874"/>
                  </a:lnTo>
                  <a:cubicBezTo>
                    <a:pt x="0" y="1133"/>
                    <a:pt x="206" y="1338"/>
                    <a:pt x="464" y="1338"/>
                  </a:cubicBezTo>
                  <a:lnTo>
                    <a:pt x="2444" y="1338"/>
                  </a:lnTo>
                  <a:cubicBezTo>
                    <a:pt x="2690" y="1338"/>
                    <a:pt x="2894" y="1133"/>
                    <a:pt x="2894" y="874"/>
                  </a:cubicBezTo>
                  <a:lnTo>
                    <a:pt x="2894" y="464"/>
                  </a:lnTo>
                  <a:cubicBezTo>
                    <a:pt x="2894" y="204"/>
                    <a:pt x="2690" y="0"/>
                    <a:pt x="24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4506281" y="2417819"/>
              <a:ext cx="118330" cy="64147"/>
            </a:xfrm>
            <a:custGeom>
              <a:rect b="b" l="l" r="r" t="t"/>
              <a:pathLst>
                <a:path extrusionOk="0" h="1994" w="3550">
                  <a:moveTo>
                    <a:pt x="2772" y="656"/>
                  </a:moveTo>
                  <a:cubicBezTo>
                    <a:pt x="2840" y="656"/>
                    <a:pt x="2894" y="710"/>
                    <a:pt x="2894" y="792"/>
                  </a:cubicBezTo>
                  <a:lnTo>
                    <a:pt x="2894" y="1202"/>
                  </a:lnTo>
                  <a:cubicBezTo>
                    <a:pt x="2894" y="1284"/>
                    <a:pt x="2840" y="1338"/>
                    <a:pt x="2772" y="1338"/>
                  </a:cubicBezTo>
                  <a:lnTo>
                    <a:pt x="792" y="1338"/>
                  </a:lnTo>
                  <a:cubicBezTo>
                    <a:pt x="725" y="1338"/>
                    <a:pt x="656" y="1284"/>
                    <a:pt x="656" y="1202"/>
                  </a:cubicBezTo>
                  <a:lnTo>
                    <a:pt x="656" y="792"/>
                  </a:lnTo>
                  <a:cubicBezTo>
                    <a:pt x="656" y="710"/>
                    <a:pt x="725" y="656"/>
                    <a:pt x="792" y="656"/>
                  </a:cubicBezTo>
                  <a:close/>
                  <a:moveTo>
                    <a:pt x="792" y="1"/>
                  </a:moveTo>
                  <a:cubicBezTo>
                    <a:pt x="356" y="1"/>
                    <a:pt x="1" y="356"/>
                    <a:pt x="1" y="792"/>
                  </a:cubicBezTo>
                  <a:lnTo>
                    <a:pt x="1" y="1202"/>
                  </a:lnTo>
                  <a:cubicBezTo>
                    <a:pt x="1" y="1639"/>
                    <a:pt x="356" y="1993"/>
                    <a:pt x="792" y="1993"/>
                  </a:cubicBezTo>
                  <a:lnTo>
                    <a:pt x="2772" y="1993"/>
                  </a:lnTo>
                  <a:cubicBezTo>
                    <a:pt x="3195" y="1993"/>
                    <a:pt x="3549" y="1639"/>
                    <a:pt x="3549" y="1202"/>
                  </a:cubicBezTo>
                  <a:lnTo>
                    <a:pt x="3549" y="792"/>
                  </a:lnTo>
                  <a:cubicBezTo>
                    <a:pt x="3549" y="356"/>
                    <a:pt x="3195" y="1"/>
                    <a:pt x="2772" y="1"/>
                  </a:cubicBezTo>
                  <a:close/>
                </a:path>
              </a:pathLst>
            </a:custGeom>
            <a:solidFill>
              <a:srgbClr val="5D5D6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4474014" y="2663738"/>
              <a:ext cx="183362" cy="47451"/>
            </a:xfrm>
            <a:custGeom>
              <a:rect b="b" l="l" r="r" t="t"/>
              <a:pathLst>
                <a:path extrusionOk="0" h="1475" w="5501">
                  <a:moveTo>
                    <a:pt x="0" y="0"/>
                  </a:moveTo>
                  <a:lnTo>
                    <a:pt x="0" y="55"/>
                  </a:lnTo>
                  <a:lnTo>
                    <a:pt x="0" y="846"/>
                  </a:lnTo>
                  <a:cubicBezTo>
                    <a:pt x="0" y="1201"/>
                    <a:pt x="273" y="1474"/>
                    <a:pt x="614" y="1474"/>
                  </a:cubicBezTo>
                  <a:lnTo>
                    <a:pt x="4887" y="1474"/>
                  </a:lnTo>
                  <a:cubicBezTo>
                    <a:pt x="5227" y="1474"/>
                    <a:pt x="5500" y="1201"/>
                    <a:pt x="5500" y="846"/>
                  </a:cubicBezTo>
                  <a:lnTo>
                    <a:pt x="5500" y="55"/>
                  </a:lnTo>
                  <a:lnTo>
                    <a:pt x="5500" y="0"/>
                  </a:lnTo>
                  <a:cubicBezTo>
                    <a:pt x="5473" y="314"/>
                    <a:pt x="5200" y="559"/>
                    <a:pt x="4887" y="559"/>
                  </a:cubicBezTo>
                  <a:lnTo>
                    <a:pt x="614" y="559"/>
                  </a:lnTo>
                  <a:cubicBezTo>
                    <a:pt x="286" y="559"/>
                    <a:pt x="27" y="314"/>
                    <a:pt x="0" y="0"/>
                  </a:cubicBezTo>
                  <a:close/>
                </a:path>
              </a:pathLst>
            </a:custGeom>
            <a:solidFill>
              <a:srgbClr val="E8E9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4474014" y="2729143"/>
              <a:ext cx="183362" cy="47033"/>
            </a:xfrm>
            <a:custGeom>
              <a:rect b="b" l="l" r="r" t="t"/>
              <a:pathLst>
                <a:path extrusionOk="0" h="1462" w="5501">
                  <a:moveTo>
                    <a:pt x="0" y="0"/>
                  </a:moveTo>
                  <a:lnTo>
                    <a:pt x="0" y="55"/>
                  </a:lnTo>
                  <a:lnTo>
                    <a:pt x="0" y="847"/>
                  </a:lnTo>
                  <a:cubicBezTo>
                    <a:pt x="0" y="1188"/>
                    <a:pt x="273" y="1461"/>
                    <a:pt x="614" y="1461"/>
                  </a:cubicBezTo>
                  <a:lnTo>
                    <a:pt x="4887" y="1461"/>
                  </a:lnTo>
                  <a:cubicBezTo>
                    <a:pt x="5227" y="1461"/>
                    <a:pt x="5500" y="1188"/>
                    <a:pt x="5500" y="847"/>
                  </a:cubicBezTo>
                  <a:lnTo>
                    <a:pt x="5500" y="55"/>
                  </a:lnTo>
                  <a:lnTo>
                    <a:pt x="5500" y="0"/>
                  </a:lnTo>
                  <a:cubicBezTo>
                    <a:pt x="5473" y="315"/>
                    <a:pt x="5200" y="546"/>
                    <a:pt x="4887" y="546"/>
                  </a:cubicBezTo>
                  <a:lnTo>
                    <a:pt x="614" y="546"/>
                  </a:lnTo>
                  <a:cubicBezTo>
                    <a:pt x="286" y="546"/>
                    <a:pt x="27" y="315"/>
                    <a:pt x="0" y="0"/>
                  </a:cubicBezTo>
                  <a:close/>
                </a:path>
              </a:pathLst>
            </a:custGeom>
            <a:solidFill>
              <a:srgbClr val="E8E9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4474014" y="2794130"/>
              <a:ext cx="183362" cy="47033"/>
            </a:xfrm>
            <a:custGeom>
              <a:rect b="b" l="l" r="r" t="t"/>
              <a:pathLst>
                <a:path extrusionOk="0" h="1462" w="5501">
                  <a:moveTo>
                    <a:pt x="0" y="0"/>
                  </a:moveTo>
                  <a:lnTo>
                    <a:pt x="0" y="55"/>
                  </a:lnTo>
                  <a:lnTo>
                    <a:pt x="0" y="847"/>
                  </a:lnTo>
                  <a:cubicBezTo>
                    <a:pt x="0" y="1188"/>
                    <a:pt x="273" y="1461"/>
                    <a:pt x="614" y="1461"/>
                  </a:cubicBezTo>
                  <a:lnTo>
                    <a:pt x="4887" y="1461"/>
                  </a:lnTo>
                  <a:cubicBezTo>
                    <a:pt x="5227" y="1461"/>
                    <a:pt x="5500" y="1188"/>
                    <a:pt x="5500" y="847"/>
                  </a:cubicBezTo>
                  <a:lnTo>
                    <a:pt x="5500" y="55"/>
                  </a:lnTo>
                  <a:lnTo>
                    <a:pt x="5500" y="0"/>
                  </a:lnTo>
                  <a:cubicBezTo>
                    <a:pt x="5473" y="315"/>
                    <a:pt x="5200" y="561"/>
                    <a:pt x="4887" y="561"/>
                  </a:cubicBezTo>
                  <a:lnTo>
                    <a:pt x="614" y="561"/>
                  </a:lnTo>
                  <a:cubicBezTo>
                    <a:pt x="286" y="561"/>
                    <a:pt x="27" y="315"/>
                    <a:pt x="0" y="0"/>
                  </a:cubicBezTo>
                  <a:close/>
                </a:path>
              </a:pathLst>
            </a:custGeom>
            <a:solidFill>
              <a:srgbClr val="E8E9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4474014" y="2859117"/>
              <a:ext cx="183362" cy="47033"/>
            </a:xfrm>
            <a:custGeom>
              <a:rect b="b" l="l" r="r" t="t"/>
              <a:pathLst>
                <a:path extrusionOk="0" h="1462" w="5501">
                  <a:moveTo>
                    <a:pt x="0" y="1"/>
                  </a:moveTo>
                  <a:lnTo>
                    <a:pt x="0" y="55"/>
                  </a:lnTo>
                  <a:lnTo>
                    <a:pt x="0" y="847"/>
                  </a:lnTo>
                  <a:cubicBezTo>
                    <a:pt x="0" y="1189"/>
                    <a:pt x="273" y="1462"/>
                    <a:pt x="614" y="1462"/>
                  </a:cubicBezTo>
                  <a:lnTo>
                    <a:pt x="4887" y="1462"/>
                  </a:lnTo>
                  <a:cubicBezTo>
                    <a:pt x="5227" y="1462"/>
                    <a:pt x="5500" y="1189"/>
                    <a:pt x="5500" y="847"/>
                  </a:cubicBezTo>
                  <a:lnTo>
                    <a:pt x="5500" y="55"/>
                  </a:lnTo>
                  <a:lnTo>
                    <a:pt x="5500" y="1"/>
                  </a:lnTo>
                  <a:cubicBezTo>
                    <a:pt x="5473" y="315"/>
                    <a:pt x="5200" y="561"/>
                    <a:pt x="4887" y="561"/>
                  </a:cubicBezTo>
                  <a:lnTo>
                    <a:pt x="614" y="561"/>
                  </a:lnTo>
                  <a:cubicBezTo>
                    <a:pt x="286" y="561"/>
                    <a:pt x="27" y="315"/>
                    <a:pt x="0" y="1"/>
                  </a:cubicBezTo>
                  <a:close/>
                </a:path>
              </a:pathLst>
            </a:custGeom>
            <a:solidFill>
              <a:srgbClr val="E8E9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4474014" y="2598752"/>
              <a:ext cx="183362" cy="47000"/>
            </a:xfrm>
            <a:custGeom>
              <a:rect b="b" l="l" r="r" t="t"/>
              <a:pathLst>
                <a:path extrusionOk="0" h="1461" w="5501">
                  <a:moveTo>
                    <a:pt x="0" y="0"/>
                  </a:moveTo>
                  <a:lnTo>
                    <a:pt x="0" y="914"/>
                  </a:lnTo>
                  <a:cubicBezTo>
                    <a:pt x="0" y="1214"/>
                    <a:pt x="246" y="1460"/>
                    <a:pt x="546" y="1460"/>
                  </a:cubicBezTo>
                  <a:lnTo>
                    <a:pt x="4941" y="1460"/>
                  </a:lnTo>
                  <a:cubicBezTo>
                    <a:pt x="5255" y="1460"/>
                    <a:pt x="5500" y="1214"/>
                    <a:pt x="5500" y="914"/>
                  </a:cubicBezTo>
                  <a:lnTo>
                    <a:pt x="5500" y="0"/>
                  </a:lnTo>
                  <a:cubicBezTo>
                    <a:pt x="5500" y="300"/>
                    <a:pt x="5255" y="559"/>
                    <a:pt x="4941" y="559"/>
                  </a:cubicBezTo>
                  <a:lnTo>
                    <a:pt x="546" y="559"/>
                  </a:lnTo>
                  <a:cubicBezTo>
                    <a:pt x="246" y="559"/>
                    <a:pt x="0" y="300"/>
                    <a:pt x="0" y="0"/>
                  </a:cubicBezTo>
                  <a:close/>
                </a:path>
              </a:pathLst>
            </a:custGeom>
            <a:solidFill>
              <a:srgbClr val="E8E9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4463081" y="2635170"/>
              <a:ext cx="205195" cy="86537"/>
            </a:xfrm>
            <a:custGeom>
              <a:rect b="b" l="l" r="r" t="t"/>
              <a:pathLst>
                <a:path extrusionOk="0" h="2690" w="6156">
                  <a:moveTo>
                    <a:pt x="5215" y="656"/>
                  </a:moveTo>
                  <a:cubicBezTo>
                    <a:pt x="5378" y="656"/>
                    <a:pt x="5501" y="792"/>
                    <a:pt x="5501" y="943"/>
                  </a:cubicBezTo>
                  <a:lnTo>
                    <a:pt x="5501" y="1748"/>
                  </a:lnTo>
                  <a:cubicBezTo>
                    <a:pt x="5501" y="1898"/>
                    <a:pt x="5378" y="2035"/>
                    <a:pt x="5215" y="2035"/>
                  </a:cubicBezTo>
                  <a:lnTo>
                    <a:pt x="942" y="2035"/>
                  </a:lnTo>
                  <a:cubicBezTo>
                    <a:pt x="778" y="2035"/>
                    <a:pt x="642" y="1898"/>
                    <a:pt x="642" y="1748"/>
                  </a:cubicBezTo>
                  <a:lnTo>
                    <a:pt x="642" y="943"/>
                  </a:lnTo>
                  <a:cubicBezTo>
                    <a:pt x="642" y="792"/>
                    <a:pt x="778" y="656"/>
                    <a:pt x="942" y="656"/>
                  </a:cubicBezTo>
                  <a:close/>
                  <a:moveTo>
                    <a:pt x="942" y="0"/>
                  </a:moveTo>
                  <a:cubicBezTo>
                    <a:pt x="423" y="0"/>
                    <a:pt x="1" y="424"/>
                    <a:pt x="1" y="943"/>
                  </a:cubicBezTo>
                  <a:lnTo>
                    <a:pt x="1" y="1748"/>
                  </a:lnTo>
                  <a:cubicBezTo>
                    <a:pt x="1" y="2266"/>
                    <a:pt x="423" y="2690"/>
                    <a:pt x="942" y="2690"/>
                  </a:cubicBezTo>
                  <a:lnTo>
                    <a:pt x="5215" y="2690"/>
                  </a:lnTo>
                  <a:cubicBezTo>
                    <a:pt x="5733" y="2690"/>
                    <a:pt x="6156" y="2266"/>
                    <a:pt x="6156" y="1748"/>
                  </a:cubicBezTo>
                  <a:lnTo>
                    <a:pt x="6156" y="943"/>
                  </a:lnTo>
                  <a:cubicBezTo>
                    <a:pt x="6156" y="424"/>
                    <a:pt x="5733" y="0"/>
                    <a:pt x="5215" y="0"/>
                  </a:cubicBezTo>
                  <a:close/>
                </a:path>
              </a:pathLst>
            </a:custGeom>
            <a:solidFill>
              <a:srgbClr val="5D5D6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4463081" y="2700607"/>
              <a:ext cx="205195" cy="86087"/>
            </a:xfrm>
            <a:custGeom>
              <a:rect b="b" l="l" r="r" t="t"/>
              <a:pathLst>
                <a:path extrusionOk="0" h="2676" w="6156">
                  <a:moveTo>
                    <a:pt x="5215" y="656"/>
                  </a:moveTo>
                  <a:cubicBezTo>
                    <a:pt x="5378" y="656"/>
                    <a:pt x="5501" y="778"/>
                    <a:pt x="5501" y="942"/>
                  </a:cubicBezTo>
                  <a:lnTo>
                    <a:pt x="5501" y="1734"/>
                  </a:lnTo>
                  <a:cubicBezTo>
                    <a:pt x="5501" y="1897"/>
                    <a:pt x="5378" y="2021"/>
                    <a:pt x="5215" y="2021"/>
                  </a:cubicBezTo>
                  <a:lnTo>
                    <a:pt x="942" y="2021"/>
                  </a:lnTo>
                  <a:cubicBezTo>
                    <a:pt x="778" y="2021"/>
                    <a:pt x="642" y="1897"/>
                    <a:pt x="642" y="1734"/>
                  </a:cubicBezTo>
                  <a:lnTo>
                    <a:pt x="642" y="942"/>
                  </a:lnTo>
                  <a:cubicBezTo>
                    <a:pt x="642" y="778"/>
                    <a:pt x="778" y="656"/>
                    <a:pt x="942" y="656"/>
                  </a:cubicBezTo>
                  <a:close/>
                  <a:moveTo>
                    <a:pt x="942" y="1"/>
                  </a:moveTo>
                  <a:cubicBezTo>
                    <a:pt x="423" y="1"/>
                    <a:pt x="1" y="423"/>
                    <a:pt x="1" y="942"/>
                  </a:cubicBezTo>
                  <a:lnTo>
                    <a:pt x="1" y="1734"/>
                  </a:lnTo>
                  <a:cubicBezTo>
                    <a:pt x="1" y="2252"/>
                    <a:pt x="423" y="2676"/>
                    <a:pt x="942" y="2676"/>
                  </a:cubicBezTo>
                  <a:lnTo>
                    <a:pt x="5215" y="2676"/>
                  </a:lnTo>
                  <a:cubicBezTo>
                    <a:pt x="5733" y="2676"/>
                    <a:pt x="6156" y="2252"/>
                    <a:pt x="6156" y="1734"/>
                  </a:cubicBezTo>
                  <a:lnTo>
                    <a:pt x="6156" y="942"/>
                  </a:lnTo>
                  <a:cubicBezTo>
                    <a:pt x="6156" y="423"/>
                    <a:pt x="5733" y="1"/>
                    <a:pt x="5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4463081" y="2765594"/>
              <a:ext cx="205195" cy="86119"/>
            </a:xfrm>
            <a:custGeom>
              <a:rect b="b" l="l" r="r" t="t"/>
              <a:pathLst>
                <a:path extrusionOk="0" h="2677" w="6156">
                  <a:moveTo>
                    <a:pt x="5215" y="656"/>
                  </a:moveTo>
                  <a:cubicBezTo>
                    <a:pt x="5378" y="656"/>
                    <a:pt x="5501" y="778"/>
                    <a:pt x="5501" y="942"/>
                  </a:cubicBezTo>
                  <a:lnTo>
                    <a:pt x="5501" y="1734"/>
                  </a:lnTo>
                  <a:cubicBezTo>
                    <a:pt x="5501" y="1897"/>
                    <a:pt x="5378" y="2021"/>
                    <a:pt x="5215" y="2021"/>
                  </a:cubicBezTo>
                  <a:lnTo>
                    <a:pt x="942" y="2021"/>
                  </a:lnTo>
                  <a:cubicBezTo>
                    <a:pt x="778" y="2021"/>
                    <a:pt x="642" y="1897"/>
                    <a:pt x="642" y="1734"/>
                  </a:cubicBezTo>
                  <a:lnTo>
                    <a:pt x="642" y="942"/>
                  </a:lnTo>
                  <a:cubicBezTo>
                    <a:pt x="642" y="778"/>
                    <a:pt x="778" y="656"/>
                    <a:pt x="942" y="656"/>
                  </a:cubicBezTo>
                  <a:close/>
                  <a:moveTo>
                    <a:pt x="942" y="1"/>
                  </a:moveTo>
                  <a:cubicBezTo>
                    <a:pt x="423" y="1"/>
                    <a:pt x="1" y="423"/>
                    <a:pt x="1" y="942"/>
                  </a:cubicBezTo>
                  <a:lnTo>
                    <a:pt x="1" y="1734"/>
                  </a:lnTo>
                  <a:cubicBezTo>
                    <a:pt x="1" y="2252"/>
                    <a:pt x="423" y="2676"/>
                    <a:pt x="942" y="2676"/>
                  </a:cubicBezTo>
                  <a:lnTo>
                    <a:pt x="5215" y="2676"/>
                  </a:lnTo>
                  <a:cubicBezTo>
                    <a:pt x="5733" y="2676"/>
                    <a:pt x="6156" y="2252"/>
                    <a:pt x="6156" y="1734"/>
                  </a:cubicBezTo>
                  <a:lnTo>
                    <a:pt x="6156" y="942"/>
                  </a:lnTo>
                  <a:cubicBezTo>
                    <a:pt x="6156" y="423"/>
                    <a:pt x="5733" y="1"/>
                    <a:pt x="5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4463081" y="2830580"/>
              <a:ext cx="205195" cy="86537"/>
            </a:xfrm>
            <a:custGeom>
              <a:rect b="b" l="l" r="r" t="t"/>
              <a:pathLst>
                <a:path extrusionOk="0" h="2690" w="6156">
                  <a:moveTo>
                    <a:pt x="5215" y="656"/>
                  </a:moveTo>
                  <a:cubicBezTo>
                    <a:pt x="5378" y="656"/>
                    <a:pt x="5501" y="793"/>
                    <a:pt x="5501" y="942"/>
                  </a:cubicBezTo>
                  <a:lnTo>
                    <a:pt x="5501" y="1734"/>
                  </a:lnTo>
                  <a:cubicBezTo>
                    <a:pt x="5501" y="1898"/>
                    <a:pt x="5378" y="2034"/>
                    <a:pt x="5215" y="2034"/>
                  </a:cubicBezTo>
                  <a:lnTo>
                    <a:pt x="942" y="2034"/>
                  </a:lnTo>
                  <a:cubicBezTo>
                    <a:pt x="778" y="2034"/>
                    <a:pt x="642" y="1898"/>
                    <a:pt x="642" y="1734"/>
                  </a:cubicBezTo>
                  <a:lnTo>
                    <a:pt x="642" y="942"/>
                  </a:lnTo>
                  <a:cubicBezTo>
                    <a:pt x="642" y="793"/>
                    <a:pt x="778" y="656"/>
                    <a:pt x="942" y="656"/>
                  </a:cubicBezTo>
                  <a:close/>
                  <a:moveTo>
                    <a:pt x="942" y="1"/>
                  </a:moveTo>
                  <a:cubicBezTo>
                    <a:pt x="423" y="1"/>
                    <a:pt x="1" y="423"/>
                    <a:pt x="1" y="942"/>
                  </a:cubicBezTo>
                  <a:lnTo>
                    <a:pt x="1" y="1734"/>
                  </a:lnTo>
                  <a:cubicBezTo>
                    <a:pt x="1" y="2267"/>
                    <a:pt x="423" y="2689"/>
                    <a:pt x="942" y="2689"/>
                  </a:cubicBezTo>
                  <a:lnTo>
                    <a:pt x="5215" y="2689"/>
                  </a:lnTo>
                  <a:cubicBezTo>
                    <a:pt x="5733" y="2689"/>
                    <a:pt x="6156" y="2267"/>
                    <a:pt x="6156" y="1734"/>
                  </a:cubicBezTo>
                  <a:lnTo>
                    <a:pt x="6156" y="942"/>
                  </a:lnTo>
                  <a:cubicBezTo>
                    <a:pt x="6156" y="423"/>
                    <a:pt x="5733" y="1"/>
                    <a:pt x="5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4463081" y="2460864"/>
              <a:ext cx="205195" cy="195401"/>
            </a:xfrm>
            <a:custGeom>
              <a:rect b="b" l="l" r="r" t="t"/>
              <a:pathLst>
                <a:path extrusionOk="0" h="6074" w="6156">
                  <a:moveTo>
                    <a:pt x="3631" y="655"/>
                  </a:moveTo>
                  <a:lnTo>
                    <a:pt x="3631" y="2184"/>
                  </a:lnTo>
                  <a:lnTo>
                    <a:pt x="4190" y="2184"/>
                  </a:lnTo>
                  <a:cubicBezTo>
                    <a:pt x="4914" y="2184"/>
                    <a:pt x="5501" y="2771"/>
                    <a:pt x="5501" y="3494"/>
                  </a:cubicBezTo>
                  <a:lnTo>
                    <a:pt x="5501" y="5200"/>
                  </a:lnTo>
                  <a:cubicBezTo>
                    <a:pt x="5501" y="5323"/>
                    <a:pt x="5406" y="5418"/>
                    <a:pt x="5269" y="5418"/>
                  </a:cubicBezTo>
                  <a:lnTo>
                    <a:pt x="874" y="5418"/>
                  </a:lnTo>
                  <a:cubicBezTo>
                    <a:pt x="751" y="5418"/>
                    <a:pt x="642" y="5323"/>
                    <a:pt x="642" y="5200"/>
                  </a:cubicBezTo>
                  <a:lnTo>
                    <a:pt x="642" y="3494"/>
                  </a:lnTo>
                  <a:cubicBezTo>
                    <a:pt x="642" y="2771"/>
                    <a:pt x="1242" y="2184"/>
                    <a:pt x="1966" y="2184"/>
                  </a:cubicBezTo>
                  <a:lnTo>
                    <a:pt x="2525" y="2184"/>
                  </a:lnTo>
                  <a:lnTo>
                    <a:pt x="2525" y="655"/>
                  </a:lnTo>
                  <a:close/>
                  <a:moveTo>
                    <a:pt x="1870" y="0"/>
                  </a:moveTo>
                  <a:lnTo>
                    <a:pt x="1870" y="1529"/>
                  </a:lnTo>
                  <a:cubicBezTo>
                    <a:pt x="833" y="1584"/>
                    <a:pt x="1" y="2443"/>
                    <a:pt x="1" y="3494"/>
                  </a:cubicBezTo>
                  <a:lnTo>
                    <a:pt x="1" y="5200"/>
                  </a:lnTo>
                  <a:cubicBezTo>
                    <a:pt x="1" y="5678"/>
                    <a:pt x="396" y="6074"/>
                    <a:pt x="874" y="6074"/>
                  </a:cubicBezTo>
                  <a:lnTo>
                    <a:pt x="5269" y="6074"/>
                  </a:lnTo>
                  <a:cubicBezTo>
                    <a:pt x="5761" y="6074"/>
                    <a:pt x="6156" y="5678"/>
                    <a:pt x="6156" y="5200"/>
                  </a:cubicBezTo>
                  <a:lnTo>
                    <a:pt x="6156" y="3494"/>
                  </a:lnTo>
                  <a:cubicBezTo>
                    <a:pt x="6156" y="2443"/>
                    <a:pt x="5324" y="1584"/>
                    <a:pt x="4272" y="1529"/>
                  </a:cubicBezTo>
                  <a:lnTo>
                    <a:pt x="427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5251546" y="2878001"/>
              <a:ext cx="345791" cy="974365"/>
            </a:xfrm>
            <a:custGeom>
              <a:rect b="b" l="l" r="r" t="t"/>
              <a:pathLst>
                <a:path extrusionOk="0" h="30288" w="10374">
                  <a:moveTo>
                    <a:pt x="374" y="0"/>
                  </a:moveTo>
                  <a:cubicBezTo>
                    <a:pt x="166" y="0"/>
                    <a:pt x="0" y="186"/>
                    <a:pt x="0" y="396"/>
                  </a:cubicBezTo>
                  <a:cubicBezTo>
                    <a:pt x="0" y="615"/>
                    <a:pt x="178" y="793"/>
                    <a:pt x="382" y="793"/>
                  </a:cubicBezTo>
                  <a:lnTo>
                    <a:pt x="1174" y="793"/>
                  </a:lnTo>
                  <a:cubicBezTo>
                    <a:pt x="1392" y="793"/>
                    <a:pt x="1570" y="615"/>
                    <a:pt x="1570" y="410"/>
                  </a:cubicBezTo>
                  <a:cubicBezTo>
                    <a:pt x="1570" y="192"/>
                    <a:pt x="1392" y="14"/>
                    <a:pt x="1174" y="14"/>
                  </a:cubicBezTo>
                  <a:lnTo>
                    <a:pt x="396" y="1"/>
                  </a:lnTo>
                  <a:cubicBezTo>
                    <a:pt x="389" y="0"/>
                    <a:pt x="381" y="0"/>
                    <a:pt x="374" y="0"/>
                  </a:cubicBezTo>
                  <a:close/>
                  <a:moveTo>
                    <a:pt x="2757" y="14"/>
                  </a:moveTo>
                  <a:cubicBezTo>
                    <a:pt x="2539" y="14"/>
                    <a:pt x="2362" y="192"/>
                    <a:pt x="2362" y="410"/>
                  </a:cubicBezTo>
                  <a:cubicBezTo>
                    <a:pt x="2362" y="629"/>
                    <a:pt x="2539" y="806"/>
                    <a:pt x="2757" y="806"/>
                  </a:cubicBezTo>
                  <a:lnTo>
                    <a:pt x="3549" y="806"/>
                  </a:lnTo>
                  <a:cubicBezTo>
                    <a:pt x="3767" y="806"/>
                    <a:pt x="3945" y="629"/>
                    <a:pt x="3945" y="410"/>
                  </a:cubicBezTo>
                  <a:cubicBezTo>
                    <a:pt x="3945" y="192"/>
                    <a:pt x="3767" y="14"/>
                    <a:pt x="3549" y="14"/>
                  </a:cubicBezTo>
                  <a:close/>
                  <a:moveTo>
                    <a:pt x="5118" y="27"/>
                  </a:moveTo>
                  <a:cubicBezTo>
                    <a:pt x="4900" y="27"/>
                    <a:pt x="4737" y="187"/>
                    <a:pt x="4737" y="396"/>
                  </a:cubicBezTo>
                  <a:cubicBezTo>
                    <a:pt x="4723" y="615"/>
                    <a:pt x="4887" y="806"/>
                    <a:pt x="5105" y="806"/>
                  </a:cubicBezTo>
                  <a:cubicBezTo>
                    <a:pt x="5351" y="820"/>
                    <a:pt x="5596" y="847"/>
                    <a:pt x="5829" y="902"/>
                  </a:cubicBezTo>
                  <a:lnTo>
                    <a:pt x="5911" y="902"/>
                  </a:lnTo>
                  <a:cubicBezTo>
                    <a:pt x="6088" y="902"/>
                    <a:pt x="6251" y="778"/>
                    <a:pt x="6293" y="587"/>
                  </a:cubicBezTo>
                  <a:cubicBezTo>
                    <a:pt x="6333" y="369"/>
                    <a:pt x="6197" y="165"/>
                    <a:pt x="5978" y="123"/>
                  </a:cubicBezTo>
                  <a:cubicBezTo>
                    <a:pt x="5705" y="69"/>
                    <a:pt x="5419" y="41"/>
                    <a:pt x="5146" y="28"/>
                  </a:cubicBezTo>
                  <a:cubicBezTo>
                    <a:pt x="5137" y="28"/>
                    <a:pt x="5128" y="27"/>
                    <a:pt x="5118" y="27"/>
                  </a:cubicBezTo>
                  <a:close/>
                  <a:moveTo>
                    <a:pt x="7380" y="659"/>
                  </a:moveTo>
                  <a:cubicBezTo>
                    <a:pt x="7241" y="659"/>
                    <a:pt x="7108" y="731"/>
                    <a:pt x="7043" y="860"/>
                  </a:cubicBezTo>
                  <a:cubicBezTo>
                    <a:pt x="6934" y="1051"/>
                    <a:pt x="7003" y="1297"/>
                    <a:pt x="7194" y="1406"/>
                  </a:cubicBezTo>
                  <a:cubicBezTo>
                    <a:pt x="7398" y="1516"/>
                    <a:pt x="7603" y="1652"/>
                    <a:pt x="7794" y="1803"/>
                  </a:cubicBezTo>
                  <a:cubicBezTo>
                    <a:pt x="7862" y="1857"/>
                    <a:pt x="7944" y="1885"/>
                    <a:pt x="8040" y="1885"/>
                  </a:cubicBezTo>
                  <a:cubicBezTo>
                    <a:pt x="8149" y="1885"/>
                    <a:pt x="8272" y="1843"/>
                    <a:pt x="8340" y="1734"/>
                  </a:cubicBezTo>
                  <a:cubicBezTo>
                    <a:pt x="8477" y="1570"/>
                    <a:pt x="8449" y="1324"/>
                    <a:pt x="8286" y="1188"/>
                  </a:cubicBezTo>
                  <a:cubicBezTo>
                    <a:pt x="8053" y="1011"/>
                    <a:pt x="7822" y="847"/>
                    <a:pt x="7576" y="711"/>
                  </a:cubicBezTo>
                  <a:cubicBezTo>
                    <a:pt x="7514" y="675"/>
                    <a:pt x="7446" y="659"/>
                    <a:pt x="7380" y="659"/>
                  </a:cubicBezTo>
                  <a:close/>
                  <a:moveTo>
                    <a:pt x="9112" y="2250"/>
                  </a:moveTo>
                  <a:cubicBezTo>
                    <a:pt x="9034" y="2250"/>
                    <a:pt x="8955" y="2274"/>
                    <a:pt x="8886" y="2321"/>
                  </a:cubicBezTo>
                  <a:cubicBezTo>
                    <a:pt x="8708" y="2444"/>
                    <a:pt x="8654" y="2689"/>
                    <a:pt x="8777" y="2867"/>
                  </a:cubicBezTo>
                  <a:cubicBezTo>
                    <a:pt x="8914" y="3072"/>
                    <a:pt x="9036" y="3277"/>
                    <a:pt x="9145" y="3495"/>
                  </a:cubicBezTo>
                  <a:cubicBezTo>
                    <a:pt x="9200" y="3645"/>
                    <a:pt x="9350" y="3727"/>
                    <a:pt x="9500" y="3727"/>
                  </a:cubicBezTo>
                  <a:cubicBezTo>
                    <a:pt x="9555" y="3727"/>
                    <a:pt x="9609" y="3714"/>
                    <a:pt x="9664" y="3686"/>
                  </a:cubicBezTo>
                  <a:cubicBezTo>
                    <a:pt x="9855" y="3590"/>
                    <a:pt x="9951" y="3359"/>
                    <a:pt x="9855" y="3168"/>
                  </a:cubicBezTo>
                  <a:cubicBezTo>
                    <a:pt x="9733" y="2908"/>
                    <a:pt x="9596" y="2662"/>
                    <a:pt x="9432" y="2416"/>
                  </a:cubicBezTo>
                  <a:cubicBezTo>
                    <a:pt x="9357" y="2308"/>
                    <a:pt x="9235" y="2250"/>
                    <a:pt x="9112" y="2250"/>
                  </a:cubicBezTo>
                  <a:close/>
                  <a:moveTo>
                    <a:pt x="9933" y="4447"/>
                  </a:moveTo>
                  <a:cubicBezTo>
                    <a:pt x="9916" y="4447"/>
                    <a:pt x="9899" y="4448"/>
                    <a:pt x="9882" y="4451"/>
                  </a:cubicBezTo>
                  <a:cubicBezTo>
                    <a:pt x="9664" y="4478"/>
                    <a:pt x="9514" y="4669"/>
                    <a:pt x="9541" y="4887"/>
                  </a:cubicBezTo>
                  <a:cubicBezTo>
                    <a:pt x="9569" y="5078"/>
                    <a:pt x="9582" y="5283"/>
                    <a:pt x="9582" y="5474"/>
                  </a:cubicBezTo>
                  <a:lnTo>
                    <a:pt x="9582" y="5624"/>
                  </a:lnTo>
                  <a:cubicBezTo>
                    <a:pt x="9582" y="5843"/>
                    <a:pt x="9746" y="6020"/>
                    <a:pt x="9964" y="6020"/>
                  </a:cubicBezTo>
                  <a:lnTo>
                    <a:pt x="9978" y="6020"/>
                  </a:lnTo>
                  <a:cubicBezTo>
                    <a:pt x="10182" y="6020"/>
                    <a:pt x="10360" y="5843"/>
                    <a:pt x="10373" y="5624"/>
                  </a:cubicBezTo>
                  <a:lnTo>
                    <a:pt x="10373" y="5474"/>
                  </a:lnTo>
                  <a:cubicBezTo>
                    <a:pt x="10373" y="5242"/>
                    <a:pt x="10360" y="5010"/>
                    <a:pt x="10319" y="4791"/>
                  </a:cubicBezTo>
                  <a:cubicBezTo>
                    <a:pt x="10294" y="4590"/>
                    <a:pt x="10130" y="4447"/>
                    <a:pt x="9933" y="4447"/>
                  </a:cubicBezTo>
                  <a:close/>
                  <a:moveTo>
                    <a:pt x="9951" y="6811"/>
                  </a:moveTo>
                  <a:cubicBezTo>
                    <a:pt x="9746" y="6811"/>
                    <a:pt x="9569" y="6989"/>
                    <a:pt x="9569" y="7194"/>
                  </a:cubicBezTo>
                  <a:lnTo>
                    <a:pt x="9555" y="7985"/>
                  </a:lnTo>
                  <a:cubicBezTo>
                    <a:pt x="9555" y="8204"/>
                    <a:pt x="9733" y="8382"/>
                    <a:pt x="9951" y="8382"/>
                  </a:cubicBezTo>
                  <a:cubicBezTo>
                    <a:pt x="10169" y="8382"/>
                    <a:pt x="10346" y="8218"/>
                    <a:pt x="10346" y="7999"/>
                  </a:cubicBezTo>
                  <a:lnTo>
                    <a:pt x="10346" y="7208"/>
                  </a:lnTo>
                  <a:cubicBezTo>
                    <a:pt x="10360" y="6989"/>
                    <a:pt x="10182" y="6811"/>
                    <a:pt x="9964" y="6811"/>
                  </a:cubicBezTo>
                  <a:close/>
                  <a:moveTo>
                    <a:pt x="9937" y="9173"/>
                  </a:moveTo>
                  <a:cubicBezTo>
                    <a:pt x="9718" y="9173"/>
                    <a:pt x="9541" y="9350"/>
                    <a:pt x="9541" y="9568"/>
                  </a:cubicBezTo>
                  <a:lnTo>
                    <a:pt x="9527" y="10360"/>
                  </a:lnTo>
                  <a:cubicBezTo>
                    <a:pt x="9527" y="10579"/>
                    <a:pt x="9705" y="10757"/>
                    <a:pt x="9924" y="10757"/>
                  </a:cubicBezTo>
                  <a:cubicBezTo>
                    <a:pt x="10142" y="10757"/>
                    <a:pt x="10319" y="10579"/>
                    <a:pt x="10319" y="10360"/>
                  </a:cubicBezTo>
                  <a:lnTo>
                    <a:pt x="10333" y="9568"/>
                  </a:lnTo>
                  <a:cubicBezTo>
                    <a:pt x="10333" y="9350"/>
                    <a:pt x="10155" y="9173"/>
                    <a:pt x="9937" y="9173"/>
                  </a:cubicBezTo>
                  <a:close/>
                  <a:moveTo>
                    <a:pt x="9909" y="11548"/>
                  </a:moveTo>
                  <a:cubicBezTo>
                    <a:pt x="9691" y="11548"/>
                    <a:pt x="9514" y="11712"/>
                    <a:pt x="9514" y="11930"/>
                  </a:cubicBezTo>
                  <a:lnTo>
                    <a:pt x="9500" y="12722"/>
                  </a:lnTo>
                  <a:cubicBezTo>
                    <a:pt x="9500" y="12940"/>
                    <a:pt x="9678" y="13117"/>
                    <a:pt x="9896" y="13117"/>
                  </a:cubicBezTo>
                  <a:cubicBezTo>
                    <a:pt x="10115" y="13117"/>
                    <a:pt x="10292" y="12953"/>
                    <a:pt x="10292" y="12735"/>
                  </a:cubicBezTo>
                  <a:lnTo>
                    <a:pt x="10306" y="11943"/>
                  </a:lnTo>
                  <a:cubicBezTo>
                    <a:pt x="10306" y="11725"/>
                    <a:pt x="10128" y="11548"/>
                    <a:pt x="9909" y="11548"/>
                  </a:cubicBezTo>
                  <a:close/>
                  <a:moveTo>
                    <a:pt x="9882" y="13909"/>
                  </a:moveTo>
                  <a:cubicBezTo>
                    <a:pt x="9664" y="13909"/>
                    <a:pt x="9487" y="14087"/>
                    <a:pt x="9487" y="14305"/>
                  </a:cubicBezTo>
                  <a:lnTo>
                    <a:pt x="9487" y="15083"/>
                  </a:lnTo>
                  <a:cubicBezTo>
                    <a:pt x="9473" y="15301"/>
                    <a:pt x="9651" y="15492"/>
                    <a:pt x="9869" y="15492"/>
                  </a:cubicBezTo>
                  <a:lnTo>
                    <a:pt x="9882" y="15492"/>
                  </a:lnTo>
                  <a:cubicBezTo>
                    <a:pt x="10087" y="15492"/>
                    <a:pt x="10264" y="15315"/>
                    <a:pt x="10264" y="15097"/>
                  </a:cubicBezTo>
                  <a:lnTo>
                    <a:pt x="10278" y="14305"/>
                  </a:lnTo>
                  <a:cubicBezTo>
                    <a:pt x="10278" y="14087"/>
                    <a:pt x="10100" y="13909"/>
                    <a:pt x="9882" y="13909"/>
                  </a:cubicBezTo>
                  <a:close/>
                  <a:moveTo>
                    <a:pt x="9855" y="16271"/>
                  </a:moveTo>
                  <a:cubicBezTo>
                    <a:pt x="9636" y="16271"/>
                    <a:pt x="9473" y="16448"/>
                    <a:pt x="9460" y="16666"/>
                  </a:cubicBezTo>
                  <a:lnTo>
                    <a:pt x="9460" y="17458"/>
                  </a:lnTo>
                  <a:cubicBezTo>
                    <a:pt x="9460" y="17676"/>
                    <a:pt x="9623" y="17854"/>
                    <a:pt x="9842" y="17854"/>
                  </a:cubicBezTo>
                  <a:lnTo>
                    <a:pt x="9855" y="17854"/>
                  </a:lnTo>
                  <a:cubicBezTo>
                    <a:pt x="10073" y="17854"/>
                    <a:pt x="10237" y="17676"/>
                    <a:pt x="10251" y="17472"/>
                  </a:cubicBezTo>
                  <a:lnTo>
                    <a:pt x="10251" y="16680"/>
                  </a:lnTo>
                  <a:cubicBezTo>
                    <a:pt x="10251" y="16462"/>
                    <a:pt x="10087" y="16284"/>
                    <a:pt x="9869" y="16284"/>
                  </a:cubicBezTo>
                  <a:cubicBezTo>
                    <a:pt x="9869" y="16271"/>
                    <a:pt x="9855" y="16271"/>
                    <a:pt x="9855" y="16271"/>
                  </a:cubicBezTo>
                  <a:close/>
                  <a:moveTo>
                    <a:pt x="9842" y="18646"/>
                  </a:moveTo>
                  <a:cubicBezTo>
                    <a:pt x="9623" y="18646"/>
                    <a:pt x="9445" y="18823"/>
                    <a:pt x="9445" y="19041"/>
                  </a:cubicBezTo>
                  <a:lnTo>
                    <a:pt x="9432" y="19820"/>
                  </a:lnTo>
                  <a:cubicBezTo>
                    <a:pt x="9432" y="20038"/>
                    <a:pt x="9609" y="20215"/>
                    <a:pt x="9828" y="20229"/>
                  </a:cubicBezTo>
                  <a:cubicBezTo>
                    <a:pt x="10046" y="20229"/>
                    <a:pt x="10224" y="20051"/>
                    <a:pt x="10224" y="19833"/>
                  </a:cubicBezTo>
                  <a:lnTo>
                    <a:pt x="10224" y="19041"/>
                  </a:lnTo>
                  <a:cubicBezTo>
                    <a:pt x="10237" y="18823"/>
                    <a:pt x="10060" y="18646"/>
                    <a:pt x="9842" y="18646"/>
                  </a:cubicBezTo>
                  <a:close/>
                  <a:moveTo>
                    <a:pt x="9814" y="21006"/>
                  </a:moveTo>
                  <a:cubicBezTo>
                    <a:pt x="9596" y="21006"/>
                    <a:pt x="9418" y="21184"/>
                    <a:pt x="9418" y="21403"/>
                  </a:cubicBezTo>
                  <a:lnTo>
                    <a:pt x="9405" y="22195"/>
                  </a:lnTo>
                  <a:cubicBezTo>
                    <a:pt x="9405" y="22413"/>
                    <a:pt x="9582" y="22590"/>
                    <a:pt x="9800" y="22590"/>
                  </a:cubicBezTo>
                  <a:cubicBezTo>
                    <a:pt x="10019" y="22590"/>
                    <a:pt x="10197" y="22413"/>
                    <a:pt x="10197" y="22195"/>
                  </a:cubicBezTo>
                  <a:lnTo>
                    <a:pt x="10210" y="21416"/>
                  </a:lnTo>
                  <a:cubicBezTo>
                    <a:pt x="10210" y="21198"/>
                    <a:pt x="10033" y="21021"/>
                    <a:pt x="9814" y="21006"/>
                  </a:cubicBezTo>
                  <a:close/>
                  <a:moveTo>
                    <a:pt x="9787" y="23381"/>
                  </a:moveTo>
                  <a:cubicBezTo>
                    <a:pt x="9569" y="23381"/>
                    <a:pt x="9391" y="23559"/>
                    <a:pt x="9391" y="23764"/>
                  </a:cubicBezTo>
                  <a:lnTo>
                    <a:pt x="9378" y="24555"/>
                  </a:lnTo>
                  <a:cubicBezTo>
                    <a:pt x="9378" y="24774"/>
                    <a:pt x="9555" y="24952"/>
                    <a:pt x="9773" y="24952"/>
                  </a:cubicBezTo>
                  <a:cubicBezTo>
                    <a:pt x="9991" y="24952"/>
                    <a:pt x="10169" y="24788"/>
                    <a:pt x="10169" y="24569"/>
                  </a:cubicBezTo>
                  <a:lnTo>
                    <a:pt x="10182" y="23778"/>
                  </a:lnTo>
                  <a:cubicBezTo>
                    <a:pt x="10182" y="23559"/>
                    <a:pt x="10005" y="23381"/>
                    <a:pt x="9787" y="23381"/>
                  </a:cubicBezTo>
                  <a:close/>
                  <a:moveTo>
                    <a:pt x="9653" y="25735"/>
                  </a:moveTo>
                  <a:cubicBezTo>
                    <a:pt x="9473" y="25735"/>
                    <a:pt x="9302" y="25853"/>
                    <a:pt x="9254" y="26044"/>
                  </a:cubicBezTo>
                  <a:cubicBezTo>
                    <a:pt x="9200" y="26275"/>
                    <a:pt x="9132" y="26508"/>
                    <a:pt x="9036" y="26739"/>
                  </a:cubicBezTo>
                  <a:cubicBezTo>
                    <a:pt x="8954" y="26930"/>
                    <a:pt x="9050" y="27163"/>
                    <a:pt x="9254" y="27245"/>
                  </a:cubicBezTo>
                  <a:cubicBezTo>
                    <a:pt x="9309" y="27272"/>
                    <a:pt x="9350" y="27272"/>
                    <a:pt x="9405" y="27272"/>
                  </a:cubicBezTo>
                  <a:cubicBezTo>
                    <a:pt x="9555" y="27272"/>
                    <a:pt x="9705" y="27190"/>
                    <a:pt x="9773" y="27026"/>
                  </a:cubicBezTo>
                  <a:cubicBezTo>
                    <a:pt x="9882" y="26766"/>
                    <a:pt x="9964" y="26493"/>
                    <a:pt x="10033" y="26220"/>
                  </a:cubicBezTo>
                  <a:cubicBezTo>
                    <a:pt x="10073" y="26002"/>
                    <a:pt x="9951" y="25798"/>
                    <a:pt x="9733" y="25743"/>
                  </a:cubicBezTo>
                  <a:cubicBezTo>
                    <a:pt x="9706" y="25738"/>
                    <a:pt x="9679" y="25735"/>
                    <a:pt x="9653" y="25735"/>
                  </a:cubicBezTo>
                  <a:close/>
                  <a:moveTo>
                    <a:pt x="8594" y="27835"/>
                  </a:moveTo>
                  <a:cubicBezTo>
                    <a:pt x="8484" y="27835"/>
                    <a:pt x="8374" y="27883"/>
                    <a:pt x="8299" y="27982"/>
                  </a:cubicBezTo>
                  <a:cubicBezTo>
                    <a:pt x="8135" y="28159"/>
                    <a:pt x="7971" y="28337"/>
                    <a:pt x="7780" y="28500"/>
                  </a:cubicBezTo>
                  <a:cubicBezTo>
                    <a:pt x="7616" y="28637"/>
                    <a:pt x="7603" y="28896"/>
                    <a:pt x="7753" y="29059"/>
                  </a:cubicBezTo>
                  <a:cubicBezTo>
                    <a:pt x="7822" y="29141"/>
                    <a:pt x="7931" y="29183"/>
                    <a:pt x="8040" y="29183"/>
                  </a:cubicBezTo>
                  <a:cubicBezTo>
                    <a:pt x="8135" y="29183"/>
                    <a:pt x="8231" y="29156"/>
                    <a:pt x="8299" y="29087"/>
                  </a:cubicBezTo>
                  <a:cubicBezTo>
                    <a:pt x="8517" y="28896"/>
                    <a:pt x="8722" y="28705"/>
                    <a:pt x="8899" y="28486"/>
                  </a:cubicBezTo>
                  <a:cubicBezTo>
                    <a:pt x="9036" y="28309"/>
                    <a:pt x="9009" y="28064"/>
                    <a:pt x="8845" y="27927"/>
                  </a:cubicBezTo>
                  <a:cubicBezTo>
                    <a:pt x="8772" y="27866"/>
                    <a:pt x="8682" y="27835"/>
                    <a:pt x="8594" y="27835"/>
                  </a:cubicBezTo>
                  <a:close/>
                  <a:moveTo>
                    <a:pt x="6710" y="29235"/>
                  </a:moveTo>
                  <a:cubicBezTo>
                    <a:pt x="6661" y="29235"/>
                    <a:pt x="6612" y="29245"/>
                    <a:pt x="6566" y="29265"/>
                  </a:cubicBezTo>
                  <a:cubicBezTo>
                    <a:pt x="6333" y="29360"/>
                    <a:pt x="6102" y="29442"/>
                    <a:pt x="5869" y="29510"/>
                  </a:cubicBezTo>
                  <a:cubicBezTo>
                    <a:pt x="5665" y="29565"/>
                    <a:pt x="5529" y="29769"/>
                    <a:pt x="5583" y="29988"/>
                  </a:cubicBezTo>
                  <a:cubicBezTo>
                    <a:pt x="5638" y="30166"/>
                    <a:pt x="5802" y="30288"/>
                    <a:pt x="5965" y="30288"/>
                  </a:cubicBezTo>
                  <a:cubicBezTo>
                    <a:pt x="6006" y="30288"/>
                    <a:pt x="6033" y="30275"/>
                    <a:pt x="6075" y="30275"/>
                  </a:cubicBezTo>
                  <a:cubicBezTo>
                    <a:pt x="6348" y="30206"/>
                    <a:pt x="6606" y="30111"/>
                    <a:pt x="6879" y="30002"/>
                  </a:cubicBezTo>
                  <a:cubicBezTo>
                    <a:pt x="7070" y="29906"/>
                    <a:pt x="7166" y="29674"/>
                    <a:pt x="7085" y="29483"/>
                  </a:cubicBezTo>
                  <a:cubicBezTo>
                    <a:pt x="7012" y="29328"/>
                    <a:pt x="6861" y="29235"/>
                    <a:pt x="6710" y="292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3528083" y="2878001"/>
              <a:ext cx="345825" cy="974365"/>
            </a:xfrm>
            <a:custGeom>
              <a:rect b="b" l="l" r="r" t="t"/>
              <a:pathLst>
                <a:path extrusionOk="0" h="30288" w="10375">
                  <a:moveTo>
                    <a:pt x="9979" y="1"/>
                  </a:moveTo>
                  <a:lnTo>
                    <a:pt x="9200" y="14"/>
                  </a:lnTo>
                  <a:cubicBezTo>
                    <a:pt x="8982" y="14"/>
                    <a:pt x="8805" y="192"/>
                    <a:pt x="8805" y="410"/>
                  </a:cubicBezTo>
                  <a:cubicBezTo>
                    <a:pt x="8805" y="615"/>
                    <a:pt x="8982" y="793"/>
                    <a:pt x="9200" y="793"/>
                  </a:cubicBezTo>
                  <a:lnTo>
                    <a:pt x="9992" y="793"/>
                  </a:lnTo>
                  <a:cubicBezTo>
                    <a:pt x="10210" y="793"/>
                    <a:pt x="10374" y="615"/>
                    <a:pt x="10374" y="396"/>
                  </a:cubicBezTo>
                  <a:cubicBezTo>
                    <a:pt x="10374" y="178"/>
                    <a:pt x="10210" y="1"/>
                    <a:pt x="9979" y="1"/>
                  </a:cubicBezTo>
                  <a:close/>
                  <a:moveTo>
                    <a:pt x="6825" y="14"/>
                  </a:moveTo>
                  <a:cubicBezTo>
                    <a:pt x="6607" y="14"/>
                    <a:pt x="6430" y="192"/>
                    <a:pt x="6430" y="410"/>
                  </a:cubicBezTo>
                  <a:cubicBezTo>
                    <a:pt x="6430" y="629"/>
                    <a:pt x="6607" y="806"/>
                    <a:pt x="6825" y="806"/>
                  </a:cubicBezTo>
                  <a:lnTo>
                    <a:pt x="7617" y="806"/>
                  </a:lnTo>
                  <a:cubicBezTo>
                    <a:pt x="7836" y="806"/>
                    <a:pt x="8014" y="629"/>
                    <a:pt x="8014" y="410"/>
                  </a:cubicBezTo>
                  <a:cubicBezTo>
                    <a:pt x="8014" y="192"/>
                    <a:pt x="7836" y="14"/>
                    <a:pt x="7617" y="14"/>
                  </a:cubicBezTo>
                  <a:close/>
                  <a:moveTo>
                    <a:pt x="5255" y="27"/>
                  </a:moveTo>
                  <a:cubicBezTo>
                    <a:pt x="5247" y="27"/>
                    <a:pt x="5238" y="28"/>
                    <a:pt x="5229" y="28"/>
                  </a:cubicBezTo>
                  <a:cubicBezTo>
                    <a:pt x="4956" y="41"/>
                    <a:pt x="4669" y="69"/>
                    <a:pt x="4396" y="123"/>
                  </a:cubicBezTo>
                  <a:cubicBezTo>
                    <a:pt x="4178" y="165"/>
                    <a:pt x="4041" y="369"/>
                    <a:pt x="4083" y="587"/>
                  </a:cubicBezTo>
                  <a:cubicBezTo>
                    <a:pt x="4123" y="778"/>
                    <a:pt x="4287" y="902"/>
                    <a:pt x="4465" y="902"/>
                  </a:cubicBezTo>
                  <a:lnTo>
                    <a:pt x="4547" y="902"/>
                  </a:lnTo>
                  <a:cubicBezTo>
                    <a:pt x="4778" y="847"/>
                    <a:pt x="5024" y="820"/>
                    <a:pt x="5269" y="806"/>
                  </a:cubicBezTo>
                  <a:cubicBezTo>
                    <a:pt x="5488" y="806"/>
                    <a:pt x="5652" y="615"/>
                    <a:pt x="5652" y="396"/>
                  </a:cubicBezTo>
                  <a:cubicBezTo>
                    <a:pt x="5639" y="187"/>
                    <a:pt x="5463" y="27"/>
                    <a:pt x="5255" y="27"/>
                  </a:cubicBezTo>
                  <a:close/>
                  <a:moveTo>
                    <a:pt x="2996" y="659"/>
                  </a:moveTo>
                  <a:cubicBezTo>
                    <a:pt x="2929" y="659"/>
                    <a:pt x="2862" y="675"/>
                    <a:pt x="2800" y="711"/>
                  </a:cubicBezTo>
                  <a:cubicBezTo>
                    <a:pt x="2554" y="847"/>
                    <a:pt x="2321" y="1011"/>
                    <a:pt x="2090" y="1188"/>
                  </a:cubicBezTo>
                  <a:cubicBezTo>
                    <a:pt x="1926" y="1324"/>
                    <a:pt x="1899" y="1570"/>
                    <a:pt x="2035" y="1734"/>
                  </a:cubicBezTo>
                  <a:cubicBezTo>
                    <a:pt x="2103" y="1843"/>
                    <a:pt x="2226" y="1885"/>
                    <a:pt x="2335" y="1885"/>
                  </a:cubicBezTo>
                  <a:cubicBezTo>
                    <a:pt x="2430" y="1885"/>
                    <a:pt x="2512" y="1857"/>
                    <a:pt x="2581" y="1803"/>
                  </a:cubicBezTo>
                  <a:cubicBezTo>
                    <a:pt x="2772" y="1652"/>
                    <a:pt x="2976" y="1516"/>
                    <a:pt x="3182" y="1406"/>
                  </a:cubicBezTo>
                  <a:cubicBezTo>
                    <a:pt x="3373" y="1297"/>
                    <a:pt x="3440" y="1051"/>
                    <a:pt x="3345" y="860"/>
                  </a:cubicBezTo>
                  <a:cubicBezTo>
                    <a:pt x="3272" y="731"/>
                    <a:pt x="3136" y="659"/>
                    <a:pt x="2996" y="659"/>
                  </a:cubicBezTo>
                  <a:close/>
                  <a:moveTo>
                    <a:pt x="1263" y="2250"/>
                  </a:moveTo>
                  <a:cubicBezTo>
                    <a:pt x="1139" y="2250"/>
                    <a:pt x="1018" y="2308"/>
                    <a:pt x="943" y="2416"/>
                  </a:cubicBezTo>
                  <a:cubicBezTo>
                    <a:pt x="779" y="2662"/>
                    <a:pt x="643" y="2908"/>
                    <a:pt x="520" y="3168"/>
                  </a:cubicBezTo>
                  <a:cubicBezTo>
                    <a:pt x="425" y="3359"/>
                    <a:pt x="520" y="3590"/>
                    <a:pt x="711" y="3686"/>
                  </a:cubicBezTo>
                  <a:cubicBezTo>
                    <a:pt x="765" y="3714"/>
                    <a:pt x="820" y="3727"/>
                    <a:pt x="874" y="3727"/>
                  </a:cubicBezTo>
                  <a:cubicBezTo>
                    <a:pt x="1025" y="3727"/>
                    <a:pt x="1175" y="3645"/>
                    <a:pt x="1244" y="3495"/>
                  </a:cubicBezTo>
                  <a:cubicBezTo>
                    <a:pt x="1339" y="3277"/>
                    <a:pt x="1462" y="3072"/>
                    <a:pt x="1598" y="2867"/>
                  </a:cubicBezTo>
                  <a:cubicBezTo>
                    <a:pt x="1721" y="2689"/>
                    <a:pt x="1666" y="2444"/>
                    <a:pt x="1489" y="2321"/>
                  </a:cubicBezTo>
                  <a:cubicBezTo>
                    <a:pt x="1420" y="2274"/>
                    <a:pt x="1341" y="2250"/>
                    <a:pt x="1263" y="2250"/>
                  </a:cubicBezTo>
                  <a:close/>
                  <a:moveTo>
                    <a:pt x="441" y="4447"/>
                  </a:moveTo>
                  <a:cubicBezTo>
                    <a:pt x="245" y="4447"/>
                    <a:pt x="81" y="4590"/>
                    <a:pt x="55" y="4791"/>
                  </a:cubicBezTo>
                  <a:cubicBezTo>
                    <a:pt x="28" y="5010"/>
                    <a:pt x="1" y="5242"/>
                    <a:pt x="1" y="5474"/>
                  </a:cubicBezTo>
                  <a:lnTo>
                    <a:pt x="15" y="5624"/>
                  </a:lnTo>
                  <a:cubicBezTo>
                    <a:pt x="15" y="5843"/>
                    <a:pt x="192" y="6020"/>
                    <a:pt x="397" y="6020"/>
                  </a:cubicBezTo>
                  <a:lnTo>
                    <a:pt x="410" y="6020"/>
                  </a:lnTo>
                  <a:cubicBezTo>
                    <a:pt x="629" y="6020"/>
                    <a:pt x="793" y="5843"/>
                    <a:pt x="793" y="5624"/>
                  </a:cubicBezTo>
                  <a:lnTo>
                    <a:pt x="793" y="5474"/>
                  </a:lnTo>
                  <a:cubicBezTo>
                    <a:pt x="793" y="5283"/>
                    <a:pt x="807" y="5078"/>
                    <a:pt x="834" y="4887"/>
                  </a:cubicBezTo>
                  <a:cubicBezTo>
                    <a:pt x="861" y="4669"/>
                    <a:pt x="711" y="4478"/>
                    <a:pt x="492" y="4451"/>
                  </a:cubicBezTo>
                  <a:cubicBezTo>
                    <a:pt x="475" y="4448"/>
                    <a:pt x="458" y="4447"/>
                    <a:pt x="441" y="4447"/>
                  </a:cubicBezTo>
                  <a:close/>
                  <a:moveTo>
                    <a:pt x="410" y="6811"/>
                  </a:moveTo>
                  <a:cubicBezTo>
                    <a:pt x="192" y="6811"/>
                    <a:pt x="28" y="6989"/>
                    <a:pt x="28" y="7208"/>
                  </a:cubicBezTo>
                  <a:lnTo>
                    <a:pt x="28" y="7999"/>
                  </a:lnTo>
                  <a:cubicBezTo>
                    <a:pt x="28" y="8218"/>
                    <a:pt x="206" y="8382"/>
                    <a:pt x="425" y="8382"/>
                  </a:cubicBezTo>
                  <a:lnTo>
                    <a:pt x="438" y="8382"/>
                  </a:lnTo>
                  <a:cubicBezTo>
                    <a:pt x="643" y="8382"/>
                    <a:pt x="820" y="8204"/>
                    <a:pt x="820" y="7985"/>
                  </a:cubicBezTo>
                  <a:lnTo>
                    <a:pt x="820" y="7194"/>
                  </a:lnTo>
                  <a:cubicBezTo>
                    <a:pt x="807" y="6989"/>
                    <a:pt x="629" y="6811"/>
                    <a:pt x="425" y="6811"/>
                  </a:cubicBezTo>
                  <a:close/>
                  <a:moveTo>
                    <a:pt x="461" y="9172"/>
                  </a:moveTo>
                  <a:cubicBezTo>
                    <a:pt x="453" y="9172"/>
                    <a:pt x="445" y="9173"/>
                    <a:pt x="438" y="9173"/>
                  </a:cubicBezTo>
                  <a:cubicBezTo>
                    <a:pt x="219" y="9173"/>
                    <a:pt x="42" y="9350"/>
                    <a:pt x="55" y="9568"/>
                  </a:cubicBezTo>
                  <a:lnTo>
                    <a:pt x="55" y="10360"/>
                  </a:lnTo>
                  <a:cubicBezTo>
                    <a:pt x="55" y="10579"/>
                    <a:pt x="233" y="10757"/>
                    <a:pt x="452" y="10757"/>
                  </a:cubicBezTo>
                  <a:cubicBezTo>
                    <a:pt x="670" y="10757"/>
                    <a:pt x="847" y="10579"/>
                    <a:pt x="847" y="10360"/>
                  </a:cubicBezTo>
                  <a:lnTo>
                    <a:pt x="834" y="9568"/>
                  </a:lnTo>
                  <a:cubicBezTo>
                    <a:pt x="834" y="9358"/>
                    <a:pt x="668" y="9172"/>
                    <a:pt x="461" y="9172"/>
                  </a:cubicBezTo>
                  <a:close/>
                  <a:moveTo>
                    <a:pt x="465" y="11548"/>
                  </a:moveTo>
                  <a:cubicBezTo>
                    <a:pt x="247" y="11548"/>
                    <a:pt x="70" y="11725"/>
                    <a:pt x="70" y="11943"/>
                  </a:cubicBezTo>
                  <a:lnTo>
                    <a:pt x="83" y="12735"/>
                  </a:lnTo>
                  <a:cubicBezTo>
                    <a:pt x="83" y="12953"/>
                    <a:pt x="261" y="13117"/>
                    <a:pt x="479" y="13117"/>
                  </a:cubicBezTo>
                  <a:cubicBezTo>
                    <a:pt x="698" y="13117"/>
                    <a:pt x="874" y="12940"/>
                    <a:pt x="874" y="12722"/>
                  </a:cubicBezTo>
                  <a:lnTo>
                    <a:pt x="861" y="11930"/>
                  </a:lnTo>
                  <a:cubicBezTo>
                    <a:pt x="861" y="11712"/>
                    <a:pt x="683" y="11548"/>
                    <a:pt x="465" y="11548"/>
                  </a:cubicBezTo>
                  <a:close/>
                  <a:moveTo>
                    <a:pt x="492" y="13909"/>
                  </a:moveTo>
                  <a:cubicBezTo>
                    <a:pt x="274" y="13909"/>
                    <a:pt x="97" y="14087"/>
                    <a:pt x="97" y="14305"/>
                  </a:cubicBezTo>
                  <a:lnTo>
                    <a:pt x="110" y="15097"/>
                  </a:lnTo>
                  <a:cubicBezTo>
                    <a:pt x="110" y="15315"/>
                    <a:pt x="288" y="15492"/>
                    <a:pt x="506" y="15492"/>
                  </a:cubicBezTo>
                  <a:cubicBezTo>
                    <a:pt x="725" y="15492"/>
                    <a:pt x="902" y="15301"/>
                    <a:pt x="889" y="15083"/>
                  </a:cubicBezTo>
                  <a:lnTo>
                    <a:pt x="889" y="14305"/>
                  </a:lnTo>
                  <a:cubicBezTo>
                    <a:pt x="889" y="14087"/>
                    <a:pt x="711" y="13909"/>
                    <a:pt x="492" y="13909"/>
                  </a:cubicBezTo>
                  <a:close/>
                  <a:moveTo>
                    <a:pt x="520" y="16271"/>
                  </a:moveTo>
                  <a:lnTo>
                    <a:pt x="506" y="16284"/>
                  </a:lnTo>
                  <a:cubicBezTo>
                    <a:pt x="301" y="16284"/>
                    <a:pt x="124" y="16462"/>
                    <a:pt x="124" y="16680"/>
                  </a:cubicBezTo>
                  <a:lnTo>
                    <a:pt x="124" y="17472"/>
                  </a:lnTo>
                  <a:cubicBezTo>
                    <a:pt x="137" y="17676"/>
                    <a:pt x="315" y="17854"/>
                    <a:pt x="520" y="17854"/>
                  </a:cubicBezTo>
                  <a:lnTo>
                    <a:pt x="534" y="17854"/>
                  </a:lnTo>
                  <a:cubicBezTo>
                    <a:pt x="752" y="17854"/>
                    <a:pt x="916" y="17676"/>
                    <a:pt x="916" y="17458"/>
                  </a:cubicBezTo>
                  <a:lnTo>
                    <a:pt x="916" y="16666"/>
                  </a:lnTo>
                  <a:cubicBezTo>
                    <a:pt x="916" y="16448"/>
                    <a:pt x="738" y="16271"/>
                    <a:pt x="520" y="16271"/>
                  </a:cubicBezTo>
                  <a:close/>
                  <a:moveTo>
                    <a:pt x="534" y="18646"/>
                  </a:moveTo>
                  <a:cubicBezTo>
                    <a:pt x="315" y="18646"/>
                    <a:pt x="137" y="18823"/>
                    <a:pt x="152" y="19041"/>
                  </a:cubicBezTo>
                  <a:lnTo>
                    <a:pt x="152" y="19833"/>
                  </a:lnTo>
                  <a:cubicBezTo>
                    <a:pt x="152" y="20051"/>
                    <a:pt x="328" y="20229"/>
                    <a:pt x="547" y="20229"/>
                  </a:cubicBezTo>
                  <a:cubicBezTo>
                    <a:pt x="765" y="20215"/>
                    <a:pt x="943" y="20038"/>
                    <a:pt x="943" y="19820"/>
                  </a:cubicBezTo>
                  <a:lnTo>
                    <a:pt x="929" y="19041"/>
                  </a:lnTo>
                  <a:cubicBezTo>
                    <a:pt x="929" y="18823"/>
                    <a:pt x="752" y="18646"/>
                    <a:pt x="547" y="18646"/>
                  </a:cubicBezTo>
                  <a:close/>
                  <a:moveTo>
                    <a:pt x="561" y="21006"/>
                  </a:moveTo>
                  <a:cubicBezTo>
                    <a:pt x="343" y="21021"/>
                    <a:pt x="165" y="21198"/>
                    <a:pt x="165" y="21416"/>
                  </a:cubicBezTo>
                  <a:lnTo>
                    <a:pt x="179" y="22195"/>
                  </a:lnTo>
                  <a:cubicBezTo>
                    <a:pt x="179" y="22413"/>
                    <a:pt x="356" y="22590"/>
                    <a:pt x="574" y="22590"/>
                  </a:cubicBezTo>
                  <a:cubicBezTo>
                    <a:pt x="793" y="22590"/>
                    <a:pt x="971" y="22413"/>
                    <a:pt x="971" y="22195"/>
                  </a:cubicBezTo>
                  <a:lnTo>
                    <a:pt x="956" y="21403"/>
                  </a:lnTo>
                  <a:cubicBezTo>
                    <a:pt x="956" y="21184"/>
                    <a:pt x="779" y="21006"/>
                    <a:pt x="561" y="21006"/>
                  </a:cubicBezTo>
                  <a:close/>
                  <a:moveTo>
                    <a:pt x="588" y="23381"/>
                  </a:moveTo>
                  <a:cubicBezTo>
                    <a:pt x="370" y="23381"/>
                    <a:pt x="192" y="23559"/>
                    <a:pt x="192" y="23778"/>
                  </a:cubicBezTo>
                  <a:lnTo>
                    <a:pt x="206" y="24569"/>
                  </a:lnTo>
                  <a:cubicBezTo>
                    <a:pt x="206" y="24788"/>
                    <a:pt x="383" y="24952"/>
                    <a:pt x="601" y="24952"/>
                  </a:cubicBezTo>
                  <a:cubicBezTo>
                    <a:pt x="820" y="24952"/>
                    <a:pt x="998" y="24774"/>
                    <a:pt x="998" y="24555"/>
                  </a:cubicBezTo>
                  <a:lnTo>
                    <a:pt x="984" y="23764"/>
                  </a:lnTo>
                  <a:cubicBezTo>
                    <a:pt x="984" y="23559"/>
                    <a:pt x="807" y="23381"/>
                    <a:pt x="588" y="23381"/>
                  </a:cubicBezTo>
                  <a:close/>
                  <a:moveTo>
                    <a:pt x="727" y="25735"/>
                  </a:moveTo>
                  <a:cubicBezTo>
                    <a:pt x="699" y="25735"/>
                    <a:pt x="671" y="25738"/>
                    <a:pt x="643" y="25743"/>
                  </a:cubicBezTo>
                  <a:cubicBezTo>
                    <a:pt x="438" y="25798"/>
                    <a:pt x="301" y="26002"/>
                    <a:pt x="356" y="26220"/>
                  </a:cubicBezTo>
                  <a:cubicBezTo>
                    <a:pt x="410" y="26493"/>
                    <a:pt x="506" y="26766"/>
                    <a:pt x="601" y="27026"/>
                  </a:cubicBezTo>
                  <a:cubicBezTo>
                    <a:pt x="670" y="27190"/>
                    <a:pt x="820" y="27272"/>
                    <a:pt x="971" y="27272"/>
                  </a:cubicBezTo>
                  <a:cubicBezTo>
                    <a:pt x="1025" y="27272"/>
                    <a:pt x="1066" y="27272"/>
                    <a:pt x="1120" y="27245"/>
                  </a:cubicBezTo>
                  <a:cubicBezTo>
                    <a:pt x="1325" y="27163"/>
                    <a:pt x="1420" y="26930"/>
                    <a:pt x="1339" y="26739"/>
                  </a:cubicBezTo>
                  <a:cubicBezTo>
                    <a:pt x="1244" y="26508"/>
                    <a:pt x="1175" y="26275"/>
                    <a:pt x="1120" y="26044"/>
                  </a:cubicBezTo>
                  <a:cubicBezTo>
                    <a:pt x="1073" y="25853"/>
                    <a:pt x="912" y="25735"/>
                    <a:pt x="727" y="25735"/>
                  </a:cubicBezTo>
                  <a:close/>
                  <a:moveTo>
                    <a:pt x="1782" y="27835"/>
                  </a:moveTo>
                  <a:cubicBezTo>
                    <a:pt x="1692" y="27835"/>
                    <a:pt x="1603" y="27866"/>
                    <a:pt x="1530" y="27927"/>
                  </a:cubicBezTo>
                  <a:cubicBezTo>
                    <a:pt x="1366" y="28064"/>
                    <a:pt x="1339" y="28309"/>
                    <a:pt x="1475" y="28486"/>
                  </a:cubicBezTo>
                  <a:cubicBezTo>
                    <a:pt x="1653" y="28705"/>
                    <a:pt x="1857" y="28896"/>
                    <a:pt x="2076" y="29087"/>
                  </a:cubicBezTo>
                  <a:cubicBezTo>
                    <a:pt x="2144" y="29156"/>
                    <a:pt x="2239" y="29183"/>
                    <a:pt x="2335" y="29183"/>
                  </a:cubicBezTo>
                  <a:cubicBezTo>
                    <a:pt x="2445" y="29183"/>
                    <a:pt x="2554" y="29141"/>
                    <a:pt x="2622" y="29059"/>
                  </a:cubicBezTo>
                  <a:cubicBezTo>
                    <a:pt x="2772" y="28896"/>
                    <a:pt x="2758" y="28637"/>
                    <a:pt x="2594" y="28500"/>
                  </a:cubicBezTo>
                  <a:cubicBezTo>
                    <a:pt x="2403" y="28337"/>
                    <a:pt x="2239" y="28159"/>
                    <a:pt x="2090" y="27982"/>
                  </a:cubicBezTo>
                  <a:cubicBezTo>
                    <a:pt x="2006" y="27883"/>
                    <a:pt x="1894" y="27835"/>
                    <a:pt x="1782" y="27835"/>
                  </a:cubicBezTo>
                  <a:close/>
                  <a:moveTo>
                    <a:pt x="3666" y="29235"/>
                  </a:moveTo>
                  <a:cubicBezTo>
                    <a:pt x="3514" y="29235"/>
                    <a:pt x="3363" y="29328"/>
                    <a:pt x="3291" y="29483"/>
                  </a:cubicBezTo>
                  <a:cubicBezTo>
                    <a:pt x="3209" y="29674"/>
                    <a:pt x="3304" y="29906"/>
                    <a:pt x="3509" y="30002"/>
                  </a:cubicBezTo>
                  <a:cubicBezTo>
                    <a:pt x="3768" y="30111"/>
                    <a:pt x="4028" y="30206"/>
                    <a:pt x="4301" y="30275"/>
                  </a:cubicBezTo>
                  <a:cubicBezTo>
                    <a:pt x="4341" y="30275"/>
                    <a:pt x="4369" y="30288"/>
                    <a:pt x="4410" y="30288"/>
                  </a:cubicBezTo>
                  <a:cubicBezTo>
                    <a:pt x="4587" y="30288"/>
                    <a:pt x="4738" y="30166"/>
                    <a:pt x="4792" y="29988"/>
                  </a:cubicBezTo>
                  <a:cubicBezTo>
                    <a:pt x="4847" y="29769"/>
                    <a:pt x="4710" y="29565"/>
                    <a:pt x="4505" y="29510"/>
                  </a:cubicBezTo>
                  <a:cubicBezTo>
                    <a:pt x="4274" y="29442"/>
                    <a:pt x="4041" y="29360"/>
                    <a:pt x="3810" y="29265"/>
                  </a:cubicBezTo>
                  <a:cubicBezTo>
                    <a:pt x="3763" y="29245"/>
                    <a:pt x="3714" y="29235"/>
                    <a:pt x="3666" y="292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4545414" y="2947395"/>
              <a:ext cx="26433" cy="202896"/>
            </a:xfrm>
            <a:custGeom>
              <a:rect b="b" l="l" r="r" t="t"/>
              <a:pathLst>
                <a:path extrusionOk="0" h="6307" w="793">
                  <a:moveTo>
                    <a:pt x="397" y="1"/>
                  </a:moveTo>
                  <a:cubicBezTo>
                    <a:pt x="178" y="1"/>
                    <a:pt x="1" y="177"/>
                    <a:pt x="1" y="396"/>
                  </a:cubicBezTo>
                  <a:lnTo>
                    <a:pt x="1" y="1187"/>
                  </a:lnTo>
                  <a:cubicBezTo>
                    <a:pt x="1" y="1406"/>
                    <a:pt x="178" y="1584"/>
                    <a:pt x="397" y="1584"/>
                  </a:cubicBezTo>
                  <a:cubicBezTo>
                    <a:pt x="615" y="1584"/>
                    <a:pt x="792" y="1406"/>
                    <a:pt x="792" y="1187"/>
                  </a:cubicBezTo>
                  <a:lnTo>
                    <a:pt x="792" y="396"/>
                  </a:lnTo>
                  <a:cubicBezTo>
                    <a:pt x="792" y="177"/>
                    <a:pt x="615" y="1"/>
                    <a:pt x="397" y="1"/>
                  </a:cubicBezTo>
                  <a:close/>
                  <a:moveTo>
                    <a:pt x="397" y="2361"/>
                  </a:moveTo>
                  <a:cubicBezTo>
                    <a:pt x="178" y="2361"/>
                    <a:pt x="1" y="2539"/>
                    <a:pt x="1" y="2758"/>
                  </a:cubicBezTo>
                  <a:lnTo>
                    <a:pt x="1" y="3549"/>
                  </a:lnTo>
                  <a:cubicBezTo>
                    <a:pt x="1" y="3768"/>
                    <a:pt x="178" y="3945"/>
                    <a:pt x="397" y="3945"/>
                  </a:cubicBezTo>
                  <a:cubicBezTo>
                    <a:pt x="615" y="3945"/>
                    <a:pt x="792" y="3768"/>
                    <a:pt x="792" y="3549"/>
                  </a:cubicBezTo>
                  <a:lnTo>
                    <a:pt x="792" y="2758"/>
                  </a:lnTo>
                  <a:cubicBezTo>
                    <a:pt x="792" y="2539"/>
                    <a:pt x="615" y="2361"/>
                    <a:pt x="397" y="2361"/>
                  </a:cubicBezTo>
                  <a:close/>
                  <a:moveTo>
                    <a:pt x="397" y="4736"/>
                  </a:moveTo>
                  <a:cubicBezTo>
                    <a:pt x="178" y="4736"/>
                    <a:pt x="1" y="4914"/>
                    <a:pt x="1" y="5133"/>
                  </a:cubicBezTo>
                  <a:lnTo>
                    <a:pt x="1" y="5910"/>
                  </a:lnTo>
                  <a:cubicBezTo>
                    <a:pt x="1" y="6128"/>
                    <a:pt x="178" y="6306"/>
                    <a:pt x="397" y="6306"/>
                  </a:cubicBezTo>
                  <a:cubicBezTo>
                    <a:pt x="615" y="6306"/>
                    <a:pt x="792" y="6128"/>
                    <a:pt x="792" y="5910"/>
                  </a:cubicBezTo>
                  <a:lnTo>
                    <a:pt x="792" y="5133"/>
                  </a:lnTo>
                  <a:cubicBezTo>
                    <a:pt x="792" y="4914"/>
                    <a:pt x="615" y="4736"/>
                    <a:pt x="397" y="4736"/>
                  </a:cubicBezTo>
                  <a:close/>
                </a:path>
              </a:pathLst>
            </a:custGeom>
            <a:solidFill>
              <a:srgbClr val="5D5D6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4242415" y="2951803"/>
              <a:ext cx="193395" cy="180988"/>
            </a:xfrm>
            <a:custGeom>
              <a:rect b="b" l="l" r="r" t="t"/>
              <a:pathLst>
                <a:path extrusionOk="0" h="5626" w="5802">
                  <a:moveTo>
                    <a:pt x="2911" y="0"/>
                  </a:moveTo>
                  <a:cubicBezTo>
                    <a:pt x="2395" y="0"/>
                    <a:pt x="1980" y="407"/>
                    <a:pt x="1980" y="914"/>
                  </a:cubicBezTo>
                  <a:lnTo>
                    <a:pt x="1980" y="969"/>
                  </a:lnTo>
                  <a:cubicBezTo>
                    <a:pt x="1980" y="1474"/>
                    <a:pt x="1556" y="1897"/>
                    <a:pt x="1052" y="1897"/>
                  </a:cubicBezTo>
                  <a:cubicBezTo>
                    <a:pt x="601" y="1897"/>
                    <a:pt x="178" y="2197"/>
                    <a:pt x="96" y="2648"/>
                  </a:cubicBezTo>
                  <a:cubicBezTo>
                    <a:pt x="0" y="3221"/>
                    <a:pt x="437" y="3726"/>
                    <a:pt x="997" y="3726"/>
                  </a:cubicBezTo>
                  <a:lnTo>
                    <a:pt x="1052" y="3726"/>
                  </a:lnTo>
                  <a:cubicBezTo>
                    <a:pt x="1556" y="3726"/>
                    <a:pt x="1980" y="4149"/>
                    <a:pt x="1980" y="4668"/>
                  </a:cubicBezTo>
                  <a:cubicBezTo>
                    <a:pt x="1980" y="5118"/>
                    <a:pt x="2280" y="5527"/>
                    <a:pt x="2730" y="5609"/>
                  </a:cubicBezTo>
                  <a:cubicBezTo>
                    <a:pt x="2788" y="5620"/>
                    <a:pt x="2846" y="5626"/>
                    <a:pt x="2903" y="5626"/>
                  </a:cubicBezTo>
                  <a:cubicBezTo>
                    <a:pt x="3401" y="5626"/>
                    <a:pt x="3809" y="5212"/>
                    <a:pt x="3809" y="4708"/>
                  </a:cubicBezTo>
                  <a:lnTo>
                    <a:pt x="3809" y="4668"/>
                  </a:lnTo>
                  <a:cubicBezTo>
                    <a:pt x="3809" y="4149"/>
                    <a:pt x="4231" y="3726"/>
                    <a:pt x="4750" y="3726"/>
                  </a:cubicBezTo>
                  <a:lnTo>
                    <a:pt x="4792" y="3726"/>
                  </a:lnTo>
                  <a:cubicBezTo>
                    <a:pt x="5351" y="3726"/>
                    <a:pt x="5802" y="3221"/>
                    <a:pt x="5692" y="2648"/>
                  </a:cubicBezTo>
                  <a:cubicBezTo>
                    <a:pt x="5611" y="2197"/>
                    <a:pt x="5201" y="1897"/>
                    <a:pt x="4750" y="1897"/>
                  </a:cubicBezTo>
                  <a:cubicBezTo>
                    <a:pt x="4231" y="1897"/>
                    <a:pt x="3809" y="1474"/>
                    <a:pt x="3809" y="969"/>
                  </a:cubicBezTo>
                  <a:cubicBezTo>
                    <a:pt x="3809" y="519"/>
                    <a:pt x="3509" y="95"/>
                    <a:pt x="3072" y="13"/>
                  </a:cubicBezTo>
                  <a:cubicBezTo>
                    <a:pt x="3017" y="4"/>
                    <a:pt x="2964" y="0"/>
                    <a:pt x="291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4232882" y="2941444"/>
              <a:ext cx="212028" cy="201835"/>
            </a:xfrm>
            <a:custGeom>
              <a:rect b="b" l="l" r="r" t="t"/>
              <a:pathLst>
                <a:path extrusionOk="0" h="6274" w="6361">
                  <a:moveTo>
                    <a:pt x="3180" y="650"/>
                  </a:moveTo>
                  <a:cubicBezTo>
                    <a:pt x="3221" y="650"/>
                    <a:pt x="3262" y="650"/>
                    <a:pt x="3289" y="663"/>
                  </a:cubicBezTo>
                  <a:cubicBezTo>
                    <a:pt x="3562" y="717"/>
                    <a:pt x="3767" y="977"/>
                    <a:pt x="3767" y="1291"/>
                  </a:cubicBezTo>
                  <a:cubicBezTo>
                    <a:pt x="3767" y="1987"/>
                    <a:pt x="4340" y="2546"/>
                    <a:pt x="5036" y="2546"/>
                  </a:cubicBezTo>
                  <a:cubicBezTo>
                    <a:pt x="5336" y="2546"/>
                    <a:pt x="5609" y="2752"/>
                    <a:pt x="5651" y="3025"/>
                  </a:cubicBezTo>
                  <a:cubicBezTo>
                    <a:pt x="5691" y="3201"/>
                    <a:pt x="5637" y="3379"/>
                    <a:pt x="5527" y="3516"/>
                  </a:cubicBezTo>
                  <a:cubicBezTo>
                    <a:pt x="5418" y="3652"/>
                    <a:pt x="5254" y="3720"/>
                    <a:pt x="5078" y="3720"/>
                  </a:cubicBezTo>
                  <a:lnTo>
                    <a:pt x="5036" y="3720"/>
                  </a:lnTo>
                  <a:cubicBezTo>
                    <a:pt x="4340" y="3720"/>
                    <a:pt x="3767" y="4293"/>
                    <a:pt x="3767" y="4990"/>
                  </a:cubicBezTo>
                  <a:lnTo>
                    <a:pt x="3767" y="5030"/>
                  </a:lnTo>
                  <a:cubicBezTo>
                    <a:pt x="3767" y="5208"/>
                    <a:pt x="3698" y="5372"/>
                    <a:pt x="3562" y="5481"/>
                  </a:cubicBezTo>
                  <a:cubicBezTo>
                    <a:pt x="3456" y="5566"/>
                    <a:pt x="3327" y="5618"/>
                    <a:pt x="3191" y="5618"/>
                  </a:cubicBezTo>
                  <a:cubicBezTo>
                    <a:pt x="3151" y="5618"/>
                    <a:pt x="3111" y="5613"/>
                    <a:pt x="3071" y="5604"/>
                  </a:cubicBezTo>
                  <a:cubicBezTo>
                    <a:pt x="2798" y="5563"/>
                    <a:pt x="2593" y="5290"/>
                    <a:pt x="2593" y="4990"/>
                  </a:cubicBezTo>
                  <a:cubicBezTo>
                    <a:pt x="2593" y="4293"/>
                    <a:pt x="2033" y="3720"/>
                    <a:pt x="1338" y="3720"/>
                  </a:cubicBezTo>
                  <a:lnTo>
                    <a:pt x="1283" y="3720"/>
                  </a:lnTo>
                  <a:cubicBezTo>
                    <a:pt x="1119" y="3720"/>
                    <a:pt x="941" y="3652"/>
                    <a:pt x="832" y="3516"/>
                  </a:cubicBezTo>
                  <a:cubicBezTo>
                    <a:pt x="723" y="3379"/>
                    <a:pt x="683" y="3201"/>
                    <a:pt x="710" y="3025"/>
                  </a:cubicBezTo>
                  <a:cubicBezTo>
                    <a:pt x="764" y="2752"/>
                    <a:pt x="1023" y="2546"/>
                    <a:pt x="1338" y="2546"/>
                  </a:cubicBezTo>
                  <a:cubicBezTo>
                    <a:pt x="2033" y="2546"/>
                    <a:pt x="2593" y="1987"/>
                    <a:pt x="2593" y="1291"/>
                  </a:cubicBezTo>
                  <a:lnTo>
                    <a:pt x="2593" y="1236"/>
                  </a:lnTo>
                  <a:cubicBezTo>
                    <a:pt x="2593" y="1072"/>
                    <a:pt x="2675" y="895"/>
                    <a:pt x="2798" y="786"/>
                  </a:cubicBezTo>
                  <a:cubicBezTo>
                    <a:pt x="2907" y="704"/>
                    <a:pt x="3043" y="650"/>
                    <a:pt x="3180" y="650"/>
                  </a:cubicBezTo>
                  <a:close/>
                  <a:moveTo>
                    <a:pt x="3180" y="0"/>
                  </a:moveTo>
                  <a:cubicBezTo>
                    <a:pt x="2892" y="0"/>
                    <a:pt x="2615" y="101"/>
                    <a:pt x="2388" y="295"/>
                  </a:cubicBezTo>
                  <a:cubicBezTo>
                    <a:pt x="2102" y="526"/>
                    <a:pt x="1938" y="868"/>
                    <a:pt x="1938" y="1236"/>
                  </a:cubicBezTo>
                  <a:lnTo>
                    <a:pt x="1938" y="1291"/>
                  </a:lnTo>
                  <a:cubicBezTo>
                    <a:pt x="1938" y="1618"/>
                    <a:pt x="1665" y="1891"/>
                    <a:pt x="1338" y="1891"/>
                  </a:cubicBezTo>
                  <a:cubicBezTo>
                    <a:pt x="710" y="1891"/>
                    <a:pt x="177" y="2315"/>
                    <a:pt x="68" y="2901"/>
                  </a:cubicBezTo>
                  <a:cubicBezTo>
                    <a:pt x="0" y="3270"/>
                    <a:pt x="95" y="3652"/>
                    <a:pt x="328" y="3925"/>
                  </a:cubicBezTo>
                  <a:cubicBezTo>
                    <a:pt x="573" y="4212"/>
                    <a:pt x="914" y="4375"/>
                    <a:pt x="1283" y="4375"/>
                  </a:cubicBezTo>
                  <a:lnTo>
                    <a:pt x="1338" y="4375"/>
                  </a:lnTo>
                  <a:cubicBezTo>
                    <a:pt x="1665" y="4375"/>
                    <a:pt x="1938" y="4648"/>
                    <a:pt x="1938" y="4990"/>
                  </a:cubicBezTo>
                  <a:cubicBezTo>
                    <a:pt x="1938" y="5618"/>
                    <a:pt x="2361" y="6150"/>
                    <a:pt x="2948" y="6246"/>
                  </a:cubicBezTo>
                  <a:cubicBezTo>
                    <a:pt x="3030" y="6259"/>
                    <a:pt x="3098" y="6273"/>
                    <a:pt x="3180" y="6273"/>
                  </a:cubicBezTo>
                  <a:cubicBezTo>
                    <a:pt x="3467" y="6273"/>
                    <a:pt x="3753" y="6177"/>
                    <a:pt x="3971" y="5986"/>
                  </a:cubicBezTo>
                  <a:cubicBezTo>
                    <a:pt x="4259" y="5740"/>
                    <a:pt x="4422" y="5400"/>
                    <a:pt x="4422" y="5030"/>
                  </a:cubicBezTo>
                  <a:lnTo>
                    <a:pt x="4422" y="4990"/>
                  </a:lnTo>
                  <a:cubicBezTo>
                    <a:pt x="4422" y="4648"/>
                    <a:pt x="4695" y="4375"/>
                    <a:pt x="5036" y="4375"/>
                  </a:cubicBezTo>
                  <a:lnTo>
                    <a:pt x="5078" y="4375"/>
                  </a:lnTo>
                  <a:cubicBezTo>
                    <a:pt x="5446" y="4375"/>
                    <a:pt x="5787" y="4212"/>
                    <a:pt x="6033" y="3925"/>
                  </a:cubicBezTo>
                  <a:cubicBezTo>
                    <a:pt x="6264" y="3652"/>
                    <a:pt x="6361" y="3270"/>
                    <a:pt x="6292" y="2901"/>
                  </a:cubicBezTo>
                  <a:cubicBezTo>
                    <a:pt x="6197" y="2315"/>
                    <a:pt x="5664" y="1891"/>
                    <a:pt x="5036" y="1891"/>
                  </a:cubicBezTo>
                  <a:cubicBezTo>
                    <a:pt x="4695" y="1891"/>
                    <a:pt x="4422" y="1618"/>
                    <a:pt x="4422" y="1291"/>
                  </a:cubicBezTo>
                  <a:cubicBezTo>
                    <a:pt x="4422" y="663"/>
                    <a:pt x="3999" y="131"/>
                    <a:pt x="3412" y="22"/>
                  </a:cubicBezTo>
                  <a:cubicBezTo>
                    <a:pt x="3335" y="7"/>
                    <a:pt x="3257" y="0"/>
                    <a:pt x="31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4045415" y="3206023"/>
              <a:ext cx="1040507" cy="185331"/>
            </a:xfrm>
            <a:custGeom>
              <a:rect b="b" l="l" r="r" t="t"/>
              <a:pathLst>
                <a:path extrusionOk="0" h="5761" w="31216">
                  <a:moveTo>
                    <a:pt x="28336" y="792"/>
                  </a:moveTo>
                  <a:cubicBezTo>
                    <a:pt x="29223" y="792"/>
                    <a:pt x="30015" y="1352"/>
                    <a:pt x="30315" y="2198"/>
                  </a:cubicBezTo>
                  <a:cubicBezTo>
                    <a:pt x="30384" y="2403"/>
                    <a:pt x="30424" y="2635"/>
                    <a:pt x="30424" y="2881"/>
                  </a:cubicBezTo>
                  <a:cubicBezTo>
                    <a:pt x="30424" y="3427"/>
                    <a:pt x="30206" y="3959"/>
                    <a:pt x="29824" y="4355"/>
                  </a:cubicBezTo>
                  <a:cubicBezTo>
                    <a:pt x="29428" y="4750"/>
                    <a:pt x="28895" y="4969"/>
                    <a:pt x="28336" y="4969"/>
                  </a:cubicBezTo>
                  <a:lnTo>
                    <a:pt x="2867" y="4969"/>
                  </a:lnTo>
                  <a:cubicBezTo>
                    <a:pt x="1720" y="4969"/>
                    <a:pt x="778" y="4027"/>
                    <a:pt x="778" y="2881"/>
                  </a:cubicBezTo>
                  <a:cubicBezTo>
                    <a:pt x="778" y="2635"/>
                    <a:pt x="820" y="2403"/>
                    <a:pt x="901" y="2184"/>
                  </a:cubicBezTo>
                  <a:cubicBezTo>
                    <a:pt x="996" y="1898"/>
                    <a:pt x="1174" y="1625"/>
                    <a:pt x="1393" y="1407"/>
                  </a:cubicBezTo>
                  <a:cubicBezTo>
                    <a:pt x="1788" y="1010"/>
                    <a:pt x="2307" y="792"/>
                    <a:pt x="2867" y="792"/>
                  </a:cubicBezTo>
                  <a:close/>
                  <a:moveTo>
                    <a:pt x="2867" y="0"/>
                  </a:moveTo>
                  <a:cubicBezTo>
                    <a:pt x="2103" y="0"/>
                    <a:pt x="1379" y="301"/>
                    <a:pt x="833" y="847"/>
                  </a:cubicBezTo>
                  <a:cubicBezTo>
                    <a:pt x="532" y="1147"/>
                    <a:pt x="287" y="1529"/>
                    <a:pt x="150" y="1925"/>
                  </a:cubicBezTo>
                  <a:cubicBezTo>
                    <a:pt x="41" y="2226"/>
                    <a:pt x="1" y="2553"/>
                    <a:pt x="1" y="2881"/>
                  </a:cubicBezTo>
                  <a:cubicBezTo>
                    <a:pt x="1" y="4464"/>
                    <a:pt x="1284" y="5760"/>
                    <a:pt x="2867" y="5760"/>
                  </a:cubicBezTo>
                  <a:lnTo>
                    <a:pt x="28336" y="5760"/>
                  </a:lnTo>
                  <a:cubicBezTo>
                    <a:pt x="29114" y="5760"/>
                    <a:pt x="29838" y="5460"/>
                    <a:pt x="30384" y="4914"/>
                  </a:cubicBezTo>
                  <a:cubicBezTo>
                    <a:pt x="30915" y="4368"/>
                    <a:pt x="31216" y="3645"/>
                    <a:pt x="31216" y="2881"/>
                  </a:cubicBezTo>
                  <a:cubicBezTo>
                    <a:pt x="31216" y="2539"/>
                    <a:pt x="31161" y="2226"/>
                    <a:pt x="31052" y="1939"/>
                  </a:cubicBezTo>
                  <a:cubicBezTo>
                    <a:pt x="30657" y="779"/>
                    <a:pt x="29565" y="0"/>
                    <a:pt x="283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4559769" y="1756219"/>
              <a:ext cx="212028" cy="201835"/>
            </a:xfrm>
            <a:custGeom>
              <a:rect b="b" l="l" r="r" t="t"/>
              <a:pathLst>
                <a:path extrusionOk="0" h="6274" w="6361">
                  <a:moveTo>
                    <a:pt x="3180" y="650"/>
                  </a:moveTo>
                  <a:cubicBezTo>
                    <a:pt x="3221" y="650"/>
                    <a:pt x="3262" y="650"/>
                    <a:pt x="3289" y="663"/>
                  </a:cubicBezTo>
                  <a:cubicBezTo>
                    <a:pt x="3562" y="717"/>
                    <a:pt x="3767" y="977"/>
                    <a:pt x="3767" y="1291"/>
                  </a:cubicBezTo>
                  <a:cubicBezTo>
                    <a:pt x="3767" y="1987"/>
                    <a:pt x="4340" y="2546"/>
                    <a:pt x="5036" y="2546"/>
                  </a:cubicBezTo>
                  <a:cubicBezTo>
                    <a:pt x="5336" y="2546"/>
                    <a:pt x="5609" y="2752"/>
                    <a:pt x="5651" y="3025"/>
                  </a:cubicBezTo>
                  <a:cubicBezTo>
                    <a:pt x="5691" y="3201"/>
                    <a:pt x="5637" y="3379"/>
                    <a:pt x="5527" y="3516"/>
                  </a:cubicBezTo>
                  <a:cubicBezTo>
                    <a:pt x="5418" y="3652"/>
                    <a:pt x="5254" y="3720"/>
                    <a:pt x="5078" y="3720"/>
                  </a:cubicBezTo>
                  <a:lnTo>
                    <a:pt x="5036" y="3720"/>
                  </a:lnTo>
                  <a:cubicBezTo>
                    <a:pt x="4340" y="3720"/>
                    <a:pt x="3767" y="4293"/>
                    <a:pt x="3767" y="4990"/>
                  </a:cubicBezTo>
                  <a:lnTo>
                    <a:pt x="3767" y="5030"/>
                  </a:lnTo>
                  <a:cubicBezTo>
                    <a:pt x="3767" y="5208"/>
                    <a:pt x="3698" y="5372"/>
                    <a:pt x="3562" y="5481"/>
                  </a:cubicBezTo>
                  <a:cubicBezTo>
                    <a:pt x="3456" y="5566"/>
                    <a:pt x="3327" y="5618"/>
                    <a:pt x="3191" y="5618"/>
                  </a:cubicBezTo>
                  <a:cubicBezTo>
                    <a:pt x="3151" y="5618"/>
                    <a:pt x="3111" y="5613"/>
                    <a:pt x="3071" y="5604"/>
                  </a:cubicBezTo>
                  <a:cubicBezTo>
                    <a:pt x="2798" y="5563"/>
                    <a:pt x="2593" y="5290"/>
                    <a:pt x="2593" y="4990"/>
                  </a:cubicBezTo>
                  <a:cubicBezTo>
                    <a:pt x="2593" y="4293"/>
                    <a:pt x="2033" y="3720"/>
                    <a:pt x="1338" y="3720"/>
                  </a:cubicBezTo>
                  <a:lnTo>
                    <a:pt x="1283" y="3720"/>
                  </a:lnTo>
                  <a:cubicBezTo>
                    <a:pt x="1119" y="3720"/>
                    <a:pt x="941" y="3652"/>
                    <a:pt x="832" y="3516"/>
                  </a:cubicBezTo>
                  <a:cubicBezTo>
                    <a:pt x="723" y="3379"/>
                    <a:pt x="683" y="3201"/>
                    <a:pt x="710" y="3025"/>
                  </a:cubicBezTo>
                  <a:cubicBezTo>
                    <a:pt x="764" y="2752"/>
                    <a:pt x="1023" y="2546"/>
                    <a:pt x="1338" y="2546"/>
                  </a:cubicBezTo>
                  <a:cubicBezTo>
                    <a:pt x="2033" y="2546"/>
                    <a:pt x="2593" y="1987"/>
                    <a:pt x="2593" y="1291"/>
                  </a:cubicBezTo>
                  <a:lnTo>
                    <a:pt x="2593" y="1236"/>
                  </a:lnTo>
                  <a:cubicBezTo>
                    <a:pt x="2593" y="1072"/>
                    <a:pt x="2675" y="895"/>
                    <a:pt x="2798" y="786"/>
                  </a:cubicBezTo>
                  <a:cubicBezTo>
                    <a:pt x="2907" y="704"/>
                    <a:pt x="3043" y="650"/>
                    <a:pt x="3180" y="650"/>
                  </a:cubicBezTo>
                  <a:close/>
                  <a:moveTo>
                    <a:pt x="3180" y="0"/>
                  </a:moveTo>
                  <a:cubicBezTo>
                    <a:pt x="2892" y="0"/>
                    <a:pt x="2615" y="101"/>
                    <a:pt x="2388" y="295"/>
                  </a:cubicBezTo>
                  <a:cubicBezTo>
                    <a:pt x="2102" y="526"/>
                    <a:pt x="1938" y="868"/>
                    <a:pt x="1938" y="1236"/>
                  </a:cubicBezTo>
                  <a:lnTo>
                    <a:pt x="1938" y="1291"/>
                  </a:lnTo>
                  <a:cubicBezTo>
                    <a:pt x="1938" y="1618"/>
                    <a:pt x="1665" y="1891"/>
                    <a:pt x="1338" y="1891"/>
                  </a:cubicBezTo>
                  <a:cubicBezTo>
                    <a:pt x="710" y="1891"/>
                    <a:pt x="177" y="2315"/>
                    <a:pt x="68" y="2901"/>
                  </a:cubicBezTo>
                  <a:cubicBezTo>
                    <a:pt x="0" y="3270"/>
                    <a:pt x="95" y="3652"/>
                    <a:pt x="328" y="3925"/>
                  </a:cubicBezTo>
                  <a:cubicBezTo>
                    <a:pt x="573" y="4212"/>
                    <a:pt x="914" y="4375"/>
                    <a:pt x="1283" y="4375"/>
                  </a:cubicBezTo>
                  <a:lnTo>
                    <a:pt x="1338" y="4375"/>
                  </a:lnTo>
                  <a:cubicBezTo>
                    <a:pt x="1665" y="4375"/>
                    <a:pt x="1938" y="4648"/>
                    <a:pt x="1938" y="4990"/>
                  </a:cubicBezTo>
                  <a:cubicBezTo>
                    <a:pt x="1938" y="5618"/>
                    <a:pt x="2361" y="6150"/>
                    <a:pt x="2948" y="6246"/>
                  </a:cubicBezTo>
                  <a:cubicBezTo>
                    <a:pt x="3030" y="6259"/>
                    <a:pt x="3098" y="6273"/>
                    <a:pt x="3180" y="6273"/>
                  </a:cubicBezTo>
                  <a:cubicBezTo>
                    <a:pt x="3467" y="6273"/>
                    <a:pt x="3753" y="6177"/>
                    <a:pt x="3971" y="5986"/>
                  </a:cubicBezTo>
                  <a:cubicBezTo>
                    <a:pt x="4259" y="5740"/>
                    <a:pt x="4422" y="5400"/>
                    <a:pt x="4422" y="5030"/>
                  </a:cubicBezTo>
                  <a:lnTo>
                    <a:pt x="4422" y="4990"/>
                  </a:lnTo>
                  <a:cubicBezTo>
                    <a:pt x="4422" y="4648"/>
                    <a:pt x="4695" y="4375"/>
                    <a:pt x="5036" y="4375"/>
                  </a:cubicBezTo>
                  <a:lnTo>
                    <a:pt x="5078" y="4375"/>
                  </a:lnTo>
                  <a:cubicBezTo>
                    <a:pt x="5446" y="4375"/>
                    <a:pt x="5787" y="4212"/>
                    <a:pt x="6033" y="3925"/>
                  </a:cubicBezTo>
                  <a:cubicBezTo>
                    <a:pt x="6264" y="3652"/>
                    <a:pt x="6361" y="3270"/>
                    <a:pt x="6292" y="2901"/>
                  </a:cubicBezTo>
                  <a:cubicBezTo>
                    <a:pt x="6197" y="2315"/>
                    <a:pt x="5664" y="1891"/>
                    <a:pt x="5036" y="1891"/>
                  </a:cubicBezTo>
                  <a:cubicBezTo>
                    <a:pt x="4695" y="1891"/>
                    <a:pt x="4422" y="1618"/>
                    <a:pt x="4422" y="1291"/>
                  </a:cubicBezTo>
                  <a:cubicBezTo>
                    <a:pt x="4422" y="663"/>
                    <a:pt x="3999" y="131"/>
                    <a:pt x="3412" y="22"/>
                  </a:cubicBezTo>
                  <a:cubicBezTo>
                    <a:pt x="3335" y="7"/>
                    <a:pt x="3257" y="0"/>
                    <a:pt x="31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4345490" y="1958047"/>
              <a:ext cx="136078" cy="129527"/>
            </a:xfrm>
            <a:custGeom>
              <a:rect b="b" l="l" r="r" t="t"/>
              <a:pathLst>
                <a:path extrusionOk="0" h="6274" w="6361">
                  <a:moveTo>
                    <a:pt x="3180" y="650"/>
                  </a:moveTo>
                  <a:cubicBezTo>
                    <a:pt x="3221" y="650"/>
                    <a:pt x="3262" y="650"/>
                    <a:pt x="3289" y="663"/>
                  </a:cubicBezTo>
                  <a:cubicBezTo>
                    <a:pt x="3562" y="717"/>
                    <a:pt x="3767" y="977"/>
                    <a:pt x="3767" y="1291"/>
                  </a:cubicBezTo>
                  <a:cubicBezTo>
                    <a:pt x="3767" y="1987"/>
                    <a:pt x="4340" y="2546"/>
                    <a:pt x="5036" y="2546"/>
                  </a:cubicBezTo>
                  <a:cubicBezTo>
                    <a:pt x="5336" y="2546"/>
                    <a:pt x="5609" y="2752"/>
                    <a:pt x="5651" y="3025"/>
                  </a:cubicBezTo>
                  <a:cubicBezTo>
                    <a:pt x="5691" y="3201"/>
                    <a:pt x="5637" y="3379"/>
                    <a:pt x="5527" y="3516"/>
                  </a:cubicBezTo>
                  <a:cubicBezTo>
                    <a:pt x="5418" y="3652"/>
                    <a:pt x="5254" y="3720"/>
                    <a:pt x="5078" y="3720"/>
                  </a:cubicBezTo>
                  <a:lnTo>
                    <a:pt x="5036" y="3720"/>
                  </a:lnTo>
                  <a:cubicBezTo>
                    <a:pt x="4340" y="3720"/>
                    <a:pt x="3767" y="4293"/>
                    <a:pt x="3767" y="4990"/>
                  </a:cubicBezTo>
                  <a:lnTo>
                    <a:pt x="3767" y="5030"/>
                  </a:lnTo>
                  <a:cubicBezTo>
                    <a:pt x="3767" y="5208"/>
                    <a:pt x="3698" y="5372"/>
                    <a:pt x="3562" y="5481"/>
                  </a:cubicBezTo>
                  <a:cubicBezTo>
                    <a:pt x="3456" y="5566"/>
                    <a:pt x="3327" y="5618"/>
                    <a:pt x="3191" y="5618"/>
                  </a:cubicBezTo>
                  <a:cubicBezTo>
                    <a:pt x="3151" y="5618"/>
                    <a:pt x="3111" y="5613"/>
                    <a:pt x="3071" y="5604"/>
                  </a:cubicBezTo>
                  <a:cubicBezTo>
                    <a:pt x="2798" y="5563"/>
                    <a:pt x="2593" y="5290"/>
                    <a:pt x="2593" y="4990"/>
                  </a:cubicBezTo>
                  <a:cubicBezTo>
                    <a:pt x="2593" y="4293"/>
                    <a:pt x="2033" y="3720"/>
                    <a:pt x="1338" y="3720"/>
                  </a:cubicBezTo>
                  <a:lnTo>
                    <a:pt x="1283" y="3720"/>
                  </a:lnTo>
                  <a:cubicBezTo>
                    <a:pt x="1119" y="3720"/>
                    <a:pt x="941" y="3652"/>
                    <a:pt x="832" y="3516"/>
                  </a:cubicBezTo>
                  <a:cubicBezTo>
                    <a:pt x="723" y="3379"/>
                    <a:pt x="683" y="3201"/>
                    <a:pt x="710" y="3025"/>
                  </a:cubicBezTo>
                  <a:cubicBezTo>
                    <a:pt x="764" y="2752"/>
                    <a:pt x="1023" y="2546"/>
                    <a:pt x="1338" y="2546"/>
                  </a:cubicBezTo>
                  <a:cubicBezTo>
                    <a:pt x="2033" y="2546"/>
                    <a:pt x="2593" y="1987"/>
                    <a:pt x="2593" y="1291"/>
                  </a:cubicBezTo>
                  <a:lnTo>
                    <a:pt x="2593" y="1236"/>
                  </a:lnTo>
                  <a:cubicBezTo>
                    <a:pt x="2593" y="1072"/>
                    <a:pt x="2675" y="895"/>
                    <a:pt x="2798" y="786"/>
                  </a:cubicBezTo>
                  <a:cubicBezTo>
                    <a:pt x="2907" y="704"/>
                    <a:pt x="3043" y="650"/>
                    <a:pt x="3180" y="650"/>
                  </a:cubicBezTo>
                  <a:close/>
                  <a:moveTo>
                    <a:pt x="3180" y="0"/>
                  </a:moveTo>
                  <a:cubicBezTo>
                    <a:pt x="2892" y="0"/>
                    <a:pt x="2615" y="101"/>
                    <a:pt x="2388" y="295"/>
                  </a:cubicBezTo>
                  <a:cubicBezTo>
                    <a:pt x="2102" y="526"/>
                    <a:pt x="1938" y="868"/>
                    <a:pt x="1938" y="1236"/>
                  </a:cubicBezTo>
                  <a:lnTo>
                    <a:pt x="1938" y="1291"/>
                  </a:lnTo>
                  <a:cubicBezTo>
                    <a:pt x="1938" y="1618"/>
                    <a:pt x="1665" y="1891"/>
                    <a:pt x="1338" y="1891"/>
                  </a:cubicBezTo>
                  <a:cubicBezTo>
                    <a:pt x="710" y="1891"/>
                    <a:pt x="177" y="2315"/>
                    <a:pt x="68" y="2901"/>
                  </a:cubicBezTo>
                  <a:cubicBezTo>
                    <a:pt x="0" y="3270"/>
                    <a:pt x="95" y="3652"/>
                    <a:pt x="328" y="3925"/>
                  </a:cubicBezTo>
                  <a:cubicBezTo>
                    <a:pt x="573" y="4212"/>
                    <a:pt x="914" y="4375"/>
                    <a:pt x="1283" y="4375"/>
                  </a:cubicBezTo>
                  <a:lnTo>
                    <a:pt x="1338" y="4375"/>
                  </a:lnTo>
                  <a:cubicBezTo>
                    <a:pt x="1665" y="4375"/>
                    <a:pt x="1938" y="4648"/>
                    <a:pt x="1938" y="4990"/>
                  </a:cubicBezTo>
                  <a:cubicBezTo>
                    <a:pt x="1938" y="5618"/>
                    <a:pt x="2361" y="6150"/>
                    <a:pt x="2948" y="6246"/>
                  </a:cubicBezTo>
                  <a:cubicBezTo>
                    <a:pt x="3030" y="6259"/>
                    <a:pt x="3098" y="6273"/>
                    <a:pt x="3180" y="6273"/>
                  </a:cubicBezTo>
                  <a:cubicBezTo>
                    <a:pt x="3467" y="6273"/>
                    <a:pt x="3753" y="6177"/>
                    <a:pt x="3971" y="5986"/>
                  </a:cubicBezTo>
                  <a:cubicBezTo>
                    <a:pt x="4259" y="5740"/>
                    <a:pt x="4422" y="5400"/>
                    <a:pt x="4422" y="5030"/>
                  </a:cubicBezTo>
                  <a:lnTo>
                    <a:pt x="4422" y="4990"/>
                  </a:lnTo>
                  <a:cubicBezTo>
                    <a:pt x="4422" y="4648"/>
                    <a:pt x="4695" y="4375"/>
                    <a:pt x="5036" y="4375"/>
                  </a:cubicBezTo>
                  <a:lnTo>
                    <a:pt x="5078" y="4375"/>
                  </a:lnTo>
                  <a:cubicBezTo>
                    <a:pt x="5446" y="4375"/>
                    <a:pt x="5787" y="4212"/>
                    <a:pt x="6033" y="3925"/>
                  </a:cubicBezTo>
                  <a:cubicBezTo>
                    <a:pt x="6264" y="3652"/>
                    <a:pt x="6361" y="3270"/>
                    <a:pt x="6292" y="2901"/>
                  </a:cubicBezTo>
                  <a:cubicBezTo>
                    <a:pt x="6197" y="2315"/>
                    <a:pt x="5664" y="1891"/>
                    <a:pt x="5036" y="1891"/>
                  </a:cubicBezTo>
                  <a:cubicBezTo>
                    <a:pt x="4695" y="1891"/>
                    <a:pt x="4422" y="1618"/>
                    <a:pt x="4422" y="1291"/>
                  </a:cubicBezTo>
                  <a:cubicBezTo>
                    <a:pt x="4422" y="663"/>
                    <a:pt x="3999" y="131"/>
                    <a:pt x="3412" y="22"/>
                  </a:cubicBezTo>
                  <a:cubicBezTo>
                    <a:pt x="3335" y="7"/>
                    <a:pt x="3257" y="0"/>
                    <a:pt x="3180" y="0"/>
                  </a:cubicBezTo>
                  <a:close/>
                </a:path>
              </a:pathLst>
            </a:custGeom>
            <a:solidFill>
              <a:schemeClr val="dk2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6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p28"/>
          <p:cNvSpPr txBox="1"/>
          <p:nvPr>
            <p:ph type="title"/>
          </p:nvPr>
        </p:nvSpPr>
        <p:spPr>
          <a:xfrm>
            <a:off x="1069850" y="445025"/>
            <a:ext cx="7004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Why Us?</a:t>
            </a:r>
            <a:endParaRPr sz="3600"/>
          </a:p>
        </p:txBody>
      </p:sp>
      <p:sp>
        <p:nvSpPr>
          <p:cNvPr id="768" name="Google Shape;768;p28"/>
          <p:cNvSpPr txBox="1"/>
          <p:nvPr>
            <p:ph idx="2" type="title"/>
          </p:nvPr>
        </p:nvSpPr>
        <p:spPr>
          <a:xfrm>
            <a:off x="720000" y="2082080"/>
            <a:ext cx="23055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Pay your Bill Online</a:t>
            </a:r>
            <a:endParaRPr/>
          </a:p>
        </p:txBody>
      </p:sp>
      <p:sp>
        <p:nvSpPr>
          <p:cNvPr id="769" name="Google Shape;769;p28"/>
          <p:cNvSpPr txBox="1"/>
          <p:nvPr>
            <p:ph idx="3" type="title"/>
          </p:nvPr>
        </p:nvSpPr>
        <p:spPr>
          <a:xfrm>
            <a:off x="3419269" y="2097505"/>
            <a:ext cx="23055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Get Paperless Billing</a:t>
            </a:r>
            <a:endParaRPr/>
          </a:p>
        </p:txBody>
      </p:sp>
      <p:sp>
        <p:nvSpPr>
          <p:cNvPr id="770" name="Google Shape;770;p28"/>
          <p:cNvSpPr txBox="1"/>
          <p:nvPr>
            <p:ph idx="5" type="title"/>
          </p:nvPr>
        </p:nvSpPr>
        <p:spPr>
          <a:xfrm>
            <a:off x="720000" y="3910093"/>
            <a:ext cx="23055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Enroll in Autopay</a:t>
            </a:r>
            <a:endParaRPr/>
          </a:p>
        </p:txBody>
      </p:sp>
      <p:sp>
        <p:nvSpPr>
          <p:cNvPr id="771" name="Google Shape;771;p28"/>
          <p:cNvSpPr txBox="1"/>
          <p:nvPr>
            <p:ph idx="7" type="title"/>
          </p:nvPr>
        </p:nvSpPr>
        <p:spPr>
          <a:xfrm>
            <a:off x="3419269" y="4048718"/>
            <a:ext cx="23055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See Pickup Schedules</a:t>
            </a:r>
            <a:endParaRPr/>
          </a:p>
        </p:txBody>
      </p:sp>
      <p:sp>
        <p:nvSpPr>
          <p:cNvPr id="772" name="Google Shape;772;p28"/>
          <p:cNvSpPr txBox="1"/>
          <p:nvPr>
            <p:ph idx="9" type="title"/>
          </p:nvPr>
        </p:nvSpPr>
        <p:spPr>
          <a:xfrm>
            <a:off x="6166395" y="2097493"/>
            <a:ext cx="23055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Trash Collection from Home</a:t>
            </a:r>
            <a:endParaRPr/>
          </a:p>
        </p:txBody>
      </p:sp>
      <p:sp>
        <p:nvSpPr>
          <p:cNvPr id="773" name="Google Shape;773;p28"/>
          <p:cNvSpPr txBox="1"/>
          <p:nvPr>
            <p:ph idx="14" type="title"/>
          </p:nvPr>
        </p:nvSpPr>
        <p:spPr>
          <a:xfrm>
            <a:off x="6118545" y="4048718"/>
            <a:ext cx="23055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Collect Green credits and Shop</a:t>
            </a:r>
            <a:endParaRPr/>
          </a:p>
        </p:txBody>
      </p:sp>
      <p:grpSp>
        <p:nvGrpSpPr>
          <p:cNvPr id="774" name="Google Shape;774;p28"/>
          <p:cNvGrpSpPr/>
          <p:nvPr/>
        </p:nvGrpSpPr>
        <p:grpSpPr>
          <a:xfrm>
            <a:off x="7031650" y="1452247"/>
            <a:ext cx="575000" cy="478450"/>
            <a:chOff x="7031650" y="1472650"/>
            <a:chExt cx="575000" cy="478450"/>
          </a:xfrm>
        </p:grpSpPr>
        <p:sp>
          <p:nvSpPr>
            <p:cNvPr id="775" name="Google Shape;775;p28"/>
            <p:cNvSpPr/>
            <p:nvPr/>
          </p:nvSpPr>
          <p:spPr>
            <a:xfrm>
              <a:off x="7140925" y="1566675"/>
              <a:ext cx="350050" cy="376725"/>
            </a:xfrm>
            <a:custGeom>
              <a:rect b="b" l="l" r="r" t="t"/>
              <a:pathLst>
                <a:path extrusionOk="0" h="15069" w="14002">
                  <a:moveTo>
                    <a:pt x="7001" y="0"/>
                  </a:moveTo>
                  <a:lnTo>
                    <a:pt x="1" y="6287"/>
                  </a:lnTo>
                  <a:lnTo>
                    <a:pt x="1" y="15068"/>
                  </a:lnTo>
                  <a:lnTo>
                    <a:pt x="14002" y="15068"/>
                  </a:lnTo>
                  <a:lnTo>
                    <a:pt x="14002" y="6287"/>
                  </a:lnTo>
                  <a:lnTo>
                    <a:pt x="700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6" name="Google Shape;776;p28"/>
            <p:cNvSpPr/>
            <p:nvPr/>
          </p:nvSpPr>
          <p:spPr>
            <a:xfrm>
              <a:off x="7140925" y="1566675"/>
              <a:ext cx="202425" cy="376725"/>
            </a:xfrm>
            <a:custGeom>
              <a:rect b="b" l="l" r="r" t="t"/>
              <a:pathLst>
                <a:path extrusionOk="0" h="15069" w="8097">
                  <a:moveTo>
                    <a:pt x="7001" y="0"/>
                  </a:moveTo>
                  <a:lnTo>
                    <a:pt x="1" y="6287"/>
                  </a:lnTo>
                  <a:lnTo>
                    <a:pt x="1" y="15068"/>
                  </a:lnTo>
                  <a:lnTo>
                    <a:pt x="2189" y="15068"/>
                  </a:lnTo>
                  <a:lnTo>
                    <a:pt x="2189" y="6287"/>
                  </a:lnTo>
                  <a:lnTo>
                    <a:pt x="8097" y="980"/>
                  </a:lnTo>
                  <a:lnTo>
                    <a:pt x="700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7" name="Google Shape;777;p28"/>
            <p:cNvSpPr/>
            <p:nvPr/>
          </p:nvSpPr>
          <p:spPr>
            <a:xfrm>
              <a:off x="7039525" y="1480900"/>
              <a:ext cx="551300" cy="284575"/>
            </a:xfrm>
            <a:custGeom>
              <a:rect b="b" l="l" r="r" t="t"/>
              <a:pathLst>
                <a:path extrusionOk="0" h="11383" w="22052">
                  <a:moveTo>
                    <a:pt x="11057" y="0"/>
                  </a:moveTo>
                  <a:cubicBezTo>
                    <a:pt x="10709" y="0"/>
                    <a:pt x="10361" y="125"/>
                    <a:pt x="10084" y="376"/>
                  </a:cubicBezTo>
                  <a:lnTo>
                    <a:pt x="669" y="8829"/>
                  </a:lnTo>
                  <a:cubicBezTo>
                    <a:pt x="56" y="9364"/>
                    <a:pt x="0" y="10295"/>
                    <a:pt x="543" y="10897"/>
                  </a:cubicBezTo>
                  <a:cubicBezTo>
                    <a:pt x="831" y="11219"/>
                    <a:pt x="1229" y="11382"/>
                    <a:pt x="1629" y="11382"/>
                  </a:cubicBezTo>
                  <a:cubicBezTo>
                    <a:pt x="1983" y="11382"/>
                    <a:pt x="2338" y="11255"/>
                    <a:pt x="2618" y="10995"/>
                  </a:cubicBezTo>
                  <a:lnTo>
                    <a:pt x="11057" y="3417"/>
                  </a:lnTo>
                  <a:lnTo>
                    <a:pt x="19500" y="10995"/>
                  </a:lnTo>
                  <a:cubicBezTo>
                    <a:pt x="19769" y="11237"/>
                    <a:pt x="20116" y="11370"/>
                    <a:pt x="20473" y="11370"/>
                  </a:cubicBezTo>
                  <a:cubicBezTo>
                    <a:pt x="21078" y="11370"/>
                    <a:pt x="21617" y="10995"/>
                    <a:pt x="21834" y="10432"/>
                  </a:cubicBezTo>
                  <a:cubicBezTo>
                    <a:pt x="22051" y="9868"/>
                    <a:pt x="21897" y="9231"/>
                    <a:pt x="21446" y="8829"/>
                  </a:cubicBezTo>
                  <a:lnTo>
                    <a:pt x="12030" y="376"/>
                  </a:lnTo>
                  <a:cubicBezTo>
                    <a:pt x="11754" y="125"/>
                    <a:pt x="11406" y="0"/>
                    <a:pt x="110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8" name="Google Shape;778;p28"/>
            <p:cNvSpPr/>
            <p:nvPr/>
          </p:nvSpPr>
          <p:spPr>
            <a:xfrm>
              <a:off x="7039525" y="1475650"/>
              <a:ext cx="303300" cy="284250"/>
            </a:xfrm>
            <a:custGeom>
              <a:rect b="b" l="l" r="r" t="t"/>
              <a:pathLst>
                <a:path extrusionOk="0" h="11370" w="12132">
                  <a:moveTo>
                    <a:pt x="11036" y="0"/>
                  </a:moveTo>
                  <a:cubicBezTo>
                    <a:pt x="10688" y="0"/>
                    <a:pt x="10340" y="125"/>
                    <a:pt x="10063" y="376"/>
                  </a:cubicBezTo>
                  <a:lnTo>
                    <a:pt x="648" y="8829"/>
                  </a:lnTo>
                  <a:cubicBezTo>
                    <a:pt x="49" y="9364"/>
                    <a:pt x="0" y="10288"/>
                    <a:pt x="539" y="10887"/>
                  </a:cubicBezTo>
                  <a:cubicBezTo>
                    <a:pt x="826" y="11207"/>
                    <a:pt x="1222" y="11369"/>
                    <a:pt x="1621" y="11369"/>
                  </a:cubicBezTo>
                  <a:cubicBezTo>
                    <a:pt x="1968" y="11369"/>
                    <a:pt x="2317" y="11246"/>
                    <a:pt x="2597" y="10995"/>
                  </a:cubicBezTo>
                  <a:lnTo>
                    <a:pt x="2723" y="10883"/>
                  </a:lnTo>
                  <a:cubicBezTo>
                    <a:pt x="2188" y="10285"/>
                    <a:pt x="2237" y="9364"/>
                    <a:pt x="2835" y="8825"/>
                  </a:cubicBezTo>
                  <a:lnTo>
                    <a:pt x="12132" y="481"/>
                  </a:lnTo>
                  <a:lnTo>
                    <a:pt x="12009" y="376"/>
                  </a:lnTo>
                  <a:cubicBezTo>
                    <a:pt x="11733" y="125"/>
                    <a:pt x="11385" y="0"/>
                    <a:pt x="110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9" name="Google Shape;779;p28"/>
            <p:cNvSpPr/>
            <p:nvPr/>
          </p:nvSpPr>
          <p:spPr>
            <a:xfrm>
              <a:off x="7261250" y="1756375"/>
              <a:ext cx="114925" cy="114825"/>
            </a:xfrm>
            <a:custGeom>
              <a:rect b="b" l="l" r="r" t="t"/>
              <a:pathLst>
                <a:path extrusionOk="0" h="4593" w="4597">
                  <a:moveTo>
                    <a:pt x="1" y="1"/>
                  </a:moveTo>
                  <a:lnTo>
                    <a:pt x="1" y="3280"/>
                  </a:lnTo>
                  <a:cubicBezTo>
                    <a:pt x="1" y="4005"/>
                    <a:pt x="589" y="4593"/>
                    <a:pt x="1313" y="4593"/>
                  </a:cubicBezTo>
                  <a:lnTo>
                    <a:pt x="3284" y="4593"/>
                  </a:lnTo>
                  <a:cubicBezTo>
                    <a:pt x="4008" y="4593"/>
                    <a:pt x="4596" y="4005"/>
                    <a:pt x="4596" y="3280"/>
                  </a:cubicBezTo>
                  <a:lnTo>
                    <a:pt x="459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0" name="Google Shape;780;p28"/>
            <p:cNvSpPr/>
            <p:nvPr/>
          </p:nvSpPr>
          <p:spPr>
            <a:xfrm>
              <a:off x="7261250" y="1756375"/>
              <a:ext cx="65650" cy="114825"/>
            </a:xfrm>
            <a:custGeom>
              <a:rect b="b" l="l" r="r" t="t"/>
              <a:pathLst>
                <a:path extrusionOk="0" h="4593" w="2626">
                  <a:moveTo>
                    <a:pt x="1" y="1"/>
                  </a:moveTo>
                  <a:lnTo>
                    <a:pt x="1" y="3280"/>
                  </a:lnTo>
                  <a:cubicBezTo>
                    <a:pt x="1" y="4005"/>
                    <a:pt x="589" y="4593"/>
                    <a:pt x="1313" y="4593"/>
                  </a:cubicBezTo>
                  <a:lnTo>
                    <a:pt x="2626" y="4593"/>
                  </a:lnTo>
                  <a:cubicBezTo>
                    <a:pt x="1901" y="4593"/>
                    <a:pt x="1313" y="4005"/>
                    <a:pt x="1313" y="3280"/>
                  </a:cubicBezTo>
                  <a:lnTo>
                    <a:pt x="131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1" name="Google Shape;781;p28"/>
            <p:cNvSpPr/>
            <p:nvPr/>
          </p:nvSpPr>
          <p:spPr>
            <a:xfrm>
              <a:off x="7031650" y="1472650"/>
              <a:ext cx="575000" cy="478450"/>
            </a:xfrm>
            <a:custGeom>
              <a:rect b="b" l="l" r="r" t="t"/>
              <a:pathLst>
                <a:path extrusionOk="0" h="19138" w="23000">
                  <a:moveTo>
                    <a:pt x="11395" y="0"/>
                  </a:moveTo>
                  <a:cubicBezTo>
                    <a:pt x="10968" y="0"/>
                    <a:pt x="10541" y="153"/>
                    <a:pt x="10203" y="457"/>
                  </a:cubicBezTo>
                  <a:lnTo>
                    <a:pt x="791" y="8914"/>
                  </a:lnTo>
                  <a:cubicBezTo>
                    <a:pt x="63" y="9575"/>
                    <a:pt x="0" y="10699"/>
                    <a:pt x="655" y="11437"/>
                  </a:cubicBezTo>
                  <a:cubicBezTo>
                    <a:pt x="1002" y="11826"/>
                    <a:pt x="1493" y="12024"/>
                    <a:pt x="1986" y="12024"/>
                  </a:cubicBezTo>
                  <a:cubicBezTo>
                    <a:pt x="2412" y="12024"/>
                    <a:pt x="2839" y="11876"/>
                    <a:pt x="3175" y="11574"/>
                  </a:cubicBezTo>
                  <a:lnTo>
                    <a:pt x="4067" y="10772"/>
                  </a:lnTo>
                  <a:lnTo>
                    <a:pt x="4067" y="14230"/>
                  </a:lnTo>
                  <a:cubicBezTo>
                    <a:pt x="4064" y="14398"/>
                    <a:pt x="4186" y="14542"/>
                    <a:pt x="4354" y="14570"/>
                  </a:cubicBezTo>
                  <a:cubicBezTo>
                    <a:pt x="4367" y="14571"/>
                    <a:pt x="4379" y="14572"/>
                    <a:pt x="4391" y="14572"/>
                  </a:cubicBezTo>
                  <a:cubicBezTo>
                    <a:pt x="4571" y="14572"/>
                    <a:pt x="4722" y="14428"/>
                    <a:pt x="4722" y="14241"/>
                  </a:cubicBezTo>
                  <a:lnTo>
                    <a:pt x="4722" y="10198"/>
                  </a:lnTo>
                  <a:lnTo>
                    <a:pt x="11393" y="4206"/>
                  </a:lnTo>
                  <a:lnTo>
                    <a:pt x="18068" y="10198"/>
                  </a:lnTo>
                  <a:lnTo>
                    <a:pt x="18068" y="18479"/>
                  </a:lnTo>
                  <a:lnTo>
                    <a:pt x="11810" y="18479"/>
                  </a:lnTo>
                  <a:lnTo>
                    <a:pt x="11810" y="16250"/>
                  </a:lnTo>
                  <a:lnTo>
                    <a:pt x="13784" y="16250"/>
                  </a:lnTo>
                  <a:cubicBezTo>
                    <a:pt x="13976" y="16250"/>
                    <a:pt x="14130" y="16096"/>
                    <a:pt x="14130" y="15907"/>
                  </a:cubicBezTo>
                  <a:lnTo>
                    <a:pt x="14130" y="13667"/>
                  </a:lnTo>
                  <a:cubicBezTo>
                    <a:pt x="14130" y="13646"/>
                    <a:pt x="14123" y="13628"/>
                    <a:pt x="14109" y="13618"/>
                  </a:cubicBezTo>
                  <a:cubicBezTo>
                    <a:pt x="14009" y="13511"/>
                    <a:pt x="13901" y="13468"/>
                    <a:pt x="13802" y="13468"/>
                  </a:cubicBezTo>
                  <a:cubicBezTo>
                    <a:pt x="13620" y="13468"/>
                    <a:pt x="13472" y="13615"/>
                    <a:pt x="13472" y="13796"/>
                  </a:cubicBezTo>
                  <a:lnTo>
                    <a:pt x="13472" y="14608"/>
                  </a:lnTo>
                  <a:cubicBezTo>
                    <a:pt x="13472" y="15151"/>
                    <a:pt x="13031" y="15592"/>
                    <a:pt x="12489" y="15592"/>
                  </a:cubicBezTo>
                  <a:lnTo>
                    <a:pt x="10522" y="15592"/>
                  </a:lnTo>
                  <a:cubicBezTo>
                    <a:pt x="9976" y="15592"/>
                    <a:pt x="9535" y="15151"/>
                    <a:pt x="9535" y="14608"/>
                  </a:cubicBezTo>
                  <a:lnTo>
                    <a:pt x="9535" y="11654"/>
                  </a:lnTo>
                  <a:lnTo>
                    <a:pt x="13472" y="11654"/>
                  </a:lnTo>
                  <a:lnTo>
                    <a:pt x="13472" y="12351"/>
                  </a:lnTo>
                  <a:cubicBezTo>
                    <a:pt x="13469" y="12519"/>
                    <a:pt x="13595" y="12662"/>
                    <a:pt x="13759" y="12687"/>
                  </a:cubicBezTo>
                  <a:cubicBezTo>
                    <a:pt x="13775" y="12689"/>
                    <a:pt x="13790" y="12690"/>
                    <a:pt x="13806" y="12690"/>
                  </a:cubicBezTo>
                  <a:cubicBezTo>
                    <a:pt x="13982" y="12690"/>
                    <a:pt x="14130" y="12545"/>
                    <a:pt x="14130" y="12361"/>
                  </a:cubicBezTo>
                  <a:lnTo>
                    <a:pt x="14130" y="11329"/>
                  </a:lnTo>
                  <a:cubicBezTo>
                    <a:pt x="14130" y="11147"/>
                    <a:pt x="13983" y="11000"/>
                    <a:pt x="13801" y="11000"/>
                  </a:cubicBezTo>
                  <a:lnTo>
                    <a:pt x="12772" y="11000"/>
                  </a:lnTo>
                  <a:lnTo>
                    <a:pt x="12772" y="8553"/>
                  </a:lnTo>
                  <a:cubicBezTo>
                    <a:pt x="12776" y="8385"/>
                    <a:pt x="12653" y="8238"/>
                    <a:pt x="12485" y="8213"/>
                  </a:cubicBezTo>
                  <a:cubicBezTo>
                    <a:pt x="12471" y="8212"/>
                    <a:pt x="12458" y="8211"/>
                    <a:pt x="12444" y="8211"/>
                  </a:cubicBezTo>
                  <a:cubicBezTo>
                    <a:pt x="12266" y="8211"/>
                    <a:pt x="12118" y="8357"/>
                    <a:pt x="12118" y="8539"/>
                  </a:cubicBezTo>
                  <a:lnTo>
                    <a:pt x="12118" y="11000"/>
                  </a:lnTo>
                  <a:lnTo>
                    <a:pt x="10672" y="11000"/>
                  </a:lnTo>
                  <a:lnTo>
                    <a:pt x="10672" y="8553"/>
                  </a:lnTo>
                  <a:cubicBezTo>
                    <a:pt x="10676" y="8385"/>
                    <a:pt x="10553" y="8238"/>
                    <a:pt x="10385" y="8213"/>
                  </a:cubicBezTo>
                  <a:cubicBezTo>
                    <a:pt x="10371" y="8212"/>
                    <a:pt x="10358" y="8211"/>
                    <a:pt x="10344" y="8211"/>
                  </a:cubicBezTo>
                  <a:cubicBezTo>
                    <a:pt x="10166" y="8211"/>
                    <a:pt x="10018" y="8357"/>
                    <a:pt x="10018" y="8539"/>
                  </a:cubicBezTo>
                  <a:lnTo>
                    <a:pt x="10018" y="11000"/>
                  </a:lnTo>
                  <a:lnTo>
                    <a:pt x="9209" y="11000"/>
                  </a:lnTo>
                  <a:cubicBezTo>
                    <a:pt x="9027" y="11000"/>
                    <a:pt x="8880" y="11147"/>
                    <a:pt x="8880" y="11329"/>
                  </a:cubicBezTo>
                  <a:lnTo>
                    <a:pt x="8880" y="14608"/>
                  </a:lnTo>
                  <a:cubicBezTo>
                    <a:pt x="8880" y="15515"/>
                    <a:pt x="9615" y="16250"/>
                    <a:pt x="10522" y="16250"/>
                  </a:cubicBezTo>
                  <a:lnTo>
                    <a:pt x="11155" y="16250"/>
                  </a:lnTo>
                  <a:lnTo>
                    <a:pt x="11155" y="18479"/>
                  </a:lnTo>
                  <a:lnTo>
                    <a:pt x="4680" y="18479"/>
                  </a:lnTo>
                  <a:lnTo>
                    <a:pt x="4680" y="15644"/>
                  </a:lnTo>
                  <a:cubicBezTo>
                    <a:pt x="4683" y="15497"/>
                    <a:pt x="4582" y="15368"/>
                    <a:pt x="4438" y="15329"/>
                  </a:cubicBezTo>
                  <a:cubicBezTo>
                    <a:pt x="4417" y="15325"/>
                    <a:pt x="4396" y="15322"/>
                    <a:pt x="4375" y="15322"/>
                  </a:cubicBezTo>
                  <a:cubicBezTo>
                    <a:pt x="4206" y="15322"/>
                    <a:pt x="4067" y="15467"/>
                    <a:pt x="4067" y="15651"/>
                  </a:cubicBezTo>
                  <a:lnTo>
                    <a:pt x="4067" y="18808"/>
                  </a:lnTo>
                  <a:cubicBezTo>
                    <a:pt x="4067" y="18990"/>
                    <a:pt x="4214" y="19137"/>
                    <a:pt x="4396" y="19137"/>
                  </a:cubicBezTo>
                  <a:lnTo>
                    <a:pt x="18397" y="19137"/>
                  </a:lnTo>
                  <a:cubicBezTo>
                    <a:pt x="18576" y="19137"/>
                    <a:pt x="18723" y="18990"/>
                    <a:pt x="18723" y="18808"/>
                  </a:cubicBezTo>
                  <a:lnTo>
                    <a:pt x="18723" y="10769"/>
                  </a:lnTo>
                  <a:lnTo>
                    <a:pt x="19615" y="11570"/>
                  </a:lnTo>
                  <a:cubicBezTo>
                    <a:pt x="19945" y="11866"/>
                    <a:pt x="20368" y="12011"/>
                    <a:pt x="20793" y="12011"/>
                  </a:cubicBezTo>
                  <a:cubicBezTo>
                    <a:pt x="21286" y="12011"/>
                    <a:pt x="21782" y="11816"/>
                    <a:pt x="22135" y="11434"/>
                  </a:cubicBezTo>
                  <a:cubicBezTo>
                    <a:pt x="23000" y="10503"/>
                    <a:pt x="22475" y="9306"/>
                    <a:pt x="21999" y="8914"/>
                  </a:cubicBezTo>
                  <a:lnTo>
                    <a:pt x="18037" y="5354"/>
                  </a:lnTo>
                  <a:cubicBezTo>
                    <a:pt x="17971" y="5290"/>
                    <a:pt x="17888" y="5258"/>
                    <a:pt x="17805" y="5258"/>
                  </a:cubicBezTo>
                  <a:cubicBezTo>
                    <a:pt x="17715" y="5258"/>
                    <a:pt x="17626" y="5295"/>
                    <a:pt x="17561" y="5368"/>
                  </a:cubicBezTo>
                  <a:cubicBezTo>
                    <a:pt x="17438" y="5508"/>
                    <a:pt x="17452" y="5721"/>
                    <a:pt x="17599" y="5840"/>
                  </a:cubicBezTo>
                  <a:lnTo>
                    <a:pt x="21561" y="9404"/>
                  </a:lnTo>
                  <a:cubicBezTo>
                    <a:pt x="22030" y="9911"/>
                    <a:pt x="22062" y="10440"/>
                    <a:pt x="21649" y="10996"/>
                  </a:cubicBezTo>
                  <a:cubicBezTo>
                    <a:pt x="21426" y="11245"/>
                    <a:pt x="21118" y="11372"/>
                    <a:pt x="20809" y="11372"/>
                  </a:cubicBezTo>
                  <a:cubicBezTo>
                    <a:pt x="20541" y="11372"/>
                    <a:pt x="20272" y="11277"/>
                    <a:pt x="20056" y="11084"/>
                  </a:cubicBezTo>
                  <a:lnTo>
                    <a:pt x="11617" y="3495"/>
                  </a:lnTo>
                  <a:cubicBezTo>
                    <a:pt x="11554" y="3441"/>
                    <a:pt x="11476" y="3414"/>
                    <a:pt x="11397" y="3414"/>
                  </a:cubicBezTo>
                  <a:cubicBezTo>
                    <a:pt x="11319" y="3414"/>
                    <a:pt x="11241" y="3441"/>
                    <a:pt x="11180" y="3495"/>
                  </a:cubicBezTo>
                  <a:lnTo>
                    <a:pt x="2737" y="11084"/>
                  </a:lnTo>
                  <a:cubicBezTo>
                    <a:pt x="2477" y="11275"/>
                    <a:pt x="2224" y="11371"/>
                    <a:pt x="1975" y="11371"/>
                  </a:cubicBezTo>
                  <a:cubicBezTo>
                    <a:pt x="1691" y="11371"/>
                    <a:pt x="1414" y="11246"/>
                    <a:pt x="1141" y="10996"/>
                  </a:cubicBezTo>
                  <a:cubicBezTo>
                    <a:pt x="732" y="10440"/>
                    <a:pt x="760" y="9908"/>
                    <a:pt x="1229" y="9400"/>
                  </a:cubicBezTo>
                  <a:lnTo>
                    <a:pt x="10641" y="947"/>
                  </a:lnTo>
                  <a:cubicBezTo>
                    <a:pt x="10856" y="753"/>
                    <a:pt x="11126" y="656"/>
                    <a:pt x="11396" y="656"/>
                  </a:cubicBezTo>
                  <a:cubicBezTo>
                    <a:pt x="11666" y="656"/>
                    <a:pt x="11936" y="753"/>
                    <a:pt x="12149" y="947"/>
                  </a:cubicBezTo>
                  <a:lnTo>
                    <a:pt x="16101" y="4493"/>
                  </a:lnTo>
                  <a:cubicBezTo>
                    <a:pt x="16165" y="4557"/>
                    <a:pt x="16248" y="4588"/>
                    <a:pt x="16331" y="4588"/>
                  </a:cubicBezTo>
                  <a:cubicBezTo>
                    <a:pt x="16421" y="4588"/>
                    <a:pt x="16510" y="4551"/>
                    <a:pt x="16574" y="4479"/>
                  </a:cubicBezTo>
                  <a:cubicBezTo>
                    <a:pt x="16700" y="4339"/>
                    <a:pt x="16682" y="4125"/>
                    <a:pt x="16539" y="4006"/>
                  </a:cubicBezTo>
                  <a:lnTo>
                    <a:pt x="12587" y="457"/>
                  </a:lnTo>
                  <a:cubicBezTo>
                    <a:pt x="12249" y="153"/>
                    <a:pt x="11822" y="0"/>
                    <a:pt x="113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82" name="Google Shape;782;p28"/>
          <p:cNvGrpSpPr/>
          <p:nvPr/>
        </p:nvGrpSpPr>
        <p:grpSpPr>
          <a:xfrm>
            <a:off x="1646420" y="1493232"/>
            <a:ext cx="574986" cy="475468"/>
            <a:chOff x="1417348" y="2283640"/>
            <a:chExt cx="385276" cy="384123"/>
          </a:xfrm>
        </p:grpSpPr>
        <p:sp>
          <p:nvSpPr>
            <p:cNvPr id="783" name="Google Shape;783;p28"/>
            <p:cNvSpPr/>
            <p:nvPr/>
          </p:nvSpPr>
          <p:spPr>
            <a:xfrm>
              <a:off x="1515998" y="2478531"/>
              <a:ext cx="106483" cy="57288"/>
            </a:xfrm>
            <a:custGeom>
              <a:rect b="b" l="l" r="r" t="t"/>
              <a:pathLst>
                <a:path extrusionOk="0" h="2187" w="4065">
                  <a:moveTo>
                    <a:pt x="2135" y="0"/>
                  </a:moveTo>
                  <a:lnTo>
                    <a:pt x="624" y="686"/>
                  </a:lnTo>
                  <a:lnTo>
                    <a:pt x="0" y="1868"/>
                  </a:lnTo>
                  <a:lnTo>
                    <a:pt x="2032" y="2187"/>
                  </a:lnTo>
                  <a:lnTo>
                    <a:pt x="4064" y="1868"/>
                  </a:lnTo>
                  <a:lnTo>
                    <a:pt x="3441" y="686"/>
                  </a:lnTo>
                  <a:lnTo>
                    <a:pt x="213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2"/>
                </a:solidFill>
                <a:highlight>
                  <a:schemeClr val="accent2"/>
                </a:highlight>
              </a:endParaRPr>
            </a:p>
          </p:txBody>
        </p:sp>
        <p:sp>
          <p:nvSpPr>
            <p:cNvPr id="784" name="Google Shape;784;p28"/>
            <p:cNvSpPr/>
            <p:nvPr/>
          </p:nvSpPr>
          <p:spPr>
            <a:xfrm>
              <a:off x="1423084" y="2289377"/>
              <a:ext cx="292389" cy="207124"/>
            </a:xfrm>
            <a:custGeom>
              <a:rect b="b" l="l" r="r" t="t"/>
              <a:pathLst>
                <a:path extrusionOk="0" h="7907" w="11162">
                  <a:moveTo>
                    <a:pt x="895" y="1"/>
                  </a:moveTo>
                  <a:cubicBezTo>
                    <a:pt x="401" y="1"/>
                    <a:pt x="0" y="402"/>
                    <a:pt x="0" y="895"/>
                  </a:cubicBezTo>
                  <a:lnTo>
                    <a:pt x="0" y="7012"/>
                  </a:lnTo>
                  <a:cubicBezTo>
                    <a:pt x="0" y="7506"/>
                    <a:pt x="401" y="7907"/>
                    <a:pt x="895" y="7907"/>
                  </a:cubicBezTo>
                  <a:lnTo>
                    <a:pt x="10264" y="7907"/>
                  </a:lnTo>
                  <a:cubicBezTo>
                    <a:pt x="10757" y="7907"/>
                    <a:pt x="11161" y="7506"/>
                    <a:pt x="11161" y="7012"/>
                  </a:cubicBezTo>
                  <a:lnTo>
                    <a:pt x="11161" y="895"/>
                  </a:lnTo>
                  <a:cubicBezTo>
                    <a:pt x="11161" y="402"/>
                    <a:pt x="10757" y="1"/>
                    <a:pt x="102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2"/>
                </a:solidFill>
                <a:highlight>
                  <a:schemeClr val="accent2"/>
                </a:highlight>
              </a:endParaRPr>
            </a:p>
          </p:txBody>
        </p:sp>
        <p:sp>
          <p:nvSpPr>
            <p:cNvPr id="785" name="Google Shape;785;p28"/>
            <p:cNvSpPr/>
            <p:nvPr/>
          </p:nvSpPr>
          <p:spPr>
            <a:xfrm>
              <a:off x="1423084" y="2289377"/>
              <a:ext cx="34315" cy="207124"/>
            </a:xfrm>
            <a:custGeom>
              <a:rect b="b" l="l" r="r" t="t"/>
              <a:pathLst>
                <a:path extrusionOk="0" h="7907" w="1310">
                  <a:moveTo>
                    <a:pt x="895" y="1"/>
                  </a:moveTo>
                  <a:cubicBezTo>
                    <a:pt x="401" y="1"/>
                    <a:pt x="0" y="402"/>
                    <a:pt x="0" y="895"/>
                  </a:cubicBezTo>
                  <a:lnTo>
                    <a:pt x="0" y="7012"/>
                  </a:lnTo>
                  <a:cubicBezTo>
                    <a:pt x="0" y="7506"/>
                    <a:pt x="401" y="7907"/>
                    <a:pt x="895" y="7907"/>
                  </a:cubicBezTo>
                  <a:lnTo>
                    <a:pt x="1309" y="7907"/>
                  </a:lnTo>
                  <a:cubicBezTo>
                    <a:pt x="816" y="7907"/>
                    <a:pt x="415" y="7506"/>
                    <a:pt x="415" y="7012"/>
                  </a:cubicBezTo>
                  <a:lnTo>
                    <a:pt x="415" y="895"/>
                  </a:lnTo>
                  <a:cubicBezTo>
                    <a:pt x="415" y="405"/>
                    <a:pt x="809" y="8"/>
                    <a:pt x="12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2"/>
                </a:solidFill>
                <a:highlight>
                  <a:schemeClr val="accent2"/>
                </a:highlight>
              </a:endParaRPr>
            </a:p>
          </p:txBody>
        </p:sp>
        <p:sp>
          <p:nvSpPr>
            <p:cNvPr id="786" name="Google Shape;786;p28"/>
            <p:cNvSpPr/>
            <p:nvPr/>
          </p:nvSpPr>
          <p:spPr>
            <a:xfrm>
              <a:off x="1498762" y="2527437"/>
              <a:ext cx="140405" cy="16739"/>
            </a:xfrm>
            <a:custGeom>
              <a:rect b="b" l="l" r="r" t="t"/>
              <a:pathLst>
                <a:path extrusionOk="0" h="639" w="5360">
                  <a:moveTo>
                    <a:pt x="317" y="1"/>
                  </a:moveTo>
                  <a:cubicBezTo>
                    <a:pt x="141" y="1"/>
                    <a:pt x="0" y="142"/>
                    <a:pt x="0" y="320"/>
                  </a:cubicBezTo>
                  <a:cubicBezTo>
                    <a:pt x="0" y="497"/>
                    <a:pt x="141" y="638"/>
                    <a:pt x="317" y="638"/>
                  </a:cubicBezTo>
                  <a:cubicBezTo>
                    <a:pt x="321" y="638"/>
                    <a:pt x="325" y="638"/>
                    <a:pt x="329" y="638"/>
                  </a:cubicBezTo>
                  <a:lnTo>
                    <a:pt x="5051" y="638"/>
                  </a:lnTo>
                  <a:cubicBezTo>
                    <a:pt x="5223" y="631"/>
                    <a:pt x="5360" y="491"/>
                    <a:pt x="5360" y="320"/>
                  </a:cubicBezTo>
                  <a:cubicBezTo>
                    <a:pt x="5360" y="148"/>
                    <a:pt x="5223" y="8"/>
                    <a:pt x="5051" y="1"/>
                  </a:cubicBezTo>
                  <a:lnTo>
                    <a:pt x="329" y="1"/>
                  </a:lnTo>
                  <a:cubicBezTo>
                    <a:pt x="325" y="1"/>
                    <a:pt x="321" y="1"/>
                    <a:pt x="3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2"/>
                </a:solidFill>
                <a:highlight>
                  <a:schemeClr val="accent2"/>
                </a:highlight>
              </a:endParaRPr>
            </a:p>
          </p:txBody>
        </p:sp>
        <p:sp>
          <p:nvSpPr>
            <p:cNvPr id="787" name="Google Shape;787;p28"/>
            <p:cNvSpPr/>
            <p:nvPr/>
          </p:nvSpPr>
          <p:spPr>
            <a:xfrm>
              <a:off x="1438068" y="2306273"/>
              <a:ext cx="262422" cy="153162"/>
            </a:xfrm>
            <a:custGeom>
              <a:rect b="b" l="l" r="r" t="t"/>
              <a:pathLst>
                <a:path extrusionOk="0" h="5847" w="10018">
                  <a:moveTo>
                    <a:pt x="727" y="0"/>
                  </a:moveTo>
                  <a:cubicBezTo>
                    <a:pt x="326" y="0"/>
                    <a:pt x="1" y="326"/>
                    <a:pt x="1" y="727"/>
                  </a:cubicBezTo>
                  <a:lnTo>
                    <a:pt x="1" y="5120"/>
                  </a:lnTo>
                  <a:cubicBezTo>
                    <a:pt x="1" y="5521"/>
                    <a:pt x="326" y="5846"/>
                    <a:pt x="727" y="5846"/>
                  </a:cubicBezTo>
                  <a:lnTo>
                    <a:pt x="9287" y="5846"/>
                  </a:lnTo>
                  <a:cubicBezTo>
                    <a:pt x="9688" y="5846"/>
                    <a:pt x="10017" y="5521"/>
                    <a:pt x="10014" y="5116"/>
                  </a:cubicBezTo>
                  <a:lnTo>
                    <a:pt x="10014" y="727"/>
                  </a:lnTo>
                  <a:cubicBezTo>
                    <a:pt x="10014" y="326"/>
                    <a:pt x="9688" y="0"/>
                    <a:pt x="92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2"/>
                </a:solidFill>
                <a:highlight>
                  <a:schemeClr val="accent2"/>
                </a:highlight>
              </a:endParaRPr>
            </a:p>
          </p:txBody>
        </p:sp>
        <p:sp>
          <p:nvSpPr>
            <p:cNvPr id="788" name="Google Shape;788;p28"/>
            <p:cNvSpPr/>
            <p:nvPr/>
          </p:nvSpPr>
          <p:spPr>
            <a:xfrm>
              <a:off x="1537714" y="2425748"/>
              <a:ext cx="240601" cy="192114"/>
            </a:xfrm>
            <a:custGeom>
              <a:rect b="b" l="l" r="r" t="t"/>
              <a:pathLst>
                <a:path extrusionOk="0" h="7334" w="9185">
                  <a:moveTo>
                    <a:pt x="953" y="0"/>
                  </a:moveTo>
                  <a:cubicBezTo>
                    <a:pt x="425" y="0"/>
                    <a:pt x="0" y="429"/>
                    <a:pt x="0" y="953"/>
                  </a:cubicBezTo>
                  <a:lnTo>
                    <a:pt x="0" y="7334"/>
                  </a:lnTo>
                  <a:lnTo>
                    <a:pt x="9184" y="7334"/>
                  </a:lnTo>
                  <a:lnTo>
                    <a:pt x="9184" y="953"/>
                  </a:lnTo>
                  <a:cubicBezTo>
                    <a:pt x="9184" y="429"/>
                    <a:pt x="8759" y="0"/>
                    <a:pt x="82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2"/>
                </a:solidFill>
                <a:highlight>
                  <a:schemeClr val="accent2"/>
                </a:highlight>
              </a:endParaRPr>
            </a:p>
          </p:txBody>
        </p:sp>
        <p:sp>
          <p:nvSpPr>
            <p:cNvPr id="789" name="Google Shape;789;p28"/>
            <p:cNvSpPr/>
            <p:nvPr/>
          </p:nvSpPr>
          <p:spPr>
            <a:xfrm>
              <a:off x="1555212" y="2446914"/>
              <a:ext cx="205683" cy="141139"/>
            </a:xfrm>
            <a:custGeom>
              <a:rect b="b" l="l" r="r" t="t"/>
              <a:pathLst>
                <a:path extrusionOk="0" h="5388" w="7852">
                  <a:moveTo>
                    <a:pt x="439" y="1"/>
                  </a:moveTo>
                  <a:cubicBezTo>
                    <a:pt x="196" y="1"/>
                    <a:pt x="1" y="200"/>
                    <a:pt x="1" y="443"/>
                  </a:cubicBezTo>
                  <a:lnTo>
                    <a:pt x="1" y="4949"/>
                  </a:lnTo>
                  <a:cubicBezTo>
                    <a:pt x="1" y="5193"/>
                    <a:pt x="196" y="5388"/>
                    <a:pt x="439" y="5388"/>
                  </a:cubicBezTo>
                  <a:lnTo>
                    <a:pt x="7409" y="5388"/>
                  </a:lnTo>
                  <a:cubicBezTo>
                    <a:pt x="7653" y="5388"/>
                    <a:pt x="7851" y="5193"/>
                    <a:pt x="7851" y="4949"/>
                  </a:cubicBezTo>
                  <a:lnTo>
                    <a:pt x="7851" y="443"/>
                  </a:lnTo>
                  <a:cubicBezTo>
                    <a:pt x="7851" y="200"/>
                    <a:pt x="7653" y="1"/>
                    <a:pt x="74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2"/>
                </a:solidFill>
                <a:highlight>
                  <a:schemeClr val="accent2"/>
                </a:highlight>
              </a:endParaRPr>
            </a:p>
          </p:txBody>
        </p:sp>
        <p:sp>
          <p:nvSpPr>
            <p:cNvPr id="790" name="Google Shape;790;p28"/>
            <p:cNvSpPr/>
            <p:nvPr/>
          </p:nvSpPr>
          <p:spPr>
            <a:xfrm>
              <a:off x="1537714" y="2425748"/>
              <a:ext cx="33870" cy="192114"/>
            </a:xfrm>
            <a:custGeom>
              <a:rect b="b" l="l" r="r" t="t"/>
              <a:pathLst>
                <a:path extrusionOk="0" h="7334" w="1293">
                  <a:moveTo>
                    <a:pt x="953" y="0"/>
                  </a:moveTo>
                  <a:cubicBezTo>
                    <a:pt x="425" y="0"/>
                    <a:pt x="0" y="429"/>
                    <a:pt x="0" y="953"/>
                  </a:cubicBezTo>
                  <a:lnTo>
                    <a:pt x="0" y="7334"/>
                  </a:lnTo>
                  <a:lnTo>
                    <a:pt x="340" y="7334"/>
                  </a:lnTo>
                  <a:lnTo>
                    <a:pt x="340" y="953"/>
                  </a:lnTo>
                  <a:cubicBezTo>
                    <a:pt x="340" y="429"/>
                    <a:pt x="765" y="4"/>
                    <a:pt x="1292" y="4"/>
                  </a:cubicBezTo>
                  <a:lnTo>
                    <a:pt x="95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2"/>
                </a:solidFill>
                <a:highlight>
                  <a:schemeClr val="accent2"/>
                </a:highlight>
              </a:endParaRPr>
            </a:p>
          </p:txBody>
        </p:sp>
        <p:sp>
          <p:nvSpPr>
            <p:cNvPr id="791" name="Google Shape;791;p28"/>
            <p:cNvSpPr/>
            <p:nvPr/>
          </p:nvSpPr>
          <p:spPr>
            <a:xfrm>
              <a:off x="1537714" y="2594758"/>
              <a:ext cx="240601" cy="23104"/>
            </a:xfrm>
            <a:custGeom>
              <a:rect b="b" l="l" r="r" t="t"/>
              <a:pathLst>
                <a:path extrusionOk="0" h="882" w="9185">
                  <a:moveTo>
                    <a:pt x="0" y="1"/>
                  </a:moveTo>
                  <a:lnTo>
                    <a:pt x="0" y="882"/>
                  </a:lnTo>
                  <a:lnTo>
                    <a:pt x="9184" y="882"/>
                  </a:lnTo>
                  <a:lnTo>
                    <a:pt x="918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2"/>
                </a:solidFill>
                <a:highlight>
                  <a:schemeClr val="accent2"/>
                </a:highlight>
              </a:endParaRPr>
            </a:p>
          </p:txBody>
        </p:sp>
        <p:sp>
          <p:nvSpPr>
            <p:cNvPr id="792" name="Google Shape;792;p28"/>
            <p:cNvSpPr/>
            <p:nvPr/>
          </p:nvSpPr>
          <p:spPr>
            <a:xfrm>
              <a:off x="1519141" y="2605079"/>
              <a:ext cx="277850" cy="25435"/>
            </a:xfrm>
            <a:custGeom>
              <a:rect b="b" l="l" r="r" t="t"/>
              <a:pathLst>
                <a:path extrusionOk="0" h="971" w="10607">
                  <a:moveTo>
                    <a:pt x="240" y="1"/>
                  </a:moveTo>
                  <a:cubicBezTo>
                    <a:pt x="106" y="1"/>
                    <a:pt x="0" y="111"/>
                    <a:pt x="0" y="241"/>
                  </a:cubicBezTo>
                  <a:cubicBezTo>
                    <a:pt x="0" y="645"/>
                    <a:pt x="326" y="971"/>
                    <a:pt x="727" y="971"/>
                  </a:cubicBezTo>
                  <a:lnTo>
                    <a:pt x="9876" y="971"/>
                  </a:lnTo>
                  <a:cubicBezTo>
                    <a:pt x="10280" y="971"/>
                    <a:pt x="10606" y="645"/>
                    <a:pt x="10606" y="241"/>
                  </a:cubicBezTo>
                  <a:cubicBezTo>
                    <a:pt x="10606" y="111"/>
                    <a:pt x="10496" y="1"/>
                    <a:pt x="10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2"/>
                </a:solidFill>
                <a:highlight>
                  <a:schemeClr val="accent2"/>
                </a:highlight>
              </a:endParaRPr>
            </a:p>
          </p:txBody>
        </p:sp>
        <p:sp>
          <p:nvSpPr>
            <p:cNvPr id="793" name="Google Shape;793;p28"/>
            <p:cNvSpPr/>
            <p:nvPr/>
          </p:nvSpPr>
          <p:spPr>
            <a:xfrm>
              <a:off x="1519037" y="2605079"/>
              <a:ext cx="50844" cy="25435"/>
            </a:xfrm>
            <a:custGeom>
              <a:rect b="b" l="l" r="r" t="t"/>
              <a:pathLst>
                <a:path extrusionOk="0" h="971" w="1941">
                  <a:moveTo>
                    <a:pt x="241" y="1"/>
                  </a:moveTo>
                  <a:cubicBezTo>
                    <a:pt x="110" y="1"/>
                    <a:pt x="1" y="107"/>
                    <a:pt x="1" y="241"/>
                  </a:cubicBezTo>
                  <a:cubicBezTo>
                    <a:pt x="1" y="642"/>
                    <a:pt x="330" y="971"/>
                    <a:pt x="731" y="971"/>
                  </a:cubicBezTo>
                  <a:lnTo>
                    <a:pt x="1940" y="971"/>
                  </a:lnTo>
                  <a:cubicBezTo>
                    <a:pt x="1536" y="971"/>
                    <a:pt x="1210" y="642"/>
                    <a:pt x="1210" y="241"/>
                  </a:cubicBezTo>
                  <a:cubicBezTo>
                    <a:pt x="1210" y="107"/>
                    <a:pt x="1320" y="1"/>
                    <a:pt x="14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2"/>
                </a:solidFill>
                <a:highlight>
                  <a:schemeClr val="accent2"/>
                </a:highlight>
              </a:endParaRPr>
            </a:p>
          </p:txBody>
        </p:sp>
        <p:sp>
          <p:nvSpPr>
            <p:cNvPr id="794" name="Google Shape;794;p28"/>
            <p:cNvSpPr/>
            <p:nvPr/>
          </p:nvSpPr>
          <p:spPr>
            <a:xfrm>
              <a:off x="1662297" y="2559841"/>
              <a:ext cx="71565" cy="102187"/>
            </a:xfrm>
            <a:custGeom>
              <a:rect b="b" l="l" r="r" t="t"/>
              <a:pathLst>
                <a:path extrusionOk="0" h="3901" w="2732">
                  <a:moveTo>
                    <a:pt x="429" y="1"/>
                  </a:moveTo>
                  <a:cubicBezTo>
                    <a:pt x="193" y="1"/>
                    <a:pt x="1" y="193"/>
                    <a:pt x="1" y="429"/>
                  </a:cubicBezTo>
                  <a:lnTo>
                    <a:pt x="1" y="3472"/>
                  </a:lnTo>
                  <a:cubicBezTo>
                    <a:pt x="1" y="3709"/>
                    <a:pt x="193" y="3901"/>
                    <a:pt x="429" y="3901"/>
                  </a:cubicBezTo>
                  <a:lnTo>
                    <a:pt x="2304" y="3901"/>
                  </a:lnTo>
                  <a:cubicBezTo>
                    <a:pt x="2540" y="3901"/>
                    <a:pt x="2732" y="3709"/>
                    <a:pt x="2732" y="3472"/>
                  </a:cubicBezTo>
                  <a:lnTo>
                    <a:pt x="2732" y="429"/>
                  </a:lnTo>
                  <a:cubicBezTo>
                    <a:pt x="2732" y="193"/>
                    <a:pt x="2540" y="1"/>
                    <a:pt x="23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2"/>
                </a:solidFill>
                <a:highlight>
                  <a:schemeClr val="accent2"/>
                </a:highlight>
              </a:endParaRPr>
            </a:p>
          </p:txBody>
        </p:sp>
        <p:sp>
          <p:nvSpPr>
            <p:cNvPr id="795" name="Google Shape;795;p28"/>
            <p:cNvSpPr/>
            <p:nvPr/>
          </p:nvSpPr>
          <p:spPr>
            <a:xfrm>
              <a:off x="1662219" y="2580849"/>
              <a:ext cx="71748" cy="60275"/>
            </a:xfrm>
            <a:custGeom>
              <a:rect b="b" l="l" r="r" t="t"/>
              <a:pathLst>
                <a:path extrusionOk="0" h="2301" w="2739">
                  <a:moveTo>
                    <a:pt x="333" y="1"/>
                  </a:moveTo>
                  <a:cubicBezTo>
                    <a:pt x="151" y="1"/>
                    <a:pt x="0" y="148"/>
                    <a:pt x="0" y="330"/>
                  </a:cubicBezTo>
                  <a:lnTo>
                    <a:pt x="0" y="1971"/>
                  </a:lnTo>
                  <a:cubicBezTo>
                    <a:pt x="0" y="2153"/>
                    <a:pt x="151" y="2300"/>
                    <a:pt x="333" y="2300"/>
                  </a:cubicBezTo>
                  <a:lnTo>
                    <a:pt x="2406" y="2300"/>
                  </a:lnTo>
                  <a:cubicBezTo>
                    <a:pt x="2588" y="2300"/>
                    <a:pt x="2738" y="2153"/>
                    <a:pt x="2738" y="1971"/>
                  </a:cubicBezTo>
                  <a:lnTo>
                    <a:pt x="2738" y="333"/>
                  </a:lnTo>
                  <a:cubicBezTo>
                    <a:pt x="2738" y="148"/>
                    <a:pt x="2591" y="1"/>
                    <a:pt x="24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2"/>
                </a:solidFill>
                <a:highlight>
                  <a:schemeClr val="accent2"/>
                </a:highlight>
              </a:endParaRPr>
            </a:p>
          </p:txBody>
        </p:sp>
        <p:sp>
          <p:nvSpPr>
            <p:cNvPr id="796" name="Google Shape;796;p28"/>
            <p:cNvSpPr/>
            <p:nvPr/>
          </p:nvSpPr>
          <p:spPr>
            <a:xfrm>
              <a:off x="1417348" y="2283640"/>
              <a:ext cx="385276" cy="384123"/>
            </a:xfrm>
            <a:custGeom>
              <a:rect b="b" l="l" r="r" t="t"/>
              <a:pathLst>
                <a:path extrusionOk="0" h="14664" w="14708">
                  <a:moveTo>
                    <a:pt x="10078" y="1080"/>
                  </a:moveTo>
                  <a:cubicBezTo>
                    <a:pt x="10359" y="1080"/>
                    <a:pt x="10589" y="1310"/>
                    <a:pt x="10589" y="1591"/>
                  </a:cubicBezTo>
                  <a:lnTo>
                    <a:pt x="10589" y="5209"/>
                  </a:lnTo>
                  <a:lnTo>
                    <a:pt x="5548" y="5209"/>
                  </a:lnTo>
                  <a:cubicBezTo>
                    <a:pt x="4900" y="5209"/>
                    <a:pt x="4380" y="5734"/>
                    <a:pt x="4376" y="6378"/>
                  </a:cubicBezTo>
                  <a:lnTo>
                    <a:pt x="4376" y="6491"/>
                  </a:lnTo>
                  <a:lnTo>
                    <a:pt x="1518" y="6491"/>
                  </a:lnTo>
                  <a:cubicBezTo>
                    <a:pt x="1237" y="6491"/>
                    <a:pt x="1008" y="6261"/>
                    <a:pt x="1008" y="5980"/>
                  </a:cubicBezTo>
                  <a:lnTo>
                    <a:pt x="1008" y="1591"/>
                  </a:lnTo>
                  <a:cubicBezTo>
                    <a:pt x="1008" y="1310"/>
                    <a:pt x="1237" y="1080"/>
                    <a:pt x="1518" y="1080"/>
                  </a:cubicBezTo>
                  <a:close/>
                  <a:moveTo>
                    <a:pt x="4376" y="8619"/>
                  </a:moveTo>
                  <a:lnTo>
                    <a:pt x="4376" y="9088"/>
                  </a:lnTo>
                  <a:lnTo>
                    <a:pt x="4129" y="9088"/>
                  </a:lnTo>
                  <a:lnTo>
                    <a:pt x="4376" y="8619"/>
                  </a:lnTo>
                  <a:close/>
                  <a:moveTo>
                    <a:pt x="4376" y="9527"/>
                  </a:moveTo>
                  <a:lnTo>
                    <a:pt x="4376" y="9726"/>
                  </a:lnTo>
                  <a:lnTo>
                    <a:pt x="3434" y="9726"/>
                  </a:lnTo>
                  <a:cubicBezTo>
                    <a:pt x="3379" y="9726"/>
                    <a:pt x="3334" y="9681"/>
                    <a:pt x="3334" y="9627"/>
                  </a:cubicBezTo>
                  <a:cubicBezTo>
                    <a:pt x="3334" y="9572"/>
                    <a:pt x="3379" y="9527"/>
                    <a:pt x="3434" y="9527"/>
                  </a:cubicBezTo>
                  <a:close/>
                  <a:moveTo>
                    <a:pt x="11655" y="10764"/>
                  </a:moveTo>
                  <a:cubicBezTo>
                    <a:pt x="11771" y="10768"/>
                    <a:pt x="11864" y="10860"/>
                    <a:pt x="11867" y="10977"/>
                  </a:cubicBezTo>
                  <a:lnTo>
                    <a:pt x="11867" y="11141"/>
                  </a:lnTo>
                  <a:cubicBezTo>
                    <a:pt x="11829" y="11134"/>
                    <a:pt x="11792" y="11131"/>
                    <a:pt x="11754" y="11131"/>
                  </a:cubicBezTo>
                  <a:lnTo>
                    <a:pt x="9681" y="11131"/>
                  </a:lnTo>
                  <a:cubicBezTo>
                    <a:pt x="9643" y="11131"/>
                    <a:pt x="9605" y="11134"/>
                    <a:pt x="9568" y="11141"/>
                  </a:cubicBezTo>
                  <a:lnTo>
                    <a:pt x="9568" y="10977"/>
                  </a:lnTo>
                  <a:cubicBezTo>
                    <a:pt x="9571" y="10860"/>
                    <a:pt x="9664" y="10768"/>
                    <a:pt x="9780" y="10764"/>
                  </a:cubicBezTo>
                  <a:close/>
                  <a:moveTo>
                    <a:pt x="12830" y="5645"/>
                  </a:moveTo>
                  <a:cubicBezTo>
                    <a:pt x="13234" y="5645"/>
                    <a:pt x="13560" y="5974"/>
                    <a:pt x="13560" y="6378"/>
                  </a:cubicBezTo>
                  <a:lnTo>
                    <a:pt x="13560" y="12056"/>
                  </a:lnTo>
                  <a:lnTo>
                    <a:pt x="12302" y="12056"/>
                  </a:lnTo>
                  <a:lnTo>
                    <a:pt x="12302" y="11840"/>
                  </a:lnTo>
                  <a:lnTo>
                    <a:pt x="12676" y="11840"/>
                  </a:lnTo>
                  <a:cubicBezTo>
                    <a:pt x="13039" y="11840"/>
                    <a:pt x="13334" y="11546"/>
                    <a:pt x="13334" y="11182"/>
                  </a:cubicBezTo>
                  <a:lnTo>
                    <a:pt x="13334" y="7728"/>
                  </a:lnTo>
                  <a:cubicBezTo>
                    <a:pt x="13334" y="7582"/>
                    <a:pt x="13225" y="7510"/>
                    <a:pt x="13116" y="7510"/>
                  </a:cubicBezTo>
                  <a:cubicBezTo>
                    <a:pt x="13007" y="7510"/>
                    <a:pt x="12899" y="7582"/>
                    <a:pt x="12899" y="7728"/>
                  </a:cubicBezTo>
                  <a:lnTo>
                    <a:pt x="12899" y="11182"/>
                  </a:lnTo>
                  <a:cubicBezTo>
                    <a:pt x="12895" y="11302"/>
                    <a:pt x="12796" y="11405"/>
                    <a:pt x="12672" y="11405"/>
                  </a:cubicBezTo>
                  <a:lnTo>
                    <a:pt x="12306" y="11405"/>
                  </a:lnTo>
                  <a:lnTo>
                    <a:pt x="12306" y="10977"/>
                  </a:lnTo>
                  <a:cubicBezTo>
                    <a:pt x="12306" y="10617"/>
                    <a:pt x="12014" y="10326"/>
                    <a:pt x="11658" y="10326"/>
                  </a:cubicBezTo>
                  <a:lnTo>
                    <a:pt x="9780" y="10326"/>
                  </a:lnTo>
                  <a:cubicBezTo>
                    <a:pt x="9420" y="10326"/>
                    <a:pt x="9133" y="10617"/>
                    <a:pt x="9133" y="10977"/>
                  </a:cubicBezTo>
                  <a:lnTo>
                    <a:pt x="9133" y="11405"/>
                  </a:lnTo>
                  <a:lnTo>
                    <a:pt x="5706" y="11405"/>
                  </a:lnTo>
                  <a:cubicBezTo>
                    <a:pt x="5582" y="11405"/>
                    <a:pt x="5483" y="11302"/>
                    <a:pt x="5483" y="11182"/>
                  </a:cubicBezTo>
                  <a:lnTo>
                    <a:pt x="5483" y="6676"/>
                  </a:lnTo>
                  <a:cubicBezTo>
                    <a:pt x="5483" y="6553"/>
                    <a:pt x="5582" y="6453"/>
                    <a:pt x="5706" y="6453"/>
                  </a:cubicBezTo>
                  <a:lnTo>
                    <a:pt x="12676" y="6453"/>
                  </a:lnTo>
                  <a:cubicBezTo>
                    <a:pt x="12796" y="6453"/>
                    <a:pt x="12895" y="6553"/>
                    <a:pt x="12899" y="6676"/>
                  </a:cubicBezTo>
                  <a:lnTo>
                    <a:pt x="12899" y="6854"/>
                  </a:lnTo>
                  <a:cubicBezTo>
                    <a:pt x="12899" y="6974"/>
                    <a:pt x="12995" y="7074"/>
                    <a:pt x="13114" y="7074"/>
                  </a:cubicBezTo>
                  <a:cubicBezTo>
                    <a:pt x="13234" y="7074"/>
                    <a:pt x="13334" y="6974"/>
                    <a:pt x="13334" y="6854"/>
                  </a:cubicBezTo>
                  <a:lnTo>
                    <a:pt x="13334" y="6676"/>
                  </a:lnTo>
                  <a:cubicBezTo>
                    <a:pt x="13334" y="6309"/>
                    <a:pt x="13039" y="6015"/>
                    <a:pt x="12676" y="6015"/>
                  </a:cubicBezTo>
                  <a:lnTo>
                    <a:pt x="5702" y="6015"/>
                  </a:lnTo>
                  <a:cubicBezTo>
                    <a:pt x="5339" y="6015"/>
                    <a:pt x="5044" y="6309"/>
                    <a:pt x="5044" y="6676"/>
                  </a:cubicBezTo>
                  <a:lnTo>
                    <a:pt x="5044" y="11182"/>
                  </a:lnTo>
                  <a:cubicBezTo>
                    <a:pt x="5044" y="11546"/>
                    <a:pt x="5339" y="11840"/>
                    <a:pt x="5702" y="11840"/>
                  </a:cubicBezTo>
                  <a:lnTo>
                    <a:pt x="9129" y="11840"/>
                  </a:lnTo>
                  <a:lnTo>
                    <a:pt x="9129" y="12056"/>
                  </a:lnTo>
                  <a:lnTo>
                    <a:pt x="4815" y="12056"/>
                  </a:lnTo>
                  <a:lnTo>
                    <a:pt x="4815" y="6378"/>
                  </a:lnTo>
                  <a:cubicBezTo>
                    <a:pt x="4815" y="5974"/>
                    <a:pt x="5144" y="5645"/>
                    <a:pt x="5548" y="5645"/>
                  </a:cubicBezTo>
                  <a:close/>
                  <a:moveTo>
                    <a:pt x="9133" y="12491"/>
                  </a:moveTo>
                  <a:lnTo>
                    <a:pt x="9133" y="13022"/>
                  </a:lnTo>
                  <a:lnTo>
                    <a:pt x="4613" y="13022"/>
                  </a:lnTo>
                  <a:cubicBezTo>
                    <a:pt x="4476" y="13022"/>
                    <a:pt x="4349" y="12968"/>
                    <a:pt x="4253" y="12872"/>
                  </a:cubicBezTo>
                  <a:cubicBezTo>
                    <a:pt x="4157" y="12776"/>
                    <a:pt x="4102" y="12646"/>
                    <a:pt x="4102" y="12512"/>
                  </a:cubicBezTo>
                  <a:cubicBezTo>
                    <a:pt x="4102" y="12502"/>
                    <a:pt x="4112" y="12491"/>
                    <a:pt x="4126" y="12491"/>
                  </a:cubicBezTo>
                  <a:close/>
                  <a:moveTo>
                    <a:pt x="14252" y="12491"/>
                  </a:moveTo>
                  <a:cubicBezTo>
                    <a:pt x="14256" y="12491"/>
                    <a:pt x="14262" y="12495"/>
                    <a:pt x="14266" y="12498"/>
                  </a:cubicBezTo>
                  <a:cubicBezTo>
                    <a:pt x="14269" y="12502"/>
                    <a:pt x="14273" y="12505"/>
                    <a:pt x="14273" y="12512"/>
                  </a:cubicBezTo>
                  <a:cubicBezTo>
                    <a:pt x="14273" y="12793"/>
                    <a:pt x="14043" y="13022"/>
                    <a:pt x="13762" y="13022"/>
                  </a:cubicBezTo>
                  <a:lnTo>
                    <a:pt x="13762" y="13019"/>
                  </a:lnTo>
                  <a:lnTo>
                    <a:pt x="12302" y="13019"/>
                  </a:lnTo>
                  <a:lnTo>
                    <a:pt x="12302" y="12491"/>
                  </a:lnTo>
                  <a:close/>
                  <a:moveTo>
                    <a:pt x="11754" y="11566"/>
                  </a:moveTo>
                  <a:cubicBezTo>
                    <a:pt x="11816" y="11566"/>
                    <a:pt x="11867" y="11617"/>
                    <a:pt x="11867" y="11679"/>
                  </a:cubicBezTo>
                  <a:lnTo>
                    <a:pt x="11867" y="13317"/>
                  </a:lnTo>
                  <a:cubicBezTo>
                    <a:pt x="11867" y="13379"/>
                    <a:pt x="11816" y="13430"/>
                    <a:pt x="11754" y="13430"/>
                  </a:cubicBezTo>
                  <a:lnTo>
                    <a:pt x="9681" y="13430"/>
                  </a:lnTo>
                  <a:cubicBezTo>
                    <a:pt x="9619" y="13430"/>
                    <a:pt x="9568" y="13379"/>
                    <a:pt x="9568" y="13317"/>
                  </a:cubicBezTo>
                  <a:lnTo>
                    <a:pt x="9568" y="13242"/>
                  </a:lnTo>
                  <a:lnTo>
                    <a:pt x="9568" y="11679"/>
                  </a:lnTo>
                  <a:cubicBezTo>
                    <a:pt x="9568" y="11617"/>
                    <a:pt x="9619" y="11566"/>
                    <a:pt x="9681" y="11566"/>
                  </a:cubicBezTo>
                  <a:close/>
                  <a:moveTo>
                    <a:pt x="11867" y="13852"/>
                  </a:moveTo>
                  <a:lnTo>
                    <a:pt x="11867" y="14016"/>
                  </a:lnTo>
                  <a:cubicBezTo>
                    <a:pt x="11867" y="14133"/>
                    <a:pt x="11771" y="14229"/>
                    <a:pt x="11655" y="14229"/>
                  </a:cubicBezTo>
                  <a:lnTo>
                    <a:pt x="9780" y="14229"/>
                  </a:lnTo>
                  <a:cubicBezTo>
                    <a:pt x="9664" y="14225"/>
                    <a:pt x="9571" y="14133"/>
                    <a:pt x="9568" y="14016"/>
                  </a:cubicBezTo>
                  <a:lnTo>
                    <a:pt x="9568" y="13852"/>
                  </a:lnTo>
                  <a:cubicBezTo>
                    <a:pt x="9605" y="13859"/>
                    <a:pt x="9643" y="13865"/>
                    <a:pt x="9681" y="13865"/>
                  </a:cubicBezTo>
                  <a:lnTo>
                    <a:pt x="11754" y="13865"/>
                  </a:lnTo>
                  <a:cubicBezTo>
                    <a:pt x="11792" y="13865"/>
                    <a:pt x="11829" y="13859"/>
                    <a:pt x="11867" y="13852"/>
                  </a:cubicBezTo>
                  <a:close/>
                  <a:moveTo>
                    <a:pt x="1114" y="1"/>
                  </a:moveTo>
                  <a:cubicBezTo>
                    <a:pt x="500" y="1"/>
                    <a:pt x="0" y="501"/>
                    <a:pt x="0" y="1114"/>
                  </a:cubicBezTo>
                  <a:lnTo>
                    <a:pt x="0" y="7231"/>
                  </a:lnTo>
                  <a:cubicBezTo>
                    <a:pt x="0" y="7845"/>
                    <a:pt x="500" y="8345"/>
                    <a:pt x="1114" y="8345"/>
                  </a:cubicBezTo>
                  <a:lnTo>
                    <a:pt x="1731" y="8345"/>
                  </a:lnTo>
                  <a:cubicBezTo>
                    <a:pt x="1851" y="8345"/>
                    <a:pt x="1947" y="8246"/>
                    <a:pt x="1947" y="8126"/>
                  </a:cubicBezTo>
                  <a:cubicBezTo>
                    <a:pt x="1947" y="8006"/>
                    <a:pt x="1851" y="7906"/>
                    <a:pt x="1731" y="7906"/>
                  </a:cubicBezTo>
                  <a:lnTo>
                    <a:pt x="1114" y="7906"/>
                  </a:lnTo>
                  <a:cubicBezTo>
                    <a:pt x="740" y="7906"/>
                    <a:pt x="439" y="7605"/>
                    <a:pt x="435" y="7231"/>
                  </a:cubicBezTo>
                  <a:lnTo>
                    <a:pt x="435" y="1114"/>
                  </a:lnTo>
                  <a:cubicBezTo>
                    <a:pt x="435" y="741"/>
                    <a:pt x="740" y="439"/>
                    <a:pt x="1114" y="439"/>
                  </a:cubicBezTo>
                  <a:lnTo>
                    <a:pt x="10483" y="439"/>
                  </a:lnTo>
                  <a:cubicBezTo>
                    <a:pt x="10856" y="439"/>
                    <a:pt x="11161" y="741"/>
                    <a:pt x="11161" y="1114"/>
                  </a:cubicBezTo>
                  <a:lnTo>
                    <a:pt x="11161" y="5209"/>
                  </a:lnTo>
                  <a:lnTo>
                    <a:pt x="11028" y="5209"/>
                  </a:lnTo>
                  <a:lnTo>
                    <a:pt x="11028" y="1591"/>
                  </a:lnTo>
                  <a:cubicBezTo>
                    <a:pt x="11028" y="1066"/>
                    <a:pt x="10603" y="645"/>
                    <a:pt x="10078" y="641"/>
                  </a:cubicBezTo>
                  <a:lnTo>
                    <a:pt x="1518" y="641"/>
                  </a:lnTo>
                  <a:cubicBezTo>
                    <a:pt x="994" y="645"/>
                    <a:pt x="572" y="1066"/>
                    <a:pt x="569" y="1591"/>
                  </a:cubicBezTo>
                  <a:lnTo>
                    <a:pt x="569" y="5980"/>
                  </a:lnTo>
                  <a:cubicBezTo>
                    <a:pt x="572" y="6505"/>
                    <a:pt x="994" y="6930"/>
                    <a:pt x="1518" y="6930"/>
                  </a:cubicBezTo>
                  <a:lnTo>
                    <a:pt x="4376" y="6930"/>
                  </a:lnTo>
                  <a:lnTo>
                    <a:pt x="4376" y="7910"/>
                  </a:lnTo>
                  <a:lnTo>
                    <a:pt x="2604" y="7910"/>
                  </a:lnTo>
                  <a:cubicBezTo>
                    <a:pt x="2313" y="7910"/>
                    <a:pt x="2313" y="8345"/>
                    <a:pt x="2604" y="8345"/>
                  </a:cubicBezTo>
                  <a:lnTo>
                    <a:pt x="4027" y="8345"/>
                  </a:lnTo>
                  <a:lnTo>
                    <a:pt x="3636" y="9088"/>
                  </a:lnTo>
                  <a:lnTo>
                    <a:pt x="3437" y="9088"/>
                  </a:lnTo>
                  <a:cubicBezTo>
                    <a:pt x="3142" y="9088"/>
                    <a:pt x="2899" y="9328"/>
                    <a:pt x="2899" y="9627"/>
                  </a:cubicBezTo>
                  <a:cubicBezTo>
                    <a:pt x="2899" y="9921"/>
                    <a:pt x="3142" y="10161"/>
                    <a:pt x="3437" y="10165"/>
                  </a:cubicBezTo>
                  <a:lnTo>
                    <a:pt x="4380" y="10165"/>
                  </a:lnTo>
                  <a:lnTo>
                    <a:pt x="4380" y="12056"/>
                  </a:lnTo>
                  <a:lnTo>
                    <a:pt x="4126" y="12056"/>
                  </a:lnTo>
                  <a:cubicBezTo>
                    <a:pt x="3872" y="12056"/>
                    <a:pt x="3670" y="12258"/>
                    <a:pt x="3670" y="12512"/>
                  </a:cubicBezTo>
                  <a:cubicBezTo>
                    <a:pt x="3667" y="13036"/>
                    <a:pt x="4092" y="13458"/>
                    <a:pt x="4616" y="13458"/>
                  </a:cubicBezTo>
                  <a:lnTo>
                    <a:pt x="9133" y="13458"/>
                  </a:lnTo>
                  <a:lnTo>
                    <a:pt x="9133" y="14016"/>
                  </a:lnTo>
                  <a:cubicBezTo>
                    <a:pt x="9133" y="14373"/>
                    <a:pt x="9424" y="14664"/>
                    <a:pt x="9780" y="14664"/>
                  </a:cubicBezTo>
                  <a:lnTo>
                    <a:pt x="11655" y="14664"/>
                  </a:lnTo>
                  <a:cubicBezTo>
                    <a:pt x="12014" y="14664"/>
                    <a:pt x="12302" y="14373"/>
                    <a:pt x="12302" y="14016"/>
                  </a:cubicBezTo>
                  <a:lnTo>
                    <a:pt x="12302" y="13458"/>
                  </a:lnTo>
                  <a:lnTo>
                    <a:pt x="13762" y="13458"/>
                  </a:lnTo>
                  <a:cubicBezTo>
                    <a:pt x="14286" y="13458"/>
                    <a:pt x="14708" y="13036"/>
                    <a:pt x="14708" y="12512"/>
                  </a:cubicBezTo>
                  <a:cubicBezTo>
                    <a:pt x="14708" y="12392"/>
                    <a:pt x="14660" y="12275"/>
                    <a:pt x="14574" y="12190"/>
                  </a:cubicBezTo>
                  <a:cubicBezTo>
                    <a:pt x="14489" y="12104"/>
                    <a:pt x="14372" y="12056"/>
                    <a:pt x="14252" y="12056"/>
                  </a:cubicBezTo>
                  <a:lnTo>
                    <a:pt x="13999" y="12056"/>
                  </a:lnTo>
                  <a:lnTo>
                    <a:pt x="13999" y="6378"/>
                  </a:lnTo>
                  <a:cubicBezTo>
                    <a:pt x="13999" y="5734"/>
                    <a:pt x="13474" y="5209"/>
                    <a:pt x="12827" y="5209"/>
                  </a:cubicBezTo>
                  <a:lnTo>
                    <a:pt x="11596" y="5209"/>
                  </a:lnTo>
                  <a:lnTo>
                    <a:pt x="11596" y="1114"/>
                  </a:lnTo>
                  <a:cubicBezTo>
                    <a:pt x="11596" y="501"/>
                    <a:pt x="11099" y="1"/>
                    <a:pt x="10483" y="1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2"/>
                </a:solidFill>
                <a:highlight>
                  <a:schemeClr val="accent2"/>
                </a:highlight>
              </a:endParaRPr>
            </a:p>
          </p:txBody>
        </p:sp>
      </p:grpSp>
      <p:grpSp>
        <p:nvGrpSpPr>
          <p:cNvPr id="797" name="Google Shape;797;p28"/>
          <p:cNvGrpSpPr/>
          <p:nvPr/>
        </p:nvGrpSpPr>
        <p:grpSpPr>
          <a:xfrm>
            <a:off x="4502342" y="1513041"/>
            <a:ext cx="275819" cy="417810"/>
            <a:chOff x="2586876" y="2283117"/>
            <a:chExt cx="205605" cy="356828"/>
          </a:xfrm>
        </p:grpSpPr>
        <p:sp>
          <p:nvSpPr>
            <p:cNvPr id="798" name="Google Shape;798;p28"/>
            <p:cNvSpPr/>
            <p:nvPr/>
          </p:nvSpPr>
          <p:spPr>
            <a:xfrm>
              <a:off x="2745408" y="2309233"/>
              <a:ext cx="41860" cy="283666"/>
            </a:xfrm>
            <a:custGeom>
              <a:rect b="b" l="l" r="r" t="t"/>
              <a:pathLst>
                <a:path extrusionOk="0" h="10829" w="1598">
                  <a:moveTo>
                    <a:pt x="1" y="0"/>
                  </a:moveTo>
                  <a:lnTo>
                    <a:pt x="1" y="10829"/>
                  </a:lnTo>
                  <a:lnTo>
                    <a:pt x="1597" y="10031"/>
                  </a:lnTo>
                  <a:lnTo>
                    <a:pt x="1597" y="79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9" name="Google Shape;799;p28"/>
            <p:cNvSpPr/>
            <p:nvPr/>
          </p:nvSpPr>
          <p:spPr>
            <a:xfrm>
              <a:off x="2592089" y="2309233"/>
              <a:ext cx="174249" cy="283666"/>
            </a:xfrm>
            <a:custGeom>
              <a:rect b="b" l="l" r="r" t="t"/>
              <a:pathLst>
                <a:path extrusionOk="0" h="10829" w="6652">
                  <a:moveTo>
                    <a:pt x="6652" y="0"/>
                  </a:moveTo>
                  <a:lnTo>
                    <a:pt x="1" y="799"/>
                  </a:lnTo>
                  <a:lnTo>
                    <a:pt x="1" y="10031"/>
                  </a:lnTo>
                  <a:lnTo>
                    <a:pt x="6652" y="10829"/>
                  </a:lnTo>
                  <a:lnTo>
                    <a:pt x="6652" y="0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0" name="Google Shape;800;p28"/>
            <p:cNvSpPr/>
            <p:nvPr/>
          </p:nvSpPr>
          <p:spPr>
            <a:xfrm>
              <a:off x="2745408" y="2571969"/>
              <a:ext cx="41860" cy="62763"/>
            </a:xfrm>
            <a:custGeom>
              <a:rect b="b" l="l" r="r" t="t"/>
              <a:pathLst>
                <a:path extrusionOk="0" h="2396" w="1598">
                  <a:moveTo>
                    <a:pt x="799" y="1"/>
                  </a:moveTo>
                  <a:lnTo>
                    <a:pt x="1" y="2396"/>
                  </a:lnTo>
                  <a:lnTo>
                    <a:pt x="799" y="2396"/>
                  </a:lnTo>
                  <a:cubicBezTo>
                    <a:pt x="1241" y="2396"/>
                    <a:pt x="1597" y="2036"/>
                    <a:pt x="1597" y="1597"/>
                  </a:cubicBezTo>
                  <a:lnTo>
                    <a:pt x="1597" y="1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1" name="Google Shape;801;p28"/>
            <p:cNvSpPr/>
            <p:nvPr/>
          </p:nvSpPr>
          <p:spPr>
            <a:xfrm>
              <a:off x="2745408" y="2288303"/>
              <a:ext cx="41860" cy="41860"/>
            </a:xfrm>
            <a:custGeom>
              <a:rect b="b" l="l" r="r" t="t"/>
              <a:pathLst>
                <a:path extrusionOk="0" h="1598" w="1598">
                  <a:moveTo>
                    <a:pt x="1" y="1"/>
                  </a:moveTo>
                  <a:lnTo>
                    <a:pt x="799" y="1598"/>
                  </a:lnTo>
                  <a:lnTo>
                    <a:pt x="1597" y="1598"/>
                  </a:lnTo>
                  <a:lnTo>
                    <a:pt x="1597" y="799"/>
                  </a:lnTo>
                  <a:cubicBezTo>
                    <a:pt x="1597" y="357"/>
                    <a:pt x="1238" y="1"/>
                    <a:pt x="799" y="1"/>
                  </a:cubicBez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2" name="Google Shape;802;p28"/>
            <p:cNvSpPr/>
            <p:nvPr/>
          </p:nvSpPr>
          <p:spPr>
            <a:xfrm>
              <a:off x="2592089" y="2571969"/>
              <a:ext cx="174249" cy="62763"/>
            </a:xfrm>
            <a:custGeom>
              <a:rect b="b" l="l" r="r" t="t"/>
              <a:pathLst>
                <a:path extrusionOk="0" h="2396" w="6652">
                  <a:moveTo>
                    <a:pt x="1" y="1"/>
                  </a:moveTo>
                  <a:lnTo>
                    <a:pt x="1" y="1597"/>
                  </a:lnTo>
                  <a:cubicBezTo>
                    <a:pt x="4" y="2039"/>
                    <a:pt x="360" y="2396"/>
                    <a:pt x="799" y="2396"/>
                  </a:cubicBezTo>
                  <a:lnTo>
                    <a:pt x="5854" y="2396"/>
                  </a:lnTo>
                  <a:cubicBezTo>
                    <a:pt x="6296" y="2396"/>
                    <a:pt x="6652" y="2036"/>
                    <a:pt x="6652" y="1597"/>
                  </a:cubicBezTo>
                  <a:lnTo>
                    <a:pt x="6652" y="1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3" name="Google Shape;803;p28"/>
            <p:cNvSpPr/>
            <p:nvPr/>
          </p:nvSpPr>
          <p:spPr>
            <a:xfrm>
              <a:off x="2592089" y="2288303"/>
              <a:ext cx="174249" cy="41860"/>
            </a:xfrm>
            <a:custGeom>
              <a:rect b="b" l="l" r="r" t="t"/>
              <a:pathLst>
                <a:path extrusionOk="0" h="1598" w="6652">
                  <a:moveTo>
                    <a:pt x="799" y="1"/>
                  </a:moveTo>
                  <a:cubicBezTo>
                    <a:pt x="357" y="1"/>
                    <a:pt x="1" y="357"/>
                    <a:pt x="1" y="799"/>
                  </a:cubicBezTo>
                  <a:lnTo>
                    <a:pt x="1" y="1598"/>
                  </a:lnTo>
                  <a:lnTo>
                    <a:pt x="6652" y="1598"/>
                  </a:lnTo>
                  <a:lnTo>
                    <a:pt x="6652" y="799"/>
                  </a:lnTo>
                  <a:cubicBezTo>
                    <a:pt x="6652" y="357"/>
                    <a:pt x="6292" y="1"/>
                    <a:pt x="5854" y="1"/>
                  </a:cubicBez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4" name="Google Shape;804;p28"/>
            <p:cNvSpPr/>
            <p:nvPr/>
          </p:nvSpPr>
          <p:spPr>
            <a:xfrm>
              <a:off x="2679161" y="2592872"/>
              <a:ext cx="20930" cy="20956"/>
            </a:xfrm>
            <a:custGeom>
              <a:rect b="b" l="l" r="r" t="t"/>
              <a:pathLst>
                <a:path extrusionOk="0" h="800" w="799">
                  <a:moveTo>
                    <a:pt x="401" y="1"/>
                  </a:moveTo>
                  <a:cubicBezTo>
                    <a:pt x="182" y="1"/>
                    <a:pt x="1" y="179"/>
                    <a:pt x="1" y="398"/>
                  </a:cubicBezTo>
                  <a:cubicBezTo>
                    <a:pt x="1" y="621"/>
                    <a:pt x="182" y="799"/>
                    <a:pt x="401" y="799"/>
                  </a:cubicBezTo>
                  <a:cubicBezTo>
                    <a:pt x="621" y="799"/>
                    <a:pt x="799" y="621"/>
                    <a:pt x="799" y="398"/>
                  </a:cubicBezTo>
                  <a:cubicBezTo>
                    <a:pt x="799" y="179"/>
                    <a:pt x="621" y="1"/>
                    <a:pt x="401" y="1"/>
                  </a:cubicBez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5" name="Google Shape;805;p28"/>
            <p:cNvSpPr/>
            <p:nvPr/>
          </p:nvSpPr>
          <p:spPr>
            <a:xfrm>
              <a:off x="2586876" y="2283117"/>
              <a:ext cx="205605" cy="356828"/>
            </a:xfrm>
            <a:custGeom>
              <a:rect b="b" l="l" r="r" t="t"/>
              <a:pathLst>
                <a:path extrusionOk="0" h="13622" w="7849">
                  <a:moveTo>
                    <a:pt x="6851" y="398"/>
                  </a:moveTo>
                  <a:cubicBezTo>
                    <a:pt x="7183" y="398"/>
                    <a:pt x="7451" y="665"/>
                    <a:pt x="7451" y="997"/>
                  </a:cubicBezTo>
                  <a:lnTo>
                    <a:pt x="7451" y="1597"/>
                  </a:lnTo>
                  <a:lnTo>
                    <a:pt x="398" y="1597"/>
                  </a:lnTo>
                  <a:lnTo>
                    <a:pt x="398" y="997"/>
                  </a:lnTo>
                  <a:cubicBezTo>
                    <a:pt x="398" y="668"/>
                    <a:pt x="666" y="398"/>
                    <a:pt x="998" y="398"/>
                  </a:cubicBezTo>
                  <a:close/>
                  <a:moveTo>
                    <a:pt x="7447" y="1994"/>
                  </a:moveTo>
                  <a:lnTo>
                    <a:pt x="7447" y="10829"/>
                  </a:lnTo>
                  <a:lnTo>
                    <a:pt x="1793" y="10829"/>
                  </a:lnTo>
                  <a:cubicBezTo>
                    <a:pt x="1529" y="10829"/>
                    <a:pt x="1529" y="11226"/>
                    <a:pt x="1793" y="11226"/>
                  </a:cubicBezTo>
                  <a:lnTo>
                    <a:pt x="7447" y="11226"/>
                  </a:lnTo>
                  <a:lnTo>
                    <a:pt x="7447" y="12624"/>
                  </a:lnTo>
                  <a:cubicBezTo>
                    <a:pt x="7447" y="12953"/>
                    <a:pt x="7180" y="13221"/>
                    <a:pt x="6851" y="13221"/>
                  </a:cubicBezTo>
                  <a:lnTo>
                    <a:pt x="998" y="13221"/>
                  </a:lnTo>
                  <a:cubicBezTo>
                    <a:pt x="666" y="13221"/>
                    <a:pt x="398" y="12953"/>
                    <a:pt x="398" y="12621"/>
                  </a:cubicBezTo>
                  <a:lnTo>
                    <a:pt x="398" y="11226"/>
                  </a:lnTo>
                  <a:lnTo>
                    <a:pt x="998" y="11226"/>
                  </a:lnTo>
                  <a:cubicBezTo>
                    <a:pt x="1108" y="11226"/>
                    <a:pt x="1197" y="11137"/>
                    <a:pt x="1197" y="11028"/>
                  </a:cubicBezTo>
                  <a:cubicBezTo>
                    <a:pt x="1197" y="10918"/>
                    <a:pt x="1108" y="10829"/>
                    <a:pt x="998" y="10829"/>
                  </a:cubicBezTo>
                  <a:lnTo>
                    <a:pt x="398" y="10829"/>
                  </a:lnTo>
                  <a:lnTo>
                    <a:pt x="398" y="1994"/>
                  </a:lnTo>
                  <a:close/>
                  <a:moveTo>
                    <a:pt x="998" y="0"/>
                  </a:moveTo>
                  <a:cubicBezTo>
                    <a:pt x="446" y="0"/>
                    <a:pt x="1" y="446"/>
                    <a:pt x="1" y="997"/>
                  </a:cubicBezTo>
                  <a:lnTo>
                    <a:pt x="1" y="12624"/>
                  </a:lnTo>
                  <a:cubicBezTo>
                    <a:pt x="1" y="13173"/>
                    <a:pt x="446" y="13622"/>
                    <a:pt x="998" y="13622"/>
                  </a:cubicBezTo>
                  <a:lnTo>
                    <a:pt x="6851" y="13622"/>
                  </a:lnTo>
                  <a:cubicBezTo>
                    <a:pt x="7403" y="13622"/>
                    <a:pt x="7848" y="13173"/>
                    <a:pt x="7848" y="12624"/>
                  </a:cubicBezTo>
                  <a:lnTo>
                    <a:pt x="7848" y="997"/>
                  </a:lnTo>
                  <a:cubicBezTo>
                    <a:pt x="7848" y="446"/>
                    <a:pt x="7403" y="0"/>
                    <a:pt x="6851" y="0"/>
                  </a:cubicBez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6" name="Google Shape;806;p28"/>
            <p:cNvSpPr/>
            <p:nvPr/>
          </p:nvSpPr>
          <p:spPr>
            <a:xfrm>
              <a:off x="2682671" y="2304020"/>
              <a:ext cx="33137" cy="10452"/>
            </a:xfrm>
            <a:custGeom>
              <a:rect b="b" l="l" r="r" t="t"/>
              <a:pathLst>
                <a:path extrusionOk="0" h="399" w="1265">
                  <a:moveTo>
                    <a:pt x="267" y="1"/>
                  </a:moveTo>
                  <a:cubicBezTo>
                    <a:pt x="0" y="1"/>
                    <a:pt x="0" y="398"/>
                    <a:pt x="267" y="398"/>
                  </a:cubicBezTo>
                  <a:lnTo>
                    <a:pt x="1062" y="398"/>
                  </a:lnTo>
                  <a:cubicBezTo>
                    <a:pt x="1176" y="398"/>
                    <a:pt x="1265" y="309"/>
                    <a:pt x="1265" y="199"/>
                  </a:cubicBezTo>
                  <a:cubicBezTo>
                    <a:pt x="1265" y="90"/>
                    <a:pt x="1176" y="1"/>
                    <a:pt x="1062" y="1"/>
                  </a:cubicBez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7" name="Google Shape;807;p28"/>
            <p:cNvSpPr/>
            <p:nvPr/>
          </p:nvSpPr>
          <p:spPr>
            <a:xfrm>
              <a:off x="2668657" y="2587581"/>
              <a:ext cx="36752" cy="31486"/>
            </a:xfrm>
            <a:custGeom>
              <a:rect b="b" l="l" r="r" t="t"/>
              <a:pathLst>
                <a:path extrusionOk="0" h="1202" w="1403">
                  <a:moveTo>
                    <a:pt x="798" y="399"/>
                  </a:moveTo>
                  <a:cubicBezTo>
                    <a:pt x="901" y="399"/>
                    <a:pt x="1001" y="479"/>
                    <a:pt x="1001" y="600"/>
                  </a:cubicBezTo>
                  <a:cubicBezTo>
                    <a:pt x="1001" y="710"/>
                    <a:pt x="912" y="803"/>
                    <a:pt x="802" y="803"/>
                  </a:cubicBezTo>
                  <a:lnTo>
                    <a:pt x="802" y="799"/>
                  </a:lnTo>
                  <a:cubicBezTo>
                    <a:pt x="624" y="799"/>
                    <a:pt x="535" y="583"/>
                    <a:pt x="659" y="457"/>
                  </a:cubicBezTo>
                  <a:cubicBezTo>
                    <a:pt x="699" y="417"/>
                    <a:pt x="749" y="399"/>
                    <a:pt x="798" y="399"/>
                  </a:cubicBezTo>
                  <a:close/>
                  <a:moveTo>
                    <a:pt x="802" y="1"/>
                  </a:moveTo>
                  <a:cubicBezTo>
                    <a:pt x="268" y="1"/>
                    <a:pt x="1" y="645"/>
                    <a:pt x="378" y="1025"/>
                  </a:cubicBezTo>
                  <a:cubicBezTo>
                    <a:pt x="499" y="1147"/>
                    <a:pt x="649" y="1202"/>
                    <a:pt x="797" y="1202"/>
                  </a:cubicBezTo>
                  <a:cubicBezTo>
                    <a:pt x="1105" y="1202"/>
                    <a:pt x="1402" y="962"/>
                    <a:pt x="1402" y="600"/>
                  </a:cubicBezTo>
                  <a:cubicBezTo>
                    <a:pt x="1402" y="268"/>
                    <a:pt x="1131" y="1"/>
                    <a:pt x="802" y="1"/>
                  </a:cubicBez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8" name="Google Shape;808;p28"/>
            <p:cNvSpPr/>
            <p:nvPr/>
          </p:nvSpPr>
          <p:spPr>
            <a:xfrm>
              <a:off x="2663549" y="2304020"/>
              <a:ext cx="10426" cy="10452"/>
            </a:xfrm>
            <a:custGeom>
              <a:rect b="b" l="l" r="r" t="t"/>
              <a:pathLst>
                <a:path extrusionOk="0" h="399" w="398">
                  <a:moveTo>
                    <a:pt x="199" y="1"/>
                  </a:moveTo>
                  <a:cubicBezTo>
                    <a:pt x="89" y="1"/>
                    <a:pt x="0" y="90"/>
                    <a:pt x="0" y="199"/>
                  </a:cubicBezTo>
                  <a:cubicBezTo>
                    <a:pt x="0" y="309"/>
                    <a:pt x="89" y="398"/>
                    <a:pt x="199" y="398"/>
                  </a:cubicBezTo>
                  <a:cubicBezTo>
                    <a:pt x="309" y="398"/>
                    <a:pt x="398" y="309"/>
                    <a:pt x="398" y="199"/>
                  </a:cubicBezTo>
                  <a:cubicBezTo>
                    <a:pt x="398" y="90"/>
                    <a:pt x="309" y="1"/>
                    <a:pt x="199" y="1"/>
                  </a:cubicBez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09" name="Google Shape;809;p28"/>
          <p:cNvGrpSpPr/>
          <p:nvPr/>
        </p:nvGrpSpPr>
        <p:grpSpPr>
          <a:xfrm>
            <a:off x="1695466" y="3255057"/>
            <a:ext cx="575015" cy="572691"/>
            <a:chOff x="3982979" y="4297378"/>
            <a:chExt cx="355540" cy="338230"/>
          </a:xfrm>
        </p:grpSpPr>
        <p:sp>
          <p:nvSpPr>
            <p:cNvPr id="810" name="Google Shape;810;p28"/>
            <p:cNvSpPr/>
            <p:nvPr/>
          </p:nvSpPr>
          <p:spPr>
            <a:xfrm>
              <a:off x="4004197" y="4302414"/>
              <a:ext cx="276018" cy="276018"/>
            </a:xfrm>
            <a:custGeom>
              <a:rect b="b" l="l" r="r" t="t"/>
              <a:pathLst>
                <a:path extrusionOk="0" h="10524" w="10524">
                  <a:moveTo>
                    <a:pt x="5259" y="0"/>
                  </a:moveTo>
                  <a:cubicBezTo>
                    <a:pt x="2353" y="0"/>
                    <a:pt x="0" y="2358"/>
                    <a:pt x="0" y="5264"/>
                  </a:cubicBezTo>
                  <a:cubicBezTo>
                    <a:pt x="0" y="8170"/>
                    <a:pt x="2353" y="10523"/>
                    <a:pt x="5259" y="10523"/>
                  </a:cubicBezTo>
                  <a:cubicBezTo>
                    <a:pt x="8166" y="10523"/>
                    <a:pt x="10523" y="8170"/>
                    <a:pt x="10523" y="5264"/>
                  </a:cubicBezTo>
                  <a:cubicBezTo>
                    <a:pt x="10523" y="2358"/>
                    <a:pt x="8166" y="0"/>
                    <a:pt x="5259" y="0"/>
                  </a:cubicBezTo>
                  <a:close/>
                </a:path>
              </a:pathLst>
            </a:custGeom>
            <a:solidFill>
              <a:srgbClr val="FFF2CC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1" name="Google Shape;811;p28"/>
            <p:cNvSpPr/>
            <p:nvPr/>
          </p:nvSpPr>
          <p:spPr>
            <a:xfrm>
              <a:off x="4030687" y="4328904"/>
              <a:ext cx="223012" cy="223012"/>
            </a:xfrm>
            <a:custGeom>
              <a:rect b="b" l="l" r="r" t="t"/>
              <a:pathLst>
                <a:path extrusionOk="0" h="8503" w="8503">
                  <a:moveTo>
                    <a:pt x="4249" y="1"/>
                  </a:moveTo>
                  <a:cubicBezTo>
                    <a:pt x="1906" y="1"/>
                    <a:pt x="1" y="1906"/>
                    <a:pt x="1" y="4254"/>
                  </a:cubicBezTo>
                  <a:cubicBezTo>
                    <a:pt x="1" y="6597"/>
                    <a:pt x="1906" y="8503"/>
                    <a:pt x="4249" y="8503"/>
                  </a:cubicBezTo>
                  <a:cubicBezTo>
                    <a:pt x="6597" y="8503"/>
                    <a:pt x="8503" y="6597"/>
                    <a:pt x="8503" y="4254"/>
                  </a:cubicBezTo>
                  <a:cubicBezTo>
                    <a:pt x="8503" y="1906"/>
                    <a:pt x="6597" y="1"/>
                    <a:pt x="4249" y="1"/>
                  </a:cubicBezTo>
                  <a:close/>
                </a:path>
              </a:pathLst>
            </a:custGeom>
            <a:solidFill>
              <a:srgbClr val="FFF2CC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2" name="Google Shape;812;p28"/>
            <p:cNvSpPr/>
            <p:nvPr/>
          </p:nvSpPr>
          <p:spPr>
            <a:xfrm>
              <a:off x="4089882" y="4334333"/>
              <a:ext cx="104648" cy="212285"/>
            </a:xfrm>
            <a:custGeom>
              <a:rect b="b" l="l" r="r" t="t"/>
              <a:pathLst>
                <a:path extrusionOk="0" h="8094" w="3990">
                  <a:moveTo>
                    <a:pt x="1992" y="0"/>
                  </a:moveTo>
                  <a:cubicBezTo>
                    <a:pt x="1771" y="0"/>
                    <a:pt x="1588" y="179"/>
                    <a:pt x="1588" y="405"/>
                  </a:cubicBezTo>
                  <a:lnTo>
                    <a:pt x="1588" y="963"/>
                  </a:lnTo>
                  <a:cubicBezTo>
                    <a:pt x="669" y="1078"/>
                    <a:pt x="0" y="1882"/>
                    <a:pt x="58" y="2806"/>
                  </a:cubicBezTo>
                  <a:cubicBezTo>
                    <a:pt x="111" y="3730"/>
                    <a:pt x="876" y="4451"/>
                    <a:pt x="1800" y="4451"/>
                  </a:cubicBezTo>
                  <a:lnTo>
                    <a:pt x="2185" y="4451"/>
                  </a:lnTo>
                  <a:cubicBezTo>
                    <a:pt x="2704" y="4451"/>
                    <a:pt x="3128" y="4875"/>
                    <a:pt x="3128" y="5394"/>
                  </a:cubicBezTo>
                  <a:cubicBezTo>
                    <a:pt x="3128" y="5914"/>
                    <a:pt x="2704" y="6333"/>
                    <a:pt x="2185" y="6333"/>
                  </a:cubicBezTo>
                  <a:lnTo>
                    <a:pt x="1607" y="6333"/>
                  </a:lnTo>
                  <a:cubicBezTo>
                    <a:pt x="1194" y="6333"/>
                    <a:pt x="862" y="6001"/>
                    <a:pt x="862" y="5587"/>
                  </a:cubicBezTo>
                  <a:cubicBezTo>
                    <a:pt x="862" y="5361"/>
                    <a:pt x="679" y="5183"/>
                    <a:pt x="457" y="5183"/>
                  </a:cubicBezTo>
                  <a:cubicBezTo>
                    <a:pt x="231" y="5183"/>
                    <a:pt x="48" y="5361"/>
                    <a:pt x="48" y="5587"/>
                  </a:cubicBezTo>
                  <a:cubicBezTo>
                    <a:pt x="53" y="6439"/>
                    <a:pt x="736" y="7131"/>
                    <a:pt x="1588" y="7141"/>
                  </a:cubicBezTo>
                  <a:lnTo>
                    <a:pt x="1588" y="7690"/>
                  </a:lnTo>
                  <a:cubicBezTo>
                    <a:pt x="1588" y="7911"/>
                    <a:pt x="1771" y="8094"/>
                    <a:pt x="1992" y="8094"/>
                  </a:cubicBezTo>
                  <a:cubicBezTo>
                    <a:pt x="2218" y="8094"/>
                    <a:pt x="2396" y="7911"/>
                    <a:pt x="2396" y="7690"/>
                  </a:cubicBezTo>
                  <a:lnTo>
                    <a:pt x="2396" y="7131"/>
                  </a:lnTo>
                  <a:cubicBezTo>
                    <a:pt x="3316" y="7016"/>
                    <a:pt x="3989" y="6208"/>
                    <a:pt x="3931" y="5284"/>
                  </a:cubicBezTo>
                  <a:cubicBezTo>
                    <a:pt x="3874" y="4365"/>
                    <a:pt x="3109" y="3643"/>
                    <a:pt x="2185" y="3643"/>
                  </a:cubicBezTo>
                  <a:lnTo>
                    <a:pt x="1800" y="3643"/>
                  </a:lnTo>
                  <a:cubicBezTo>
                    <a:pt x="1280" y="3643"/>
                    <a:pt x="862" y="3220"/>
                    <a:pt x="862" y="2700"/>
                  </a:cubicBezTo>
                  <a:cubicBezTo>
                    <a:pt x="862" y="2180"/>
                    <a:pt x="1280" y="1757"/>
                    <a:pt x="1800" y="1757"/>
                  </a:cubicBezTo>
                  <a:lnTo>
                    <a:pt x="2377" y="1757"/>
                  </a:lnTo>
                  <a:cubicBezTo>
                    <a:pt x="2791" y="1762"/>
                    <a:pt x="3128" y="2094"/>
                    <a:pt x="3128" y="2507"/>
                  </a:cubicBezTo>
                  <a:lnTo>
                    <a:pt x="3128" y="2892"/>
                  </a:lnTo>
                  <a:cubicBezTo>
                    <a:pt x="3128" y="3114"/>
                    <a:pt x="3311" y="3297"/>
                    <a:pt x="3532" y="3297"/>
                  </a:cubicBezTo>
                  <a:cubicBezTo>
                    <a:pt x="3753" y="3297"/>
                    <a:pt x="3936" y="3114"/>
                    <a:pt x="3936" y="2892"/>
                  </a:cubicBezTo>
                  <a:lnTo>
                    <a:pt x="3936" y="2507"/>
                  </a:lnTo>
                  <a:cubicBezTo>
                    <a:pt x="3936" y="1656"/>
                    <a:pt x="3248" y="963"/>
                    <a:pt x="2396" y="948"/>
                  </a:cubicBezTo>
                  <a:lnTo>
                    <a:pt x="2396" y="405"/>
                  </a:lnTo>
                  <a:cubicBezTo>
                    <a:pt x="2396" y="179"/>
                    <a:pt x="2218" y="0"/>
                    <a:pt x="1992" y="0"/>
                  </a:cubicBezTo>
                  <a:close/>
                </a:path>
              </a:pathLst>
            </a:custGeom>
            <a:solidFill>
              <a:srgbClr val="FFF2CC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3" name="Google Shape;813;p28"/>
            <p:cNvSpPr/>
            <p:nvPr/>
          </p:nvSpPr>
          <p:spPr>
            <a:xfrm>
              <a:off x="4183147" y="4482859"/>
              <a:ext cx="150205" cy="147818"/>
            </a:xfrm>
            <a:custGeom>
              <a:rect b="b" l="l" r="r" t="t"/>
              <a:pathLst>
                <a:path extrusionOk="0" h="5636" w="5727">
                  <a:moveTo>
                    <a:pt x="2857" y="2024"/>
                  </a:moveTo>
                  <a:cubicBezTo>
                    <a:pt x="3273" y="2024"/>
                    <a:pt x="3671" y="2347"/>
                    <a:pt x="3671" y="2835"/>
                  </a:cubicBezTo>
                  <a:cubicBezTo>
                    <a:pt x="3671" y="3282"/>
                    <a:pt x="3311" y="3643"/>
                    <a:pt x="2863" y="3643"/>
                  </a:cubicBezTo>
                  <a:cubicBezTo>
                    <a:pt x="2141" y="3643"/>
                    <a:pt x="1780" y="2772"/>
                    <a:pt x="2290" y="2262"/>
                  </a:cubicBezTo>
                  <a:cubicBezTo>
                    <a:pt x="2455" y="2097"/>
                    <a:pt x="2658" y="2024"/>
                    <a:pt x="2857" y="2024"/>
                  </a:cubicBezTo>
                  <a:close/>
                  <a:moveTo>
                    <a:pt x="2459" y="1"/>
                  </a:moveTo>
                  <a:lnTo>
                    <a:pt x="2276" y="896"/>
                  </a:lnTo>
                  <a:cubicBezTo>
                    <a:pt x="2204" y="920"/>
                    <a:pt x="2132" y="944"/>
                    <a:pt x="2060" y="973"/>
                  </a:cubicBezTo>
                  <a:lnTo>
                    <a:pt x="1347" y="405"/>
                  </a:lnTo>
                  <a:lnTo>
                    <a:pt x="727" y="925"/>
                  </a:lnTo>
                  <a:lnTo>
                    <a:pt x="1169" y="1728"/>
                  </a:lnTo>
                  <a:cubicBezTo>
                    <a:pt x="1126" y="1791"/>
                    <a:pt x="1088" y="1853"/>
                    <a:pt x="1054" y="1926"/>
                  </a:cubicBezTo>
                  <a:lnTo>
                    <a:pt x="140" y="1945"/>
                  </a:lnTo>
                  <a:lnTo>
                    <a:pt x="0" y="2744"/>
                  </a:lnTo>
                  <a:lnTo>
                    <a:pt x="847" y="3076"/>
                  </a:lnTo>
                  <a:cubicBezTo>
                    <a:pt x="857" y="3148"/>
                    <a:pt x="871" y="3225"/>
                    <a:pt x="890" y="3297"/>
                  </a:cubicBezTo>
                  <a:lnTo>
                    <a:pt x="202" y="3898"/>
                  </a:lnTo>
                  <a:lnTo>
                    <a:pt x="606" y="4601"/>
                  </a:lnTo>
                  <a:lnTo>
                    <a:pt x="1472" y="4307"/>
                  </a:lnTo>
                  <a:cubicBezTo>
                    <a:pt x="1530" y="4360"/>
                    <a:pt x="1588" y="4408"/>
                    <a:pt x="1646" y="4457"/>
                  </a:cubicBezTo>
                  <a:lnTo>
                    <a:pt x="1511" y="5356"/>
                  </a:lnTo>
                  <a:lnTo>
                    <a:pt x="2271" y="5635"/>
                  </a:lnTo>
                  <a:lnTo>
                    <a:pt x="2748" y="4851"/>
                  </a:lnTo>
                  <a:cubicBezTo>
                    <a:pt x="2781" y="4851"/>
                    <a:pt x="2820" y="4856"/>
                    <a:pt x="2858" y="4856"/>
                  </a:cubicBezTo>
                  <a:cubicBezTo>
                    <a:pt x="2897" y="4856"/>
                    <a:pt x="2935" y="4856"/>
                    <a:pt x="2974" y="4851"/>
                  </a:cubicBezTo>
                  <a:lnTo>
                    <a:pt x="3450" y="5635"/>
                  </a:lnTo>
                  <a:lnTo>
                    <a:pt x="4210" y="5356"/>
                  </a:lnTo>
                  <a:lnTo>
                    <a:pt x="4071" y="4457"/>
                  </a:lnTo>
                  <a:cubicBezTo>
                    <a:pt x="4133" y="4408"/>
                    <a:pt x="4191" y="4360"/>
                    <a:pt x="4244" y="4307"/>
                  </a:cubicBezTo>
                  <a:lnTo>
                    <a:pt x="5110" y="4601"/>
                  </a:lnTo>
                  <a:lnTo>
                    <a:pt x="5519" y="3898"/>
                  </a:lnTo>
                  <a:lnTo>
                    <a:pt x="4831" y="3297"/>
                  </a:lnTo>
                  <a:cubicBezTo>
                    <a:pt x="4850" y="3225"/>
                    <a:pt x="4865" y="3148"/>
                    <a:pt x="4874" y="3076"/>
                  </a:cubicBezTo>
                  <a:lnTo>
                    <a:pt x="5726" y="2744"/>
                  </a:lnTo>
                  <a:lnTo>
                    <a:pt x="5582" y="1945"/>
                  </a:lnTo>
                  <a:lnTo>
                    <a:pt x="4672" y="1926"/>
                  </a:lnTo>
                  <a:cubicBezTo>
                    <a:pt x="4634" y="1853"/>
                    <a:pt x="4595" y="1791"/>
                    <a:pt x="4557" y="1728"/>
                  </a:cubicBezTo>
                  <a:lnTo>
                    <a:pt x="4995" y="925"/>
                  </a:lnTo>
                  <a:lnTo>
                    <a:pt x="4374" y="405"/>
                  </a:lnTo>
                  <a:lnTo>
                    <a:pt x="3662" y="973"/>
                  </a:lnTo>
                  <a:cubicBezTo>
                    <a:pt x="3590" y="944"/>
                    <a:pt x="3517" y="920"/>
                    <a:pt x="3445" y="896"/>
                  </a:cubicBezTo>
                  <a:lnTo>
                    <a:pt x="3267" y="1"/>
                  </a:lnTo>
                  <a:close/>
                </a:path>
              </a:pathLst>
            </a:custGeom>
            <a:solidFill>
              <a:srgbClr val="FFF2CC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4" name="Google Shape;814;p28"/>
            <p:cNvSpPr/>
            <p:nvPr/>
          </p:nvSpPr>
          <p:spPr>
            <a:xfrm>
              <a:off x="4183252" y="4493481"/>
              <a:ext cx="46606" cy="110051"/>
            </a:xfrm>
            <a:custGeom>
              <a:rect b="b" l="l" r="r" t="t"/>
              <a:pathLst>
                <a:path extrusionOk="0" h="4196" w="1777">
                  <a:moveTo>
                    <a:pt x="1348" y="0"/>
                  </a:moveTo>
                  <a:lnTo>
                    <a:pt x="727" y="520"/>
                  </a:lnTo>
                  <a:lnTo>
                    <a:pt x="1170" y="1323"/>
                  </a:lnTo>
                  <a:cubicBezTo>
                    <a:pt x="1127" y="1386"/>
                    <a:pt x="1088" y="1453"/>
                    <a:pt x="1055" y="1521"/>
                  </a:cubicBezTo>
                  <a:lnTo>
                    <a:pt x="140" y="1540"/>
                  </a:lnTo>
                  <a:lnTo>
                    <a:pt x="1" y="2339"/>
                  </a:lnTo>
                  <a:lnTo>
                    <a:pt x="853" y="2671"/>
                  </a:lnTo>
                  <a:cubicBezTo>
                    <a:pt x="857" y="2748"/>
                    <a:pt x="872" y="2820"/>
                    <a:pt x="891" y="2897"/>
                  </a:cubicBezTo>
                  <a:lnTo>
                    <a:pt x="203" y="3498"/>
                  </a:lnTo>
                  <a:lnTo>
                    <a:pt x="607" y="4196"/>
                  </a:lnTo>
                  <a:lnTo>
                    <a:pt x="1117" y="4027"/>
                  </a:lnTo>
                  <a:lnTo>
                    <a:pt x="809" y="3498"/>
                  </a:lnTo>
                  <a:lnTo>
                    <a:pt x="1497" y="2897"/>
                  </a:lnTo>
                  <a:cubicBezTo>
                    <a:pt x="1478" y="2820"/>
                    <a:pt x="1468" y="2748"/>
                    <a:pt x="1459" y="2671"/>
                  </a:cubicBezTo>
                  <a:lnTo>
                    <a:pt x="607" y="2339"/>
                  </a:lnTo>
                  <a:lnTo>
                    <a:pt x="747" y="1540"/>
                  </a:lnTo>
                  <a:lnTo>
                    <a:pt x="1661" y="1521"/>
                  </a:lnTo>
                  <a:cubicBezTo>
                    <a:pt x="1695" y="1453"/>
                    <a:pt x="1733" y="1386"/>
                    <a:pt x="1776" y="1323"/>
                  </a:cubicBezTo>
                  <a:lnTo>
                    <a:pt x="1339" y="520"/>
                  </a:lnTo>
                  <a:lnTo>
                    <a:pt x="1661" y="250"/>
                  </a:lnTo>
                  <a:lnTo>
                    <a:pt x="1348" y="0"/>
                  </a:lnTo>
                  <a:close/>
                </a:path>
              </a:pathLst>
            </a:custGeom>
            <a:solidFill>
              <a:srgbClr val="FFF2CC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5" name="Google Shape;815;p28"/>
            <p:cNvSpPr/>
            <p:nvPr/>
          </p:nvSpPr>
          <p:spPr>
            <a:xfrm>
              <a:off x="4243969" y="4482990"/>
              <a:ext cx="19592" cy="25519"/>
            </a:xfrm>
            <a:custGeom>
              <a:rect b="b" l="l" r="r" t="t"/>
              <a:pathLst>
                <a:path extrusionOk="0" h="973" w="747">
                  <a:moveTo>
                    <a:pt x="140" y="1"/>
                  </a:moveTo>
                  <a:lnTo>
                    <a:pt x="0" y="689"/>
                  </a:lnTo>
                  <a:lnTo>
                    <a:pt x="352" y="973"/>
                  </a:lnTo>
                  <a:cubicBezTo>
                    <a:pt x="424" y="944"/>
                    <a:pt x="496" y="915"/>
                    <a:pt x="568" y="896"/>
                  </a:cubicBezTo>
                  <a:lnTo>
                    <a:pt x="746" y="1"/>
                  </a:lnTo>
                  <a:close/>
                </a:path>
              </a:pathLst>
            </a:custGeom>
            <a:solidFill>
              <a:srgbClr val="FFF2CC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6" name="Google Shape;816;p28"/>
            <p:cNvSpPr/>
            <p:nvPr/>
          </p:nvSpPr>
          <p:spPr>
            <a:xfrm>
              <a:off x="4222751" y="4595952"/>
              <a:ext cx="22870" cy="34725"/>
            </a:xfrm>
            <a:custGeom>
              <a:rect b="b" l="l" r="r" t="t"/>
              <a:pathLst>
                <a:path extrusionOk="0" h="1324" w="872">
                  <a:moveTo>
                    <a:pt x="574" y="0"/>
                  </a:moveTo>
                  <a:lnTo>
                    <a:pt x="141" y="145"/>
                  </a:lnTo>
                  <a:lnTo>
                    <a:pt x="1" y="1049"/>
                  </a:lnTo>
                  <a:lnTo>
                    <a:pt x="766" y="1323"/>
                  </a:lnTo>
                  <a:lnTo>
                    <a:pt x="872" y="1145"/>
                  </a:lnTo>
                  <a:lnTo>
                    <a:pt x="612" y="1049"/>
                  </a:lnTo>
                  <a:lnTo>
                    <a:pt x="747" y="145"/>
                  </a:lnTo>
                  <a:cubicBezTo>
                    <a:pt x="689" y="101"/>
                    <a:pt x="631" y="48"/>
                    <a:pt x="574" y="0"/>
                  </a:cubicBezTo>
                  <a:close/>
                </a:path>
              </a:pathLst>
            </a:custGeom>
            <a:solidFill>
              <a:srgbClr val="FFF2CC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7" name="Google Shape;817;p28"/>
            <p:cNvSpPr/>
            <p:nvPr/>
          </p:nvSpPr>
          <p:spPr>
            <a:xfrm>
              <a:off x="4209296" y="4520102"/>
              <a:ext cx="86813" cy="74355"/>
            </a:xfrm>
            <a:custGeom>
              <a:rect b="b" l="l" r="r" t="t"/>
              <a:pathLst>
                <a:path extrusionOk="0" h="2835" w="3310">
                  <a:moveTo>
                    <a:pt x="1889" y="604"/>
                  </a:moveTo>
                  <a:cubicBezTo>
                    <a:pt x="2305" y="604"/>
                    <a:pt x="2703" y="927"/>
                    <a:pt x="2703" y="1415"/>
                  </a:cubicBezTo>
                  <a:cubicBezTo>
                    <a:pt x="2703" y="1862"/>
                    <a:pt x="2342" y="2223"/>
                    <a:pt x="1895" y="2223"/>
                  </a:cubicBezTo>
                  <a:cubicBezTo>
                    <a:pt x="1173" y="2223"/>
                    <a:pt x="812" y="1352"/>
                    <a:pt x="1322" y="842"/>
                  </a:cubicBezTo>
                  <a:cubicBezTo>
                    <a:pt x="1487" y="677"/>
                    <a:pt x="1690" y="604"/>
                    <a:pt x="1889" y="604"/>
                  </a:cubicBezTo>
                  <a:close/>
                  <a:moveTo>
                    <a:pt x="1889" y="0"/>
                  </a:moveTo>
                  <a:cubicBezTo>
                    <a:pt x="627" y="0"/>
                    <a:pt x="1" y="1527"/>
                    <a:pt x="894" y="2416"/>
                  </a:cubicBezTo>
                  <a:cubicBezTo>
                    <a:pt x="1182" y="2705"/>
                    <a:pt x="1536" y="2835"/>
                    <a:pt x="1884" y="2835"/>
                  </a:cubicBezTo>
                  <a:cubicBezTo>
                    <a:pt x="2611" y="2835"/>
                    <a:pt x="3310" y="2268"/>
                    <a:pt x="3310" y="1415"/>
                  </a:cubicBezTo>
                  <a:cubicBezTo>
                    <a:pt x="3310" y="631"/>
                    <a:pt x="2674" y="0"/>
                    <a:pt x="1895" y="0"/>
                  </a:cubicBezTo>
                  <a:cubicBezTo>
                    <a:pt x="1893" y="0"/>
                    <a:pt x="1891" y="0"/>
                    <a:pt x="1889" y="0"/>
                  </a:cubicBezTo>
                  <a:close/>
                </a:path>
              </a:pathLst>
            </a:custGeom>
            <a:solidFill>
              <a:srgbClr val="FFF2CC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8" name="Google Shape;818;p28"/>
            <p:cNvSpPr/>
            <p:nvPr/>
          </p:nvSpPr>
          <p:spPr>
            <a:xfrm>
              <a:off x="4083824" y="4329796"/>
              <a:ext cx="116765" cy="221255"/>
            </a:xfrm>
            <a:custGeom>
              <a:rect b="b" l="l" r="r" t="t"/>
              <a:pathLst>
                <a:path extrusionOk="0" h="8436" w="4452">
                  <a:moveTo>
                    <a:pt x="2226" y="371"/>
                  </a:moveTo>
                  <a:cubicBezTo>
                    <a:pt x="2329" y="371"/>
                    <a:pt x="2433" y="438"/>
                    <a:pt x="2440" y="573"/>
                  </a:cubicBezTo>
                  <a:lnTo>
                    <a:pt x="2440" y="1121"/>
                  </a:lnTo>
                  <a:cubicBezTo>
                    <a:pt x="2440" y="1227"/>
                    <a:pt x="2522" y="1309"/>
                    <a:pt x="2627" y="1309"/>
                  </a:cubicBezTo>
                  <a:cubicBezTo>
                    <a:pt x="3373" y="1323"/>
                    <a:pt x="3975" y="1930"/>
                    <a:pt x="3980" y="2680"/>
                  </a:cubicBezTo>
                  <a:lnTo>
                    <a:pt x="3980" y="3065"/>
                  </a:lnTo>
                  <a:cubicBezTo>
                    <a:pt x="3972" y="3200"/>
                    <a:pt x="3868" y="3267"/>
                    <a:pt x="3763" y="3267"/>
                  </a:cubicBezTo>
                  <a:cubicBezTo>
                    <a:pt x="3658" y="3267"/>
                    <a:pt x="3554" y="3200"/>
                    <a:pt x="3547" y="3065"/>
                  </a:cubicBezTo>
                  <a:lnTo>
                    <a:pt x="3547" y="2680"/>
                  </a:lnTo>
                  <a:cubicBezTo>
                    <a:pt x="3547" y="2161"/>
                    <a:pt x="3128" y="1742"/>
                    <a:pt x="2608" y="1742"/>
                  </a:cubicBezTo>
                  <a:lnTo>
                    <a:pt x="2031" y="1742"/>
                  </a:lnTo>
                  <a:cubicBezTo>
                    <a:pt x="1405" y="1742"/>
                    <a:pt x="900" y="2247"/>
                    <a:pt x="900" y="2873"/>
                  </a:cubicBezTo>
                  <a:cubicBezTo>
                    <a:pt x="900" y="3498"/>
                    <a:pt x="1405" y="4004"/>
                    <a:pt x="2031" y="4004"/>
                  </a:cubicBezTo>
                  <a:lnTo>
                    <a:pt x="2416" y="4004"/>
                  </a:lnTo>
                  <a:cubicBezTo>
                    <a:pt x="3229" y="4023"/>
                    <a:pt x="3888" y="4663"/>
                    <a:pt x="3936" y="5471"/>
                  </a:cubicBezTo>
                  <a:cubicBezTo>
                    <a:pt x="3984" y="6280"/>
                    <a:pt x="3407" y="6992"/>
                    <a:pt x="2608" y="7112"/>
                  </a:cubicBezTo>
                  <a:cubicBezTo>
                    <a:pt x="2512" y="7126"/>
                    <a:pt x="2440" y="7203"/>
                    <a:pt x="2440" y="7300"/>
                  </a:cubicBezTo>
                  <a:lnTo>
                    <a:pt x="2440" y="7863"/>
                  </a:lnTo>
                  <a:cubicBezTo>
                    <a:pt x="2447" y="8012"/>
                    <a:pt x="2335" y="8086"/>
                    <a:pt x="2223" y="8086"/>
                  </a:cubicBezTo>
                  <a:cubicBezTo>
                    <a:pt x="2111" y="8086"/>
                    <a:pt x="2000" y="8012"/>
                    <a:pt x="2007" y="7863"/>
                  </a:cubicBezTo>
                  <a:lnTo>
                    <a:pt x="2007" y="7314"/>
                  </a:lnTo>
                  <a:cubicBezTo>
                    <a:pt x="2012" y="7208"/>
                    <a:pt x="1925" y="7126"/>
                    <a:pt x="1824" y="7126"/>
                  </a:cubicBezTo>
                  <a:cubicBezTo>
                    <a:pt x="1073" y="7112"/>
                    <a:pt x="472" y="6506"/>
                    <a:pt x="472" y="5755"/>
                  </a:cubicBezTo>
                  <a:cubicBezTo>
                    <a:pt x="479" y="5620"/>
                    <a:pt x="582" y="5553"/>
                    <a:pt x="686" y="5553"/>
                  </a:cubicBezTo>
                  <a:cubicBezTo>
                    <a:pt x="789" y="5553"/>
                    <a:pt x="893" y="5620"/>
                    <a:pt x="900" y="5755"/>
                  </a:cubicBezTo>
                  <a:cubicBezTo>
                    <a:pt x="900" y="6275"/>
                    <a:pt x="1323" y="6693"/>
                    <a:pt x="1838" y="6693"/>
                  </a:cubicBezTo>
                  <a:lnTo>
                    <a:pt x="2416" y="6693"/>
                  </a:lnTo>
                  <a:cubicBezTo>
                    <a:pt x="3041" y="6693"/>
                    <a:pt x="3547" y="6188"/>
                    <a:pt x="3547" y="5563"/>
                  </a:cubicBezTo>
                  <a:cubicBezTo>
                    <a:pt x="3547" y="4937"/>
                    <a:pt x="3041" y="4432"/>
                    <a:pt x="2416" y="4432"/>
                  </a:cubicBezTo>
                  <a:lnTo>
                    <a:pt x="2031" y="4432"/>
                  </a:lnTo>
                  <a:cubicBezTo>
                    <a:pt x="1222" y="4413"/>
                    <a:pt x="563" y="3773"/>
                    <a:pt x="510" y="2964"/>
                  </a:cubicBezTo>
                  <a:cubicBezTo>
                    <a:pt x="462" y="2156"/>
                    <a:pt x="1040" y="1444"/>
                    <a:pt x="1843" y="1323"/>
                  </a:cubicBezTo>
                  <a:cubicBezTo>
                    <a:pt x="1939" y="1309"/>
                    <a:pt x="2012" y="1232"/>
                    <a:pt x="2012" y="1136"/>
                  </a:cubicBezTo>
                  <a:lnTo>
                    <a:pt x="2012" y="573"/>
                  </a:lnTo>
                  <a:cubicBezTo>
                    <a:pt x="2019" y="438"/>
                    <a:pt x="2122" y="371"/>
                    <a:pt x="2226" y="371"/>
                  </a:cubicBezTo>
                  <a:close/>
                  <a:moveTo>
                    <a:pt x="2223" y="0"/>
                  </a:moveTo>
                  <a:cubicBezTo>
                    <a:pt x="1906" y="0"/>
                    <a:pt x="1641" y="255"/>
                    <a:pt x="1631" y="573"/>
                  </a:cubicBezTo>
                  <a:lnTo>
                    <a:pt x="1631" y="972"/>
                  </a:lnTo>
                  <a:cubicBezTo>
                    <a:pt x="659" y="1179"/>
                    <a:pt x="0" y="2084"/>
                    <a:pt x="101" y="3075"/>
                  </a:cubicBezTo>
                  <a:cubicBezTo>
                    <a:pt x="207" y="4061"/>
                    <a:pt x="1040" y="4812"/>
                    <a:pt x="2031" y="4812"/>
                  </a:cubicBezTo>
                  <a:lnTo>
                    <a:pt x="2416" y="4812"/>
                  </a:lnTo>
                  <a:cubicBezTo>
                    <a:pt x="2834" y="4812"/>
                    <a:pt x="3166" y="5149"/>
                    <a:pt x="3166" y="5563"/>
                  </a:cubicBezTo>
                  <a:cubicBezTo>
                    <a:pt x="3166" y="5981"/>
                    <a:pt x="2834" y="6318"/>
                    <a:pt x="2416" y="6318"/>
                  </a:cubicBezTo>
                  <a:lnTo>
                    <a:pt x="1838" y="6318"/>
                  </a:lnTo>
                  <a:cubicBezTo>
                    <a:pt x="1530" y="6313"/>
                    <a:pt x="1280" y="6063"/>
                    <a:pt x="1280" y="5755"/>
                  </a:cubicBezTo>
                  <a:cubicBezTo>
                    <a:pt x="1290" y="5418"/>
                    <a:pt x="1020" y="5144"/>
                    <a:pt x="688" y="5144"/>
                  </a:cubicBezTo>
                  <a:cubicBezTo>
                    <a:pt x="352" y="5144"/>
                    <a:pt x="82" y="5418"/>
                    <a:pt x="92" y="5755"/>
                  </a:cubicBezTo>
                  <a:cubicBezTo>
                    <a:pt x="96" y="6640"/>
                    <a:pt x="756" y="7381"/>
                    <a:pt x="1631" y="7492"/>
                  </a:cubicBezTo>
                  <a:lnTo>
                    <a:pt x="1631" y="7863"/>
                  </a:lnTo>
                  <a:cubicBezTo>
                    <a:pt x="1641" y="8180"/>
                    <a:pt x="1906" y="8435"/>
                    <a:pt x="2223" y="8435"/>
                  </a:cubicBezTo>
                  <a:cubicBezTo>
                    <a:pt x="2546" y="8435"/>
                    <a:pt x="2810" y="8180"/>
                    <a:pt x="2820" y="7863"/>
                  </a:cubicBezTo>
                  <a:lnTo>
                    <a:pt x="2820" y="7463"/>
                  </a:lnTo>
                  <a:cubicBezTo>
                    <a:pt x="3792" y="7256"/>
                    <a:pt x="4451" y="6352"/>
                    <a:pt x="4345" y="5361"/>
                  </a:cubicBezTo>
                  <a:cubicBezTo>
                    <a:pt x="4244" y="4374"/>
                    <a:pt x="3412" y="3624"/>
                    <a:pt x="2416" y="3624"/>
                  </a:cubicBezTo>
                  <a:lnTo>
                    <a:pt x="2031" y="3624"/>
                  </a:lnTo>
                  <a:cubicBezTo>
                    <a:pt x="1617" y="3624"/>
                    <a:pt x="1280" y="3287"/>
                    <a:pt x="1280" y="2873"/>
                  </a:cubicBezTo>
                  <a:cubicBezTo>
                    <a:pt x="1280" y="2454"/>
                    <a:pt x="1617" y="2122"/>
                    <a:pt x="2031" y="2122"/>
                  </a:cubicBezTo>
                  <a:lnTo>
                    <a:pt x="2608" y="2122"/>
                  </a:lnTo>
                  <a:cubicBezTo>
                    <a:pt x="2916" y="2122"/>
                    <a:pt x="3166" y="2372"/>
                    <a:pt x="3171" y="2680"/>
                  </a:cubicBezTo>
                  <a:lnTo>
                    <a:pt x="3171" y="3065"/>
                  </a:lnTo>
                  <a:cubicBezTo>
                    <a:pt x="3157" y="3397"/>
                    <a:pt x="3426" y="3676"/>
                    <a:pt x="3763" y="3676"/>
                  </a:cubicBezTo>
                  <a:cubicBezTo>
                    <a:pt x="4100" y="3676"/>
                    <a:pt x="4369" y="3397"/>
                    <a:pt x="4360" y="3065"/>
                  </a:cubicBezTo>
                  <a:lnTo>
                    <a:pt x="4360" y="2680"/>
                  </a:lnTo>
                  <a:cubicBezTo>
                    <a:pt x="4355" y="1795"/>
                    <a:pt x="3696" y="1054"/>
                    <a:pt x="2820" y="943"/>
                  </a:cubicBezTo>
                  <a:lnTo>
                    <a:pt x="2820" y="573"/>
                  </a:lnTo>
                  <a:cubicBezTo>
                    <a:pt x="2810" y="255"/>
                    <a:pt x="2546" y="0"/>
                    <a:pt x="2223" y="0"/>
                  </a:cubicBezTo>
                  <a:close/>
                </a:path>
              </a:pathLst>
            </a:custGeom>
            <a:solidFill>
              <a:srgbClr val="FFF2CC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9" name="Google Shape;819;p28"/>
            <p:cNvSpPr/>
            <p:nvPr/>
          </p:nvSpPr>
          <p:spPr>
            <a:xfrm>
              <a:off x="4223144" y="4530961"/>
              <a:ext cx="61346" cy="52560"/>
            </a:xfrm>
            <a:custGeom>
              <a:rect b="b" l="l" r="r" t="t"/>
              <a:pathLst>
                <a:path extrusionOk="0" h="2004" w="2339">
                  <a:moveTo>
                    <a:pt x="1335" y="380"/>
                  </a:moveTo>
                  <a:cubicBezTo>
                    <a:pt x="1653" y="380"/>
                    <a:pt x="1959" y="627"/>
                    <a:pt x="1959" y="1001"/>
                  </a:cubicBezTo>
                  <a:cubicBezTo>
                    <a:pt x="1959" y="1343"/>
                    <a:pt x="1680" y="1622"/>
                    <a:pt x="1338" y="1622"/>
                  </a:cubicBezTo>
                  <a:cubicBezTo>
                    <a:pt x="785" y="1622"/>
                    <a:pt x="510" y="953"/>
                    <a:pt x="900" y="563"/>
                  </a:cubicBezTo>
                  <a:cubicBezTo>
                    <a:pt x="1026" y="437"/>
                    <a:pt x="1182" y="380"/>
                    <a:pt x="1335" y="380"/>
                  </a:cubicBezTo>
                  <a:close/>
                  <a:moveTo>
                    <a:pt x="1338" y="0"/>
                  </a:moveTo>
                  <a:cubicBezTo>
                    <a:pt x="448" y="0"/>
                    <a:pt x="0" y="1078"/>
                    <a:pt x="631" y="1708"/>
                  </a:cubicBezTo>
                  <a:cubicBezTo>
                    <a:pt x="834" y="1912"/>
                    <a:pt x="1085" y="2003"/>
                    <a:pt x="1331" y="2003"/>
                  </a:cubicBezTo>
                  <a:cubicBezTo>
                    <a:pt x="1845" y="2003"/>
                    <a:pt x="2339" y="1603"/>
                    <a:pt x="2339" y="1001"/>
                  </a:cubicBezTo>
                  <a:cubicBezTo>
                    <a:pt x="2339" y="448"/>
                    <a:pt x="1891" y="0"/>
                    <a:pt x="1338" y="0"/>
                  </a:cubicBezTo>
                  <a:close/>
                </a:path>
              </a:pathLst>
            </a:custGeom>
            <a:solidFill>
              <a:srgbClr val="FFF2CC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0" name="Google Shape;820;p28"/>
            <p:cNvSpPr/>
            <p:nvPr/>
          </p:nvSpPr>
          <p:spPr>
            <a:xfrm>
              <a:off x="3982979" y="4297378"/>
              <a:ext cx="355540" cy="338230"/>
            </a:xfrm>
            <a:custGeom>
              <a:rect b="b" l="l" r="r" t="t"/>
              <a:pathLst>
                <a:path extrusionOk="0" h="12896" w="13556">
                  <a:moveTo>
                    <a:pt x="10745" y="7261"/>
                  </a:moveTo>
                  <a:lnTo>
                    <a:pt x="10894" y="8006"/>
                  </a:lnTo>
                  <a:cubicBezTo>
                    <a:pt x="10909" y="8074"/>
                    <a:pt x="10957" y="8127"/>
                    <a:pt x="11024" y="8151"/>
                  </a:cubicBezTo>
                  <a:cubicBezTo>
                    <a:pt x="11092" y="8170"/>
                    <a:pt x="11154" y="8189"/>
                    <a:pt x="11217" y="8218"/>
                  </a:cubicBezTo>
                  <a:cubicBezTo>
                    <a:pt x="11243" y="8229"/>
                    <a:pt x="11269" y="8235"/>
                    <a:pt x="11296" y="8235"/>
                  </a:cubicBezTo>
                  <a:cubicBezTo>
                    <a:pt x="11338" y="8235"/>
                    <a:pt x="11379" y="8221"/>
                    <a:pt x="11414" y="8194"/>
                  </a:cubicBezTo>
                  <a:lnTo>
                    <a:pt x="12006" y="7718"/>
                  </a:lnTo>
                  <a:lnTo>
                    <a:pt x="12386" y="8040"/>
                  </a:lnTo>
                  <a:lnTo>
                    <a:pt x="12020" y="8704"/>
                  </a:lnTo>
                  <a:cubicBezTo>
                    <a:pt x="11987" y="8767"/>
                    <a:pt x="11992" y="8844"/>
                    <a:pt x="12030" y="8901"/>
                  </a:cubicBezTo>
                  <a:cubicBezTo>
                    <a:pt x="12069" y="8959"/>
                    <a:pt x="12102" y="9017"/>
                    <a:pt x="12131" y="9079"/>
                  </a:cubicBezTo>
                  <a:cubicBezTo>
                    <a:pt x="12165" y="9142"/>
                    <a:pt x="12227" y="9185"/>
                    <a:pt x="12299" y="9185"/>
                  </a:cubicBezTo>
                  <a:lnTo>
                    <a:pt x="13055" y="9204"/>
                  </a:lnTo>
                  <a:lnTo>
                    <a:pt x="13142" y="9695"/>
                  </a:lnTo>
                  <a:lnTo>
                    <a:pt x="12434" y="9970"/>
                  </a:lnTo>
                  <a:cubicBezTo>
                    <a:pt x="12372" y="9994"/>
                    <a:pt x="12324" y="10051"/>
                    <a:pt x="12314" y="10124"/>
                  </a:cubicBezTo>
                  <a:cubicBezTo>
                    <a:pt x="12309" y="10191"/>
                    <a:pt x="12295" y="10258"/>
                    <a:pt x="12280" y="10326"/>
                  </a:cubicBezTo>
                  <a:cubicBezTo>
                    <a:pt x="12266" y="10393"/>
                    <a:pt x="12290" y="10465"/>
                    <a:pt x="12343" y="10513"/>
                  </a:cubicBezTo>
                  <a:lnTo>
                    <a:pt x="12911" y="11014"/>
                  </a:lnTo>
                  <a:lnTo>
                    <a:pt x="12660" y="11447"/>
                  </a:lnTo>
                  <a:lnTo>
                    <a:pt x="11943" y="11206"/>
                  </a:lnTo>
                  <a:cubicBezTo>
                    <a:pt x="11922" y="11198"/>
                    <a:pt x="11900" y="11195"/>
                    <a:pt x="11878" y="11195"/>
                  </a:cubicBezTo>
                  <a:cubicBezTo>
                    <a:pt x="11832" y="11195"/>
                    <a:pt x="11787" y="11212"/>
                    <a:pt x="11751" y="11245"/>
                  </a:cubicBezTo>
                  <a:cubicBezTo>
                    <a:pt x="11703" y="11293"/>
                    <a:pt x="11650" y="11336"/>
                    <a:pt x="11592" y="11379"/>
                  </a:cubicBezTo>
                  <a:cubicBezTo>
                    <a:pt x="11539" y="11423"/>
                    <a:pt x="11510" y="11490"/>
                    <a:pt x="11520" y="11562"/>
                  </a:cubicBezTo>
                  <a:lnTo>
                    <a:pt x="11635" y="12308"/>
                  </a:lnTo>
                  <a:lnTo>
                    <a:pt x="11164" y="12481"/>
                  </a:lnTo>
                  <a:lnTo>
                    <a:pt x="10769" y="11832"/>
                  </a:lnTo>
                  <a:cubicBezTo>
                    <a:pt x="10736" y="11774"/>
                    <a:pt x="10678" y="11740"/>
                    <a:pt x="10611" y="11740"/>
                  </a:cubicBezTo>
                  <a:lnTo>
                    <a:pt x="10601" y="11740"/>
                  </a:lnTo>
                  <a:cubicBezTo>
                    <a:pt x="10565" y="11743"/>
                    <a:pt x="10530" y="11744"/>
                    <a:pt x="10496" y="11744"/>
                  </a:cubicBezTo>
                  <a:cubicBezTo>
                    <a:pt x="10461" y="11744"/>
                    <a:pt x="10428" y="11743"/>
                    <a:pt x="10394" y="11740"/>
                  </a:cubicBezTo>
                  <a:cubicBezTo>
                    <a:pt x="10389" y="11740"/>
                    <a:pt x="10385" y="11740"/>
                    <a:pt x="10380" y="11740"/>
                  </a:cubicBezTo>
                  <a:cubicBezTo>
                    <a:pt x="10313" y="11740"/>
                    <a:pt x="10252" y="11773"/>
                    <a:pt x="10221" y="11832"/>
                  </a:cubicBezTo>
                  <a:lnTo>
                    <a:pt x="9826" y="12476"/>
                  </a:lnTo>
                  <a:lnTo>
                    <a:pt x="9355" y="12308"/>
                  </a:lnTo>
                  <a:lnTo>
                    <a:pt x="9470" y="11557"/>
                  </a:lnTo>
                  <a:cubicBezTo>
                    <a:pt x="9480" y="11490"/>
                    <a:pt x="9451" y="11423"/>
                    <a:pt x="9398" y="11379"/>
                  </a:cubicBezTo>
                  <a:cubicBezTo>
                    <a:pt x="9340" y="11336"/>
                    <a:pt x="9287" y="11293"/>
                    <a:pt x="9239" y="11245"/>
                  </a:cubicBezTo>
                  <a:cubicBezTo>
                    <a:pt x="9203" y="11212"/>
                    <a:pt x="9158" y="11195"/>
                    <a:pt x="9112" y="11195"/>
                  </a:cubicBezTo>
                  <a:cubicBezTo>
                    <a:pt x="9090" y="11195"/>
                    <a:pt x="9068" y="11198"/>
                    <a:pt x="9047" y="11206"/>
                  </a:cubicBezTo>
                  <a:lnTo>
                    <a:pt x="8330" y="11447"/>
                  </a:lnTo>
                  <a:lnTo>
                    <a:pt x="8080" y="11014"/>
                  </a:lnTo>
                  <a:lnTo>
                    <a:pt x="8652" y="10513"/>
                  </a:lnTo>
                  <a:cubicBezTo>
                    <a:pt x="8700" y="10465"/>
                    <a:pt x="8724" y="10393"/>
                    <a:pt x="8710" y="10326"/>
                  </a:cubicBezTo>
                  <a:cubicBezTo>
                    <a:pt x="8695" y="10258"/>
                    <a:pt x="8681" y="10191"/>
                    <a:pt x="8676" y="10124"/>
                  </a:cubicBezTo>
                  <a:cubicBezTo>
                    <a:pt x="8667" y="10051"/>
                    <a:pt x="8618" y="9994"/>
                    <a:pt x="8556" y="9970"/>
                  </a:cubicBezTo>
                  <a:lnTo>
                    <a:pt x="7849" y="9695"/>
                  </a:lnTo>
                  <a:lnTo>
                    <a:pt x="7935" y="9204"/>
                  </a:lnTo>
                  <a:lnTo>
                    <a:pt x="8691" y="9185"/>
                  </a:lnTo>
                  <a:cubicBezTo>
                    <a:pt x="8763" y="9185"/>
                    <a:pt x="8825" y="9142"/>
                    <a:pt x="8854" y="9079"/>
                  </a:cubicBezTo>
                  <a:cubicBezTo>
                    <a:pt x="8888" y="9017"/>
                    <a:pt x="8922" y="8959"/>
                    <a:pt x="8960" y="8901"/>
                  </a:cubicBezTo>
                  <a:cubicBezTo>
                    <a:pt x="8999" y="8844"/>
                    <a:pt x="9003" y="8767"/>
                    <a:pt x="8970" y="8704"/>
                  </a:cubicBezTo>
                  <a:lnTo>
                    <a:pt x="8604" y="8040"/>
                  </a:lnTo>
                  <a:lnTo>
                    <a:pt x="8984" y="7718"/>
                  </a:lnTo>
                  <a:lnTo>
                    <a:pt x="9576" y="8194"/>
                  </a:lnTo>
                  <a:cubicBezTo>
                    <a:pt x="9612" y="8221"/>
                    <a:pt x="9653" y="8235"/>
                    <a:pt x="9694" y="8235"/>
                  </a:cubicBezTo>
                  <a:cubicBezTo>
                    <a:pt x="9719" y="8235"/>
                    <a:pt x="9744" y="8229"/>
                    <a:pt x="9769" y="8218"/>
                  </a:cubicBezTo>
                  <a:cubicBezTo>
                    <a:pt x="9836" y="8189"/>
                    <a:pt x="9898" y="8170"/>
                    <a:pt x="9966" y="8151"/>
                  </a:cubicBezTo>
                  <a:cubicBezTo>
                    <a:pt x="10033" y="8127"/>
                    <a:pt x="10081" y="8074"/>
                    <a:pt x="10096" y="8006"/>
                  </a:cubicBezTo>
                  <a:lnTo>
                    <a:pt x="10245" y="7261"/>
                  </a:lnTo>
                  <a:close/>
                  <a:moveTo>
                    <a:pt x="6067" y="0"/>
                  </a:moveTo>
                  <a:cubicBezTo>
                    <a:pt x="5204" y="0"/>
                    <a:pt x="4336" y="206"/>
                    <a:pt x="3537" y="625"/>
                  </a:cubicBezTo>
                  <a:cubicBezTo>
                    <a:pt x="3343" y="724"/>
                    <a:pt x="3447" y="986"/>
                    <a:pt x="3622" y="986"/>
                  </a:cubicBezTo>
                  <a:cubicBezTo>
                    <a:pt x="3652" y="986"/>
                    <a:pt x="3683" y="979"/>
                    <a:pt x="3715" y="962"/>
                  </a:cubicBezTo>
                  <a:cubicBezTo>
                    <a:pt x="4458" y="572"/>
                    <a:pt x="5265" y="381"/>
                    <a:pt x="6068" y="381"/>
                  </a:cubicBezTo>
                  <a:cubicBezTo>
                    <a:pt x="7217" y="381"/>
                    <a:pt x="8358" y="773"/>
                    <a:pt x="9287" y="1535"/>
                  </a:cubicBezTo>
                  <a:cubicBezTo>
                    <a:pt x="10861" y="2824"/>
                    <a:pt x="11510" y="4932"/>
                    <a:pt x="10938" y="6885"/>
                  </a:cubicBezTo>
                  <a:lnTo>
                    <a:pt x="10091" y="6885"/>
                  </a:lnTo>
                  <a:cubicBezTo>
                    <a:pt x="9999" y="6885"/>
                    <a:pt x="9922" y="6948"/>
                    <a:pt x="9903" y="7034"/>
                  </a:cubicBezTo>
                  <a:lnTo>
                    <a:pt x="9744" y="7824"/>
                  </a:lnTo>
                  <a:lnTo>
                    <a:pt x="9730" y="7828"/>
                  </a:lnTo>
                  <a:lnTo>
                    <a:pt x="9100" y="7328"/>
                  </a:lnTo>
                  <a:cubicBezTo>
                    <a:pt x="9066" y="7299"/>
                    <a:pt x="9024" y="7285"/>
                    <a:pt x="8981" y="7285"/>
                  </a:cubicBezTo>
                  <a:cubicBezTo>
                    <a:pt x="8938" y="7285"/>
                    <a:pt x="8895" y="7299"/>
                    <a:pt x="8859" y="7328"/>
                  </a:cubicBezTo>
                  <a:lnTo>
                    <a:pt x="8243" y="7848"/>
                  </a:lnTo>
                  <a:cubicBezTo>
                    <a:pt x="8171" y="7905"/>
                    <a:pt x="8152" y="8006"/>
                    <a:pt x="8195" y="8083"/>
                  </a:cubicBezTo>
                  <a:lnTo>
                    <a:pt x="8580" y="8791"/>
                  </a:lnTo>
                  <a:lnTo>
                    <a:pt x="8575" y="8805"/>
                  </a:lnTo>
                  <a:lnTo>
                    <a:pt x="7772" y="8824"/>
                  </a:lnTo>
                  <a:cubicBezTo>
                    <a:pt x="7680" y="8829"/>
                    <a:pt x="7603" y="8892"/>
                    <a:pt x="7589" y="8983"/>
                  </a:cubicBezTo>
                  <a:lnTo>
                    <a:pt x="7449" y="9777"/>
                  </a:lnTo>
                  <a:cubicBezTo>
                    <a:pt x="7435" y="9869"/>
                    <a:pt x="7483" y="9955"/>
                    <a:pt x="7570" y="9989"/>
                  </a:cubicBezTo>
                  <a:lnTo>
                    <a:pt x="7988" y="10152"/>
                  </a:lnTo>
                  <a:cubicBezTo>
                    <a:pt x="7382" y="10403"/>
                    <a:pt x="6732" y="10528"/>
                    <a:pt x="6073" y="10528"/>
                  </a:cubicBezTo>
                  <a:cubicBezTo>
                    <a:pt x="3913" y="10528"/>
                    <a:pt x="1988" y="9156"/>
                    <a:pt x="1281" y="7116"/>
                  </a:cubicBezTo>
                  <a:cubicBezTo>
                    <a:pt x="573" y="5071"/>
                    <a:pt x="1237" y="2805"/>
                    <a:pt x="2936" y="1467"/>
                  </a:cubicBezTo>
                  <a:cubicBezTo>
                    <a:pt x="3094" y="1344"/>
                    <a:pt x="2977" y="1124"/>
                    <a:pt x="2820" y="1124"/>
                  </a:cubicBezTo>
                  <a:cubicBezTo>
                    <a:pt x="2781" y="1124"/>
                    <a:pt x="2740" y="1138"/>
                    <a:pt x="2700" y="1169"/>
                  </a:cubicBezTo>
                  <a:cubicBezTo>
                    <a:pt x="578" y="2839"/>
                    <a:pt x="1" y="5812"/>
                    <a:pt x="1343" y="8156"/>
                  </a:cubicBezTo>
                  <a:cubicBezTo>
                    <a:pt x="2338" y="9898"/>
                    <a:pt x="4170" y="10903"/>
                    <a:pt x="6078" y="10903"/>
                  </a:cubicBezTo>
                  <a:cubicBezTo>
                    <a:pt x="6737" y="10903"/>
                    <a:pt x="7405" y="10783"/>
                    <a:pt x="8051" y="10533"/>
                  </a:cubicBezTo>
                  <a:lnTo>
                    <a:pt x="8051" y="10533"/>
                  </a:lnTo>
                  <a:lnTo>
                    <a:pt x="7719" y="10826"/>
                  </a:lnTo>
                  <a:cubicBezTo>
                    <a:pt x="7647" y="10889"/>
                    <a:pt x="7632" y="10985"/>
                    <a:pt x="7675" y="11067"/>
                  </a:cubicBezTo>
                  <a:lnTo>
                    <a:pt x="8084" y="11764"/>
                  </a:lnTo>
                  <a:cubicBezTo>
                    <a:pt x="8117" y="11827"/>
                    <a:pt x="8181" y="11861"/>
                    <a:pt x="8246" y="11861"/>
                  </a:cubicBezTo>
                  <a:cubicBezTo>
                    <a:pt x="8266" y="11861"/>
                    <a:pt x="8286" y="11858"/>
                    <a:pt x="8306" y="11851"/>
                  </a:cubicBezTo>
                  <a:lnTo>
                    <a:pt x="9066" y="11596"/>
                  </a:lnTo>
                  <a:lnTo>
                    <a:pt x="9080" y="11606"/>
                  </a:lnTo>
                  <a:lnTo>
                    <a:pt x="8960" y="12399"/>
                  </a:lnTo>
                  <a:cubicBezTo>
                    <a:pt x="8946" y="12486"/>
                    <a:pt x="8999" y="12573"/>
                    <a:pt x="9080" y="12606"/>
                  </a:cubicBezTo>
                  <a:lnTo>
                    <a:pt x="9841" y="12885"/>
                  </a:lnTo>
                  <a:cubicBezTo>
                    <a:pt x="9861" y="12892"/>
                    <a:pt x="9883" y="12896"/>
                    <a:pt x="9904" y="12896"/>
                  </a:cubicBezTo>
                  <a:cubicBezTo>
                    <a:pt x="9971" y="12896"/>
                    <a:pt x="10035" y="12862"/>
                    <a:pt x="10072" y="12804"/>
                  </a:cubicBezTo>
                  <a:lnTo>
                    <a:pt x="10485" y="12116"/>
                  </a:lnTo>
                  <a:lnTo>
                    <a:pt x="10505" y="12116"/>
                  </a:lnTo>
                  <a:lnTo>
                    <a:pt x="10923" y="12804"/>
                  </a:lnTo>
                  <a:cubicBezTo>
                    <a:pt x="10959" y="12860"/>
                    <a:pt x="11021" y="12894"/>
                    <a:pt x="11083" y="12894"/>
                  </a:cubicBezTo>
                  <a:cubicBezTo>
                    <a:pt x="11106" y="12894"/>
                    <a:pt x="11128" y="12889"/>
                    <a:pt x="11149" y="12881"/>
                  </a:cubicBezTo>
                  <a:lnTo>
                    <a:pt x="11910" y="12606"/>
                  </a:lnTo>
                  <a:cubicBezTo>
                    <a:pt x="11996" y="12573"/>
                    <a:pt x="12044" y="12486"/>
                    <a:pt x="12030" y="12399"/>
                  </a:cubicBezTo>
                  <a:lnTo>
                    <a:pt x="11910" y="11606"/>
                  </a:lnTo>
                  <a:lnTo>
                    <a:pt x="11924" y="11591"/>
                  </a:lnTo>
                  <a:lnTo>
                    <a:pt x="12684" y="11851"/>
                  </a:lnTo>
                  <a:cubicBezTo>
                    <a:pt x="12705" y="11858"/>
                    <a:pt x="12726" y="11861"/>
                    <a:pt x="12747" y="11861"/>
                  </a:cubicBezTo>
                  <a:cubicBezTo>
                    <a:pt x="12814" y="11861"/>
                    <a:pt x="12878" y="11827"/>
                    <a:pt x="12911" y="11764"/>
                  </a:cubicBezTo>
                  <a:lnTo>
                    <a:pt x="13315" y="11067"/>
                  </a:lnTo>
                  <a:cubicBezTo>
                    <a:pt x="13363" y="10985"/>
                    <a:pt x="13344" y="10889"/>
                    <a:pt x="13276" y="10826"/>
                  </a:cubicBezTo>
                  <a:lnTo>
                    <a:pt x="12675" y="10297"/>
                  </a:lnTo>
                  <a:lnTo>
                    <a:pt x="12680" y="10278"/>
                  </a:lnTo>
                  <a:lnTo>
                    <a:pt x="13425" y="9989"/>
                  </a:lnTo>
                  <a:cubicBezTo>
                    <a:pt x="13507" y="9955"/>
                    <a:pt x="13555" y="9869"/>
                    <a:pt x="13546" y="9782"/>
                  </a:cubicBezTo>
                  <a:lnTo>
                    <a:pt x="13401" y="8983"/>
                  </a:lnTo>
                  <a:cubicBezTo>
                    <a:pt x="13387" y="8897"/>
                    <a:pt x="13310" y="8829"/>
                    <a:pt x="13223" y="8824"/>
                  </a:cubicBezTo>
                  <a:lnTo>
                    <a:pt x="12420" y="8810"/>
                  </a:lnTo>
                  <a:lnTo>
                    <a:pt x="12410" y="8791"/>
                  </a:lnTo>
                  <a:lnTo>
                    <a:pt x="12795" y="8088"/>
                  </a:lnTo>
                  <a:cubicBezTo>
                    <a:pt x="12838" y="8006"/>
                    <a:pt x="12819" y="7910"/>
                    <a:pt x="12752" y="7852"/>
                  </a:cubicBezTo>
                  <a:lnTo>
                    <a:pt x="12131" y="7328"/>
                  </a:lnTo>
                  <a:cubicBezTo>
                    <a:pt x="12095" y="7299"/>
                    <a:pt x="12052" y="7285"/>
                    <a:pt x="12009" y="7285"/>
                  </a:cubicBezTo>
                  <a:cubicBezTo>
                    <a:pt x="11966" y="7285"/>
                    <a:pt x="11924" y="7299"/>
                    <a:pt x="11890" y="7328"/>
                  </a:cubicBezTo>
                  <a:lnTo>
                    <a:pt x="11260" y="7828"/>
                  </a:lnTo>
                  <a:lnTo>
                    <a:pt x="11241" y="7824"/>
                  </a:lnTo>
                  <a:lnTo>
                    <a:pt x="11159" y="7405"/>
                  </a:lnTo>
                  <a:cubicBezTo>
                    <a:pt x="11164" y="7400"/>
                    <a:pt x="11164" y="7395"/>
                    <a:pt x="11169" y="7386"/>
                  </a:cubicBezTo>
                  <a:cubicBezTo>
                    <a:pt x="11972" y="5268"/>
                    <a:pt x="11380" y="2877"/>
                    <a:pt x="9682" y="1376"/>
                  </a:cubicBezTo>
                  <a:cubicBezTo>
                    <a:pt x="8663" y="469"/>
                    <a:pt x="7371" y="0"/>
                    <a:pt x="6067" y="0"/>
                  </a:cubicBezTo>
                  <a:close/>
                </a:path>
              </a:pathLst>
            </a:custGeom>
            <a:solidFill>
              <a:srgbClr val="FFF2CC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21" name="Google Shape;821;p28"/>
          <p:cNvGrpSpPr/>
          <p:nvPr/>
        </p:nvGrpSpPr>
        <p:grpSpPr>
          <a:xfrm>
            <a:off x="4418822" y="3286364"/>
            <a:ext cx="466009" cy="475463"/>
            <a:chOff x="2175039" y="3816786"/>
            <a:chExt cx="424571" cy="344813"/>
          </a:xfrm>
        </p:grpSpPr>
        <p:sp>
          <p:nvSpPr>
            <p:cNvPr id="822" name="Google Shape;822;p28"/>
            <p:cNvSpPr/>
            <p:nvPr/>
          </p:nvSpPr>
          <p:spPr>
            <a:xfrm>
              <a:off x="2181228" y="3849727"/>
              <a:ext cx="412060" cy="305550"/>
            </a:xfrm>
            <a:custGeom>
              <a:rect b="b" l="l" r="r" t="t"/>
              <a:pathLst>
                <a:path extrusionOk="0" h="11650" w="15711">
                  <a:moveTo>
                    <a:pt x="761" y="0"/>
                  </a:moveTo>
                  <a:cubicBezTo>
                    <a:pt x="342" y="0"/>
                    <a:pt x="0" y="337"/>
                    <a:pt x="0" y="761"/>
                  </a:cubicBezTo>
                  <a:lnTo>
                    <a:pt x="0" y="10889"/>
                  </a:lnTo>
                  <a:cubicBezTo>
                    <a:pt x="0" y="11313"/>
                    <a:pt x="342" y="11650"/>
                    <a:pt x="761" y="11650"/>
                  </a:cubicBezTo>
                  <a:lnTo>
                    <a:pt x="14951" y="11650"/>
                  </a:lnTo>
                  <a:cubicBezTo>
                    <a:pt x="15369" y="11650"/>
                    <a:pt x="15711" y="11313"/>
                    <a:pt x="15711" y="10894"/>
                  </a:cubicBezTo>
                  <a:lnTo>
                    <a:pt x="15711" y="761"/>
                  </a:lnTo>
                  <a:cubicBezTo>
                    <a:pt x="15711" y="337"/>
                    <a:pt x="15374" y="0"/>
                    <a:pt x="14951" y="0"/>
                  </a:cubicBezTo>
                  <a:close/>
                </a:path>
              </a:pathLst>
            </a:custGeom>
            <a:solidFill>
              <a:srgbClr val="ECF0F3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3" name="Google Shape;823;p28"/>
            <p:cNvSpPr/>
            <p:nvPr/>
          </p:nvSpPr>
          <p:spPr>
            <a:xfrm>
              <a:off x="2181228" y="3849596"/>
              <a:ext cx="412191" cy="40023"/>
            </a:xfrm>
            <a:custGeom>
              <a:rect b="b" l="l" r="r" t="t"/>
              <a:pathLst>
                <a:path extrusionOk="0" h="1526" w="15716">
                  <a:moveTo>
                    <a:pt x="761" y="1"/>
                  </a:moveTo>
                  <a:cubicBezTo>
                    <a:pt x="342" y="1"/>
                    <a:pt x="0" y="342"/>
                    <a:pt x="0" y="766"/>
                  </a:cubicBezTo>
                  <a:lnTo>
                    <a:pt x="0" y="1526"/>
                  </a:lnTo>
                  <a:lnTo>
                    <a:pt x="15711" y="1526"/>
                  </a:lnTo>
                  <a:lnTo>
                    <a:pt x="15711" y="766"/>
                  </a:lnTo>
                  <a:cubicBezTo>
                    <a:pt x="15716" y="342"/>
                    <a:pt x="15374" y="1"/>
                    <a:pt x="14951" y="1"/>
                  </a:cubicBezTo>
                  <a:close/>
                </a:path>
              </a:pathLst>
            </a:custGeom>
            <a:solidFill>
              <a:srgbClr val="C0CFD9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4" name="Google Shape;824;p28"/>
            <p:cNvSpPr/>
            <p:nvPr/>
          </p:nvSpPr>
          <p:spPr>
            <a:xfrm>
              <a:off x="2201161" y="3849596"/>
              <a:ext cx="66539" cy="33230"/>
            </a:xfrm>
            <a:custGeom>
              <a:rect b="b" l="l" r="r" t="t"/>
              <a:pathLst>
                <a:path extrusionOk="0" h="1267" w="2537">
                  <a:moveTo>
                    <a:pt x="1" y="1"/>
                  </a:moveTo>
                  <a:lnTo>
                    <a:pt x="1" y="256"/>
                  </a:lnTo>
                  <a:cubicBezTo>
                    <a:pt x="1" y="814"/>
                    <a:pt x="458" y="1266"/>
                    <a:pt x="1016" y="1266"/>
                  </a:cubicBezTo>
                  <a:lnTo>
                    <a:pt x="1521" y="1266"/>
                  </a:lnTo>
                  <a:cubicBezTo>
                    <a:pt x="2084" y="1266"/>
                    <a:pt x="2536" y="814"/>
                    <a:pt x="2536" y="256"/>
                  </a:cubicBezTo>
                  <a:lnTo>
                    <a:pt x="2536" y="1"/>
                  </a:lnTo>
                  <a:close/>
                </a:path>
              </a:pathLst>
            </a:custGeom>
            <a:solidFill>
              <a:srgbClr val="95A6B4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5" name="Google Shape;825;p28"/>
            <p:cNvSpPr/>
            <p:nvPr/>
          </p:nvSpPr>
          <p:spPr>
            <a:xfrm>
              <a:off x="2506948" y="3849596"/>
              <a:ext cx="66408" cy="33230"/>
            </a:xfrm>
            <a:custGeom>
              <a:rect b="b" l="l" r="r" t="t"/>
              <a:pathLst>
                <a:path extrusionOk="0" h="1267" w="2532">
                  <a:moveTo>
                    <a:pt x="1" y="1"/>
                  </a:moveTo>
                  <a:lnTo>
                    <a:pt x="1" y="256"/>
                  </a:lnTo>
                  <a:cubicBezTo>
                    <a:pt x="1" y="814"/>
                    <a:pt x="453" y="1266"/>
                    <a:pt x="1011" y="1266"/>
                  </a:cubicBezTo>
                  <a:lnTo>
                    <a:pt x="1521" y="1266"/>
                  </a:lnTo>
                  <a:cubicBezTo>
                    <a:pt x="2079" y="1266"/>
                    <a:pt x="2532" y="814"/>
                    <a:pt x="2532" y="256"/>
                  </a:cubicBezTo>
                  <a:lnTo>
                    <a:pt x="2532" y="1"/>
                  </a:lnTo>
                  <a:close/>
                </a:path>
              </a:pathLst>
            </a:custGeom>
            <a:solidFill>
              <a:srgbClr val="95A6B4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6" name="Google Shape;826;p28"/>
            <p:cNvSpPr/>
            <p:nvPr/>
          </p:nvSpPr>
          <p:spPr>
            <a:xfrm>
              <a:off x="2221094" y="3823107"/>
              <a:ext cx="26673" cy="39761"/>
            </a:xfrm>
            <a:custGeom>
              <a:rect b="b" l="l" r="r" t="t"/>
              <a:pathLst>
                <a:path extrusionOk="0" h="1516" w="1017">
                  <a:moveTo>
                    <a:pt x="256" y="0"/>
                  </a:moveTo>
                  <a:cubicBezTo>
                    <a:pt x="116" y="0"/>
                    <a:pt x="1" y="111"/>
                    <a:pt x="1" y="250"/>
                  </a:cubicBezTo>
                  <a:lnTo>
                    <a:pt x="1" y="1266"/>
                  </a:lnTo>
                  <a:cubicBezTo>
                    <a:pt x="1" y="1405"/>
                    <a:pt x="116" y="1516"/>
                    <a:pt x="256" y="1516"/>
                  </a:cubicBezTo>
                  <a:lnTo>
                    <a:pt x="761" y="1516"/>
                  </a:lnTo>
                  <a:cubicBezTo>
                    <a:pt x="901" y="1516"/>
                    <a:pt x="1016" y="1405"/>
                    <a:pt x="1016" y="1266"/>
                  </a:cubicBezTo>
                  <a:lnTo>
                    <a:pt x="1016" y="250"/>
                  </a:lnTo>
                  <a:cubicBezTo>
                    <a:pt x="1016" y="111"/>
                    <a:pt x="901" y="0"/>
                    <a:pt x="761" y="0"/>
                  </a:cubicBezTo>
                  <a:close/>
                </a:path>
              </a:pathLst>
            </a:custGeom>
            <a:solidFill>
              <a:srgbClr val="CED8E0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7" name="Google Shape;827;p28"/>
            <p:cNvSpPr/>
            <p:nvPr/>
          </p:nvSpPr>
          <p:spPr>
            <a:xfrm>
              <a:off x="2221094" y="3822975"/>
              <a:ext cx="26673" cy="19959"/>
            </a:xfrm>
            <a:custGeom>
              <a:rect b="b" l="l" r="r" t="t"/>
              <a:pathLst>
                <a:path extrusionOk="0" h="761" w="1017">
                  <a:moveTo>
                    <a:pt x="256" y="0"/>
                  </a:moveTo>
                  <a:cubicBezTo>
                    <a:pt x="116" y="0"/>
                    <a:pt x="1" y="116"/>
                    <a:pt x="1" y="255"/>
                  </a:cubicBezTo>
                  <a:lnTo>
                    <a:pt x="1" y="761"/>
                  </a:lnTo>
                  <a:lnTo>
                    <a:pt x="1016" y="761"/>
                  </a:lnTo>
                  <a:lnTo>
                    <a:pt x="1016" y="255"/>
                  </a:lnTo>
                  <a:cubicBezTo>
                    <a:pt x="1016" y="116"/>
                    <a:pt x="901" y="0"/>
                    <a:pt x="761" y="0"/>
                  </a:cubicBezTo>
                  <a:close/>
                </a:path>
              </a:pathLst>
            </a:custGeom>
            <a:solidFill>
              <a:srgbClr val="D9E1E7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8" name="Google Shape;828;p28"/>
            <p:cNvSpPr/>
            <p:nvPr/>
          </p:nvSpPr>
          <p:spPr>
            <a:xfrm>
              <a:off x="2526881" y="3823107"/>
              <a:ext cx="26542" cy="39761"/>
            </a:xfrm>
            <a:custGeom>
              <a:rect b="b" l="l" r="r" t="t"/>
              <a:pathLst>
                <a:path extrusionOk="0" h="1516" w="1012">
                  <a:moveTo>
                    <a:pt x="251" y="0"/>
                  </a:moveTo>
                  <a:cubicBezTo>
                    <a:pt x="111" y="0"/>
                    <a:pt x="1" y="111"/>
                    <a:pt x="1" y="250"/>
                  </a:cubicBezTo>
                  <a:lnTo>
                    <a:pt x="1" y="1266"/>
                  </a:lnTo>
                  <a:cubicBezTo>
                    <a:pt x="1" y="1405"/>
                    <a:pt x="111" y="1516"/>
                    <a:pt x="251" y="1516"/>
                  </a:cubicBezTo>
                  <a:lnTo>
                    <a:pt x="761" y="1516"/>
                  </a:lnTo>
                  <a:cubicBezTo>
                    <a:pt x="901" y="1516"/>
                    <a:pt x="1011" y="1405"/>
                    <a:pt x="1011" y="1266"/>
                  </a:cubicBezTo>
                  <a:lnTo>
                    <a:pt x="1011" y="250"/>
                  </a:lnTo>
                  <a:cubicBezTo>
                    <a:pt x="1011" y="111"/>
                    <a:pt x="901" y="0"/>
                    <a:pt x="761" y="0"/>
                  </a:cubicBezTo>
                  <a:close/>
                </a:path>
              </a:pathLst>
            </a:custGeom>
            <a:solidFill>
              <a:srgbClr val="CED8E0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9" name="Google Shape;829;p28"/>
            <p:cNvSpPr/>
            <p:nvPr/>
          </p:nvSpPr>
          <p:spPr>
            <a:xfrm>
              <a:off x="2526881" y="3822975"/>
              <a:ext cx="26542" cy="19959"/>
            </a:xfrm>
            <a:custGeom>
              <a:rect b="b" l="l" r="r" t="t"/>
              <a:pathLst>
                <a:path extrusionOk="0" h="761" w="1012">
                  <a:moveTo>
                    <a:pt x="251" y="0"/>
                  </a:moveTo>
                  <a:cubicBezTo>
                    <a:pt x="111" y="0"/>
                    <a:pt x="1" y="116"/>
                    <a:pt x="1" y="255"/>
                  </a:cubicBezTo>
                  <a:lnTo>
                    <a:pt x="1" y="761"/>
                  </a:lnTo>
                  <a:lnTo>
                    <a:pt x="1011" y="761"/>
                  </a:lnTo>
                  <a:lnTo>
                    <a:pt x="1011" y="255"/>
                  </a:lnTo>
                  <a:cubicBezTo>
                    <a:pt x="1011" y="116"/>
                    <a:pt x="901" y="0"/>
                    <a:pt x="761" y="0"/>
                  </a:cubicBezTo>
                  <a:close/>
                </a:path>
              </a:pathLst>
            </a:custGeom>
            <a:solidFill>
              <a:srgbClr val="D9E1E7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0" name="Google Shape;830;p28"/>
            <p:cNvSpPr/>
            <p:nvPr/>
          </p:nvSpPr>
          <p:spPr>
            <a:xfrm>
              <a:off x="2181228" y="3889488"/>
              <a:ext cx="412060" cy="19959"/>
            </a:xfrm>
            <a:custGeom>
              <a:rect b="b" l="l" r="r" t="t"/>
              <a:pathLst>
                <a:path extrusionOk="0" h="761" w="15711">
                  <a:moveTo>
                    <a:pt x="0" y="0"/>
                  </a:moveTo>
                  <a:lnTo>
                    <a:pt x="0" y="760"/>
                  </a:lnTo>
                  <a:lnTo>
                    <a:pt x="15711" y="760"/>
                  </a:lnTo>
                  <a:lnTo>
                    <a:pt x="15711" y="0"/>
                  </a:lnTo>
                  <a:close/>
                </a:path>
              </a:pathLst>
            </a:custGeom>
            <a:solidFill>
              <a:srgbClr val="E3E9ED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1" name="Google Shape;831;p28"/>
            <p:cNvSpPr/>
            <p:nvPr/>
          </p:nvSpPr>
          <p:spPr>
            <a:xfrm>
              <a:off x="2175039" y="3816786"/>
              <a:ext cx="424571" cy="344813"/>
            </a:xfrm>
            <a:custGeom>
              <a:rect b="b" l="l" r="r" t="t"/>
              <a:pathLst>
                <a:path extrusionOk="0" h="13147" w="16188">
                  <a:moveTo>
                    <a:pt x="2517" y="472"/>
                  </a:moveTo>
                  <a:cubicBezTo>
                    <a:pt x="2527" y="472"/>
                    <a:pt x="2536" y="482"/>
                    <a:pt x="2536" y="491"/>
                  </a:cubicBezTo>
                  <a:lnTo>
                    <a:pt x="2536" y="1502"/>
                  </a:lnTo>
                  <a:cubicBezTo>
                    <a:pt x="2536" y="1511"/>
                    <a:pt x="2527" y="1521"/>
                    <a:pt x="2517" y="1521"/>
                  </a:cubicBezTo>
                  <a:lnTo>
                    <a:pt x="2012" y="1521"/>
                  </a:lnTo>
                  <a:cubicBezTo>
                    <a:pt x="2002" y="1521"/>
                    <a:pt x="1998" y="1511"/>
                    <a:pt x="1998" y="1502"/>
                  </a:cubicBezTo>
                  <a:lnTo>
                    <a:pt x="1998" y="491"/>
                  </a:lnTo>
                  <a:cubicBezTo>
                    <a:pt x="1998" y="482"/>
                    <a:pt x="2002" y="477"/>
                    <a:pt x="2012" y="477"/>
                  </a:cubicBezTo>
                  <a:lnTo>
                    <a:pt x="2012" y="472"/>
                  </a:lnTo>
                  <a:close/>
                  <a:moveTo>
                    <a:pt x="14176" y="472"/>
                  </a:moveTo>
                  <a:cubicBezTo>
                    <a:pt x="14181" y="472"/>
                    <a:pt x="14190" y="482"/>
                    <a:pt x="14190" y="491"/>
                  </a:cubicBezTo>
                  <a:lnTo>
                    <a:pt x="14190" y="1502"/>
                  </a:lnTo>
                  <a:cubicBezTo>
                    <a:pt x="14190" y="1511"/>
                    <a:pt x="14181" y="1521"/>
                    <a:pt x="14176" y="1521"/>
                  </a:cubicBezTo>
                  <a:lnTo>
                    <a:pt x="13666" y="1521"/>
                  </a:lnTo>
                  <a:cubicBezTo>
                    <a:pt x="13656" y="1521"/>
                    <a:pt x="13652" y="1511"/>
                    <a:pt x="13652" y="1502"/>
                  </a:cubicBezTo>
                  <a:lnTo>
                    <a:pt x="13652" y="491"/>
                  </a:lnTo>
                  <a:cubicBezTo>
                    <a:pt x="13652" y="482"/>
                    <a:pt x="13661" y="477"/>
                    <a:pt x="13666" y="477"/>
                  </a:cubicBezTo>
                  <a:lnTo>
                    <a:pt x="13666" y="472"/>
                  </a:lnTo>
                  <a:close/>
                  <a:moveTo>
                    <a:pt x="15187" y="1492"/>
                  </a:moveTo>
                  <a:cubicBezTo>
                    <a:pt x="15475" y="1492"/>
                    <a:pt x="15711" y="1723"/>
                    <a:pt x="15711" y="2017"/>
                  </a:cubicBezTo>
                  <a:lnTo>
                    <a:pt x="15711" y="12145"/>
                  </a:lnTo>
                  <a:cubicBezTo>
                    <a:pt x="15711" y="12434"/>
                    <a:pt x="15475" y="12670"/>
                    <a:pt x="15187" y="12670"/>
                  </a:cubicBezTo>
                  <a:lnTo>
                    <a:pt x="997" y="12670"/>
                  </a:lnTo>
                  <a:cubicBezTo>
                    <a:pt x="708" y="12670"/>
                    <a:pt x="477" y="12434"/>
                    <a:pt x="477" y="12145"/>
                  </a:cubicBezTo>
                  <a:lnTo>
                    <a:pt x="477" y="2017"/>
                  </a:lnTo>
                  <a:cubicBezTo>
                    <a:pt x="477" y="1723"/>
                    <a:pt x="708" y="1492"/>
                    <a:pt x="997" y="1492"/>
                  </a:cubicBezTo>
                  <a:lnTo>
                    <a:pt x="1521" y="1492"/>
                  </a:lnTo>
                  <a:lnTo>
                    <a:pt x="1521" y="1507"/>
                  </a:lnTo>
                  <a:cubicBezTo>
                    <a:pt x="1521" y="1776"/>
                    <a:pt x="1743" y="1997"/>
                    <a:pt x="2012" y="1997"/>
                  </a:cubicBezTo>
                  <a:lnTo>
                    <a:pt x="2517" y="1997"/>
                  </a:lnTo>
                  <a:cubicBezTo>
                    <a:pt x="2787" y="1997"/>
                    <a:pt x="3008" y="1776"/>
                    <a:pt x="3008" y="1507"/>
                  </a:cubicBezTo>
                  <a:lnTo>
                    <a:pt x="3008" y="1492"/>
                  </a:lnTo>
                  <a:lnTo>
                    <a:pt x="13175" y="1492"/>
                  </a:lnTo>
                  <a:lnTo>
                    <a:pt x="13175" y="1507"/>
                  </a:lnTo>
                  <a:cubicBezTo>
                    <a:pt x="13175" y="1776"/>
                    <a:pt x="13397" y="1997"/>
                    <a:pt x="13666" y="1997"/>
                  </a:cubicBezTo>
                  <a:lnTo>
                    <a:pt x="14176" y="1997"/>
                  </a:lnTo>
                  <a:cubicBezTo>
                    <a:pt x="14446" y="1997"/>
                    <a:pt x="14662" y="1776"/>
                    <a:pt x="14667" y="1507"/>
                  </a:cubicBezTo>
                  <a:lnTo>
                    <a:pt x="14667" y="1492"/>
                  </a:lnTo>
                  <a:close/>
                  <a:moveTo>
                    <a:pt x="2012" y="1"/>
                  </a:moveTo>
                  <a:cubicBezTo>
                    <a:pt x="1743" y="1"/>
                    <a:pt x="1521" y="222"/>
                    <a:pt x="1521" y="491"/>
                  </a:cubicBezTo>
                  <a:lnTo>
                    <a:pt x="1521" y="1016"/>
                  </a:lnTo>
                  <a:lnTo>
                    <a:pt x="997" y="1016"/>
                  </a:lnTo>
                  <a:cubicBezTo>
                    <a:pt x="448" y="1016"/>
                    <a:pt x="1" y="1463"/>
                    <a:pt x="1" y="2017"/>
                  </a:cubicBezTo>
                  <a:lnTo>
                    <a:pt x="1" y="12150"/>
                  </a:lnTo>
                  <a:cubicBezTo>
                    <a:pt x="1" y="12699"/>
                    <a:pt x="448" y="13146"/>
                    <a:pt x="997" y="13146"/>
                  </a:cubicBezTo>
                  <a:lnTo>
                    <a:pt x="15187" y="13146"/>
                  </a:lnTo>
                  <a:cubicBezTo>
                    <a:pt x="15740" y="13146"/>
                    <a:pt x="16183" y="12699"/>
                    <a:pt x="16183" y="12150"/>
                  </a:cubicBezTo>
                  <a:lnTo>
                    <a:pt x="16183" y="2017"/>
                  </a:lnTo>
                  <a:cubicBezTo>
                    <a:pt x="16187" y="1463"/>
                    <a:pt x="15740" y="1016"/>
                    <a:pt x="15187" y="1016"/>
                  </a:cubicBezTo>
                  <a:lnTo>
                    <a:pt x="14667" y="1016"/>
                  </a:lnTo>
                  <a:lnTo>
                    <a:pt x="14667" y="491"/>
                  </a:lnTo>
                  <a:cubicBezTo>
                    <a:pt x="14662" y="222"/>
                    <a:pt x="14446" y="1"/>
                    <a:pt x="14176" y="1"/>
                  </a:cubicBezTo>
                  <a:lnTo>
                    <a:pt x="13666" y="1"/>
                  </a:lnTo>
                  <a:cubicBezTo>
                    <a:pt x="13397" y="1"/>
                    <a:pt x="13175" y="222"/>
                    <a:pt x="13175" y="491"/>
                  </a:cubicBezTo>
                  <a:lnTo>
                    <a:pt x="13175" y="1016"/>
                  </a:lnTo>
                  <a:lnTo>
                    <a:pt x="3008" y="1016"/>
                  </a:lnTo>
                  <a:lnTo>
                    <a:pt x="3008" y="491"/>
                  </a:lnTo>
                  <a:cubicBezTo>
                    <a:pt x="3008" y="222"/>
                    <a:pt x="2787" y="1"/>
                    <a:pt x="2517" y="1"/>
                  </a:cubicBezTo>
                  <a:close/>
                </a:path>
              </a:pathLst>
            </a:custGeom>
            <a:solidFill>
              <a:srgbClr val="657E93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2" name="Google Shape;832;p28"/>
            <p:cNvSpPr/>
            <p:nvPr/>
          </p:nvSpPr>
          <p:spPr>
            <a:xfrm>
              <a:off x="2199535" y="3883299"/>
              <a:ext cx="375473" cy="12379"/>
            </a:xfrm>
            <a:custGeom>
              <a:rect b="b" l="l" r="r" t="t"/>
              <a:pathLst>
                <a:path extrusionOk="0" h="472" w="14316">
                  <a:moveTo>
                    <a:pt x="318" y="0"/>
                  </a:moveTo>
                  <a:cubicBezTo>
                    <a:pt x="0" y="0"/>
                    <a:pt x="0" y="472"/>
                    <a:pt x="318" y="472"/>
                  </a:cubicBezTo>
                  <a:lnTo>
                    <a:pt x="14002" y="472"/>
                  </a:lnTo>
                  <a:cubicBezTo>
                    <a:pt x="14315" y="472"/>
                    <a:pt x="14315" y="0"/>
                    <a:pt x="14002" y="0"/>
                  </a:cubicBezTo>
                  <a:close/>
                </a:path>
              </a:pathLst>
            </a:custGeom>
            <a:solidFill>
              <a:srgbClr val="657E93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3" name="Google Shape;833;p28"/>
            <p:cNvSpPr/>
            <p:nvPr/>
          </p:nvSpPr>
          <p:spPr>
            <a:xfrm>
              <a:off x="2219468" y="3936436"/>
              <a:ext cx="56573" cy="12511"/>
            </a:xfrm>
            <a:custGeom>
              <a:rect b="b" l="l" r="r" t="t"/>
              <a:pathLst>
                <a:path extrusionOk="0" h="477" w="2157">
                  <a:moveTo>
                    <a:pt x="318" y="0"/>
                  </a:moveTo>
                  <a:cubicBezTo>
                    <a:pt x="0" y="0"/>
                    <a:pt x="0" y="476"/>
                    <a:pt x="318" y="476"/>
                  </a:cubicBezTo>
                  <a:lnTo>
                    <a:pt x="1838" y="476"/>
                  </a:lnTo>
                  <a:cubicBezTo>
                    <a:pt x="2156" y="476"/>
                    <a:pt x="2156" y="0"/>
                    <a:pt x="1838" y="0"/>
                  </a:cubicBezTo>
                  <a:close/>
                </a:path>
              </a:pathLst>
            </a:custGeom>
            <a:solidFill>
              <a:srgbClr val="657E93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4" name="Google Shape;834;p28"/>
            <p:cNvSpPr/>
            <p:nvPr/>
          </p:nvSpPr>
          <p:spPr>
            <a:xfrm>
              <a:off x="2312471" y="3936436"/>
              <a:ext cx="56573" cy="12511"/>
            </a:xfrm>
            <a:custGeom>
              <a:rect b="b" l="l" r="r" t="t"/>
              <a:pathLst>
                <a:path extrusionOk="0" h="477" w="2157">
                  <a:moveTo>
                    <a:pt x="318" y="0"/>
                  </a:moveTo>
                  <a:cubicBezTo>
                    <a:pt x="1" y="0"/>
                    <a:pt x="1" y="476"/>
                    <a:pt x="318" y="476"/>
                  </a:cubicBezTo>
                  <a:lnTo>
                    <a:pt x="1844" y="476"/>
                  </a:lnTo>
                  <a:cubicBezTo>
                    <a:pt x="2156" y="476"/>
                    <a:pt x="2156" y="0"/>
                    <a:pt x="1844" y="0"/>
                  </a:cubicBezTo>
                  <a:close/>
                </a:path>
              </a:pathLst>
            </a:custGeom>
            <a:solidFill>
              <a:srgbClr val="657E93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5" name="Google Shape;835;p28"/>
            <p:cNvSpPr/>
            <p:nvPr/>
          </p:nvSpPr>
          <p:spPr>
            <a:xfrm>
              <a:off x="2498607" y="3936436"/>
              <a:ext cx="56442" cy="12511"/>
            </a:xfrm>
            <a:custGeom>
              <a:rect b="b" l="l" r="r" t="t"/>
              <a:pathLst>
                <a:path extrusionOk="0" h="477" w="2152">
                  <a:moveTo>
                    <a:pt x="319" y="0"/>
                  </a:moveTo>
                  <a:cubicBezTo>
                    <a:pt x="1" y="0"/>
                    <a:pt x="1" y="476"/>
                    <a:pt x="319" y="476"/>
                  </a:cubicBezTo>
                  <a:lnTo>
                    <a:pt x="1839" y="476"/>
                  </a:lnTo>
                  <a:cubicBezTo>
                    <a:pt x="2152" y="476"/>
                    <a:pt x="2152" y="0"/>
                    <a:pt x="1839" y="0"/>
                  </a:cubicBezTo>
                  <a:close/>
                </a:path>
              </a:pathLst>
            </a:custGeom>
            <a:solidFill>
              <a:srgbClr val="657E93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6" name="Google Shape;836;p28"/>
            <p:cNvSpPr/>
            <p:nvPr/>
          </p:nvSpPr>
          <p:spPr>
            <a:xfrm>
              <a:off x="2219468" y="3989546"/>
              <a:ext cx="56573" cy="12537"/>
            </a:xfrm>
            <a:custGeom>
              <a:rect b="b" l="l" r="r" t="t"/>
              <a:pathLst>
                <a:path extrusionOk="0" h="478" w="2157">
                  <a:moveTo>
                    <a:pt x="318" y="1"/>
                  </a:moveTo>
                  <a:cubicBezTo>
                    <a:pt x="0" y="1"/>
                    <a:pt x="0" y="477"/>
                    <a:pt x="318" y="477"/>
                  </a:cubicBezTo>
                  <a:lnTo>
                    <a:pt x="1838" y="477"/>
                  </a:lnTo>
                  <a:cubicBezTo>
                    <a:pt x="2156" y="477"/>
                    <a:pt x="2156" y="1"/>
                    <a:pt x="1838" y="1"/>
                  </a:cubicBezTo>
                  <a:close/>
                </a:path>
              </a:pathLst>
            </a:custGeom>
            <a:solidFill>
              <a:srgbClr val="657E93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7" name="Google Shape;837;p28"/>
            <p:cNvSpPr/>
            <p:nvPr/>
          </p:nvSpPr>
          <p:spPr>
            <a:xfrm>
              <a:off x="2405605" y="3989546"/>
              <a:ext cx="56442" cy="12537"/>
            </a:xfrm>
            <a:custGeom>
              <a:rect b="b" l="l" r="r" t="t"/>
              <a:pathLst>
                <a:path extrusionOk="0" h="478" w="2152">
                  <a:moveTo>
                    <a:pt x="313" y="1"/>
                  </a:moveTo>
                  <a:cubicBezTo>
                    <a:pt x="1" y="1"/>
                    <a:pt x="1" y="477"/>
                    <a:pt x="313" y="477"/>
                  </a:cubicBezTo>
                  <a:lnTo>
                    <a:pt x="1834" y="477"/>
                  </a:lnTo>
                  <a:cubicBezTo>
                    <a:pt x="2152" y="477"/>
                    <a:pt x="2152" y="1"/>
                    <a:pt x="1834" y="1"/>
                  </a:cubicBezTo>
                  <a:close/>
                </a:path>
              </a:pathLst>
            </a:custGeom>
            <a:solidFill>
              <a:srgbClr val="657E93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8" name="Google Shape;838;p28"/>
            <p:cNvSpPr/>
            <p:nvPr/>
          </p:nvSpPr>
          <p:spPr>
            <a:xfrm>
              <a:off x="2219468" y="4042814"/>
              <a:ext cx="56573" cy="12379"/>
            </a:xfrm>
            <a:custGeom>
              <a:rect b="b" l="l" r="r" t="t"/>
              <a:pathLst>
                <a:path extrusionOk="0" h="472" w="2157">
                  <a:moveTo>
                    <a:pt x="318" y="0"/>
                  </a:moveTo>
                  <a:cubicBezTo>
                    <a:pt x="0" y="0"/>
                    <a:pt x="0" y="472"/>
                    <a:pt x="318" y="472"/>
                  </a:cubicBezTo>
                  <a:lnTo>
                    <a:pt x="1838" y="472"/>
                  </a:lnTo>
                  <a:cubicBezTo>
                    <a:pt x="2156" y="472"/>
                    <a:pt x="2156" y="0"/>
                    <a:pt x="1838" y="0"/>
                  </a:cubicBezTo>
                  <a:close/>
                </a:path>
              </a:pathLst>
            </a:custGeom>
            <a:solidFill>
              <a:srgbClr val="657E93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9" name="Google Shape;839;p28"/>
            <p:cNvSpPr/>
            <p:nvPr/>
          </p:nvSpPr>
          <p:spPr>
            <a:xfrm>
              <a:off x="2312471" y="4042814"/>
              <a:ext cx="56573" cy="12379"/>
            </a:xfrm>
            <a:custGeom>
              <a:rect b="b" l="l" r="r" t="t"/>
              <a:pathLst>
                <a:path extrusionOk="0" h="472" w="2157">
                  <a:moveTo>
                    <a:pt x="1848" y="0"/>
                  </a:moveTo>
                  <a:cubicBezTo>
                    <a:pt x="1847" y="0"/>
                    <a:pt x="1845" y="0"/>
                    <a:pt x="1844" y="0"/>
                  </a:cubicBezTo>
                  <a:lnTo>
                    <a:pt x="318" y="0"/>
                  </a:lnTo>
                  <a:cubicBezTo>
                    <a:pt x="1" y="0"/>
                    <a:pt x="1" y="472"/>
                    <a:pt x="318" y="472"/>
                  </a:cubicBezTo>
                  <a:lnTo>
                    <a:pt x="1844" y="472"/>
                  </a:lnTo>
                  <a:cubicBezTo>
                    <a:pt x="2155" y="472"/>
                    <a:pt x="2156" y="0"/>
                    <a:pt x="1848" y="0"/>
                  </a:cubicBezTo>
                  <a:close/>
                </a:path>
              </a:pathLst>
            </a:custGeom>
            <a:solidFill>
              <a:srgbClr val="657E93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0" name="Google Shape;840;p28"/>
            <p:cNvSpPr/>
            <p:nvPr/>
          </p:nvSpPr>
          <p:spPr>
            <a:xfrm>
              <a:off x="2498607" y="4042814"/>
              <a:ext cx="56442" cy="12379"/>
            </a:xfrm>
            <a:custGeom>
              <a:rect b="b" l="l" r="r" t="t"/>
              <a:pathLst>
                <a:path extrusionOk="0" h="472" w="2152">
                  <a:moveTo>
                    <a:pt x="319" y="0"/>
                  </a:moveTo>
                  <a:cubicBezTo>
                    <a:pt x="1" y="0"/>
                    <a:pt x="1" y="472"/>
                    <a:pt x="319" y="472"/>
                  </a:cubicBezTo>
                  <a:lnTo>
                    <a:pt x="1839" y="472"/>
                  </a:lnTo>
                  <a:cubicBezTo>
                    <a:pt x="2152" y="472"/>
                    <a:pt x="2152" y="0"/>
                    <a:pt x="1839" y="0"/>
                  </a:cubicBezTo>
                  <a:close/>
                </a:path>
              </a:pathLst>
            </a:custGeom>
            <a:solidFill>
              <a:srgbClr val="657E93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1" name="Google Shape;841;p28"/>
            <p:cNvSpPr/>
            <p:nvPr/>
          </p:nvSpPr>
          <p:spPr>
            <a:xfrm>
              <a:off x="2312471" y="4095951"/>
              <a:ext cx="56573" cy="12379"/>
            </a:xfrm>
            <a:custGeom>
              <a:rect b="b" l="l" r="r" t="t"/>
              <a:pathLst>
                <a:path extrusionOk="0" h="472" w="2157">
                  <a:moveTo>
                    <a:pt x="318" y="0"/>
                  </a:moveTo>
                  <a:cubicBezTo>
                    <a:pt x="1" y="0"/>
                    <a:pt x="1" y="472"/>
                    <a:pt x="318" y="472"/>
                  </a:cubicBezTo>
                  <a:lnTo>
                    <a:pt x="1844" y="472"/>
                  </a:lnTo>
                  <a:cubicBezTo>
                    <a:pt x="2156" y="472"/>
                    <a:pt x="2156" y="0"/>
                    <a:pt x="1844" y="0"/>
                  </a:cubicBezTo>
                  <a:close/>
                </a:path>
              </a:pathLst>
            </a:custGeom>
            <a:solidFill>
              <a:srgbClr val="657E93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2" name="Google Shape;842;p28"/>
            <p:cNvSpPr/>
            <p:nvPr/>
          </p:nvSpPr>
          <p:spPr>
            <a:xfrm>
              <a:off x="2405605" y="4095951"/>
              <a:ext cx="56442" cy="12379"/>
            </a:xfrm>
            <a:custGeom>
              <a:rect b="b" l="l" r="r" t="t"/>
              <a:pathLst>
                <a:path extrusionOk="0" h="472" w="2152">
                  <a:moveTo>
                    <a:pt x="313" y="0"/>
                  </a:moveTo>
                  <a:cubicBezTo>
                    <a:pt x="1" y="0"/>
                    <a:pt x="1" y="472"/>
                    <a:pt x="313" y="472"/>
                  </a:cubicBezTo>
                  <a:lnTo>
                    <a:pt x="1834" y="472"/>
                  </a:lnTo>
                  <a:cubicBezTo>
                    <a:pt x="2152" y="472"/>
                    <a:pt x="2152" y="0"/>
                    <a:pt x="1834" y="0"/>
                  </a:cubicBezTo>
                  <a:close/>
                </a:path>
              </a:pathLst>
            </a:custGeom>
            <a:solidFill>
              <a:srgbClr val="657E93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3" name="Google Shape;843;p28"/>
            <p:cNvSpPr/>
            <p:nvPr/>
          </p:nvSpPr>
          <p:spPr>
            <a:xfrm>
              <a:off x="2498607" y="4095951"/>
              <a:ext cx="56442" cy="12379"/>
            </a:xfrm>
            <a:custGeom>
              <a:rect b="b" l="l" r="r" t="t"/>
              <a:pathLst>
                <a:path extrusionOk="0" h="472" w="2152">
                  <a:moveTo>
                    <a:pt x="319" y="0"/>
                  </a:moveTo>
                  <a:cubicBezTo>
                    <a:pt x="1" y="0"/>
                    <a:pt x="1" y="472"/>
                    <a:pt x="319" y="472"/>
                  </a:cubicBezTo>
                  <a:lnTo>
                    <a:pt x="1839" y="472"/>
                  </a:lnTo>
                  <a:cubicBezTo>
                    <a:pt x="2152" y="472"/>
                    <a:pt x="2152" y="0"/>
                    <a:pt x="1839" y="0"/>
                  </a:cubicBezTo>
                  <a:close/>
                </a:path>
              </a:pathLst>
            </a:custGeom>
            <a:solidFill>
              <a:srgbClr val="657E93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4" name="Google Shape;844;p28"/>
            <p:cNvSpPr/>
            <p:nvPr/>
          </p:nvSpPr>
          <p:spPr>
            <a:xfrm>
              <a:off x="2312104" y="3976170"/>
              <a:ext cx="57491" cy="39184"/>
            </a:xfrm>
            <a:custGeom>
              <a:rect b="b" l="l" r="r" t="t"/>
              <a:pathLst>
                <a:path extrusionOk="0" h="1494" w="2192">
                  <a:moveTo>
                    <a:pt x="1849" y="1"/>
                  </a:moveTo>
                  <a:cubicBezTo>
                    <a:pt x="1794" y="1"/>
                    <a:pt x="1736" y="22"/>
                    <a:pt x="1684" y="73"/>
                  </a:cubicBezTo>
                  <a:lnTo>
                    <a:pt x="842" y="920"/>
                  </a:lnTo>
                  <a:lnTo>
                    <a:pt x="501" y="583"/>
                  </a:lnTo>
                  <a:cubicBezTo>
                    <a:pt x="450" y="534"/>
                    <a:pt x="393" y="514"/>
                    <a:pt x="339" y="514"/>
                  </a:cubicBezTo>
                  <a:cubicBezTo>
                    <a:pt x="157" y="514"/>
                    <a:pt x="1" y="745"/>
                    <a:pt x="164" y="915"/>
                  </a:cubicBezTo>
                  <a:lnTo>
                    <a:pt x="674" y="1425"/>
                  </a:lnTo>
                  <a:cubicBezTo>
                    <a:pt x="720" y="1471"/>
                    <a:pt x="780" y="1494"/>
                    <a:pt x="840" y="1494"/>
                  </a:cubicBezTo>
                  <a:cubicBezTo>
                    <a:pt x="900" y="1494"/>
                    <a:pt x="960" y="1471"/>
                    <a:pt x="1006" y="1425"/>
                  </a:cubicBezTo>
                  <a:lnTo>
                    <a:pt x="2021" y="410"/>
                  </a:lnTo>
                  <a:cubicBezTo>
                    <a:pt x="2192" y="239"/>
                    <a:pt x="2034" y="1"/>
                    <a:pt x="1849" y="1"/>
                  </a:cubicBezTo>
                  <a:close/>
                </a:path>
              </a:pathLst>
            </a:custGeom>
            <a:solidFill>
              <a:srgbClr val="657E93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5" name="Google Shape;845;p28"/>
            <p:cNvSpPr/>
            <p:nvPr/>
          </p:nvSpPr>
          <p:spPr>
            <a:xfrm>
              <a:off x="2497821" y="3976170"/>
              <a:ext cx="57910" cy="39184"/>
            </a:xfrm>
            <a:custGeom>
              <a:rect b="b" l="l" r="r" t="t"/>
              <a:pathLst>
                <a:path extrusionOk="0" h="1494" w="2208">
                  <a:moveTo>
                    <a:pt x="1864" y="1"/>
                  </a:moveTo>
                  <a:cubicBezTo>
                    <a:pt x="1809" y="1"/>
                    <a:pt x="1752" y="22"/>
                    <a:pt x="1701" y="73"/>
                  </a:cubicBezTo>
                  <a:lnTo>
                    <a:pt x="854" y="920"/>
                  </a:lnTo>
                  <a:lnTo>
                    <a:pt x="517" y="583"/>
                  </a:lnTo>
                  <a:cubicBezTo>
                    <a:pt x="463" y="527"/>
                    <a:pt x="403" y="504"/>
                    <a:pt x="346" y="504"/>
                  </a:cubicBezTo>
                  <a:cubicBezTo>
                    <a:pt x="160" y="504"/>
                    <a:pt x="0" y="746"/>
                    <a:pt x="180" y="915"/>
                  </a:cubicBezTo>
                  <a:lnTo>
                    <a:pt x="685" y="1425"/>
                  </a:lnTo>
                  <a:cubicBezTo>
                    <a:pt x="731" y="1471"/>
                    <a:pt x="792" y="1494"/>
                    <a:pt x="854" y="1494"/>
                  </a:cubicBezTo>
                  <a:cubicBezTo>
                    <a:pt x="915" y="1494"/>
                    <a:pt x="976" y="1471"/>
                    <a:pt x="1022" y="1425"/>
                  </a:cubicBezTo>
                  <a:lnTo>
                    <a:pt x="2037" y="410"/>
                  </a:lnTo>
                  <a:cubicBezTo>
                    <a:pt x="2208" y="239"/>
                    <a:pt x="2048" y="1"/>
                    <a:pt x="1864" y="1"/>
                  </a:cubicBezTo>
                  <a:close/>
                </a:path>
              </a:pathLst>
            </a:custGeom>
            <a:solidFill>
              <a:srgbClr val="657E93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6" name="Google Shape;846;p28"/>
            <p:cNvSpPr/>
            <p:nvPr/>
          </p:nvSpPr>
          <p:spPr>
            <a:xfrm>
              <a:off x="2405237" y="4029360"/>
              <a:ext cx="57438" cy="39131"/>
            </a:xfrm>
            <a:custGeom>
              <a:rect b="b" l="l" r="r" t="t"/>
              <a:pathLst>
                <a:path extrusionOk="0" h="1492" w="2190">
                  <a:moveTo>
                    <a:pt x="1850" y="1"/>
                  </a:moveTo>
                  <a:cubicBezTo>
                    <a:pt x="1794" y="1"/>
                    <a:pt x="1736" y="23"/>
                    <a:pt x="1684" y="76"/>
                  </a:cubicBezTo>
                  <a:lnTo>
                    <a:pt x="838" y="918"/>
                  </a:lnTo>
                  <a:lnTo>
                    <a:pt x="496" y="581"/>
                  </a:lnTo>
                  <a:cubicBezTo>
                    <a:pt x="445" y="532"/>
                    <a:pt x="389" y="512"/>
                    <a:pt x="335" y="512"/>
                  </a:cubicBezTo>
                  <a:cubicBezTo>
                    <a:pt x="155" y="512"/>
                    <a:pt x="1" y="742"/>
                    <a:pt x="164" y="913"/>
                  </a:cubicBezTo>
                  <a:lnTo>
                    <a:pt x="669" y="1423"/>
                  </a:lnTo>
                  <a:cubicBezTo>
                    <a:pt x="715" y="1469"/>
                    <a:pt x="775" y="1491"/>
                    <a:pt x="836" y="1491"/>
                  </a:cubicBezTo>
                  <a:cubicBezTo>
                    <a:pt x="896" y="1491"/>
                    <a:pt x="958" y="1469"/>
                    <a:pt x="1006" y="1423"/>
                  </a:cubicBezTo>
                  <a:lnTo>
                    <a:pt x="2016" y="408"/>
                  </a:lnTo>
                  <a:cubicBezTo>
                    <a:pt x="2190" y="238"/>
                    <a:pt x="2032" y="1"/>
                    <a:pt x="1850" y="1"/>
                  </a:cubicBezTo>
                  <a:close/>
                </a:path>
              </a:pathLst>
            </a:custGeom>
            <a:solidFill>
              <a:srgbClr val="657E93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7" name="Google Shape;847;p28"/>
            <p:cNvSpPr/>
            <p:nvPr/>
          </p:nvSpPr>
          <p:spPr>
            <a:xfrm>
              <a:off x="2219101" y="4082497"/>
              <a:ext cx="57464" cy="39131"/>
            </a:xfrm>
            <a:custGeom>
              <a:rect b="b" l="l" r="r" t="t"/>
              <a:pathLst>
                <a:path extrusionOk="0" h="1492" w="2191">
                  <a:moveTo>
                    <a:pt x="1851" y="0"/>
                  </a:moveTo>
                  <a:cubicBezTo>
                    <a:pt x="1795" y="0"/>
                    <a:pt x="1737" y="22"/>
                    <a:pt x="1684" y="75"/>
                  </a:cubicBezTo>
                  <a:lnTo>
                    <a:pt x="837" y="922"/>
                  </a:lnTo>
                  <a:lnTo>
                    <a:pt x="500" y="581"/>
                  </a:lnTo>
                  <a:cubicBezTo>
                    <a:pt x="449" y="532"/>
                    <a:pt x="392" y="512"/>
                    <a:pt x="337" y="512"/>
                  </a:cubicBezTo>
                  <a:cubicBezTo>
                    <a:pt x="155" y="512"/>
                    <a:pt x="0" y="743"/>
                    <a:pt x="164" y="917"/>
                  </a:cubicBezTo>
                  <a:lnTo>
                    <a:pt x="674" y="1423"/>
                  </a:lnTo>
                  <a:cubicBezTo>
                    <a:pt x="719" y="1468"/>
                    <a:pt x="779" y="1491"/>
                    <a:pt x="840" y="1491"/>
                  </a:cubicBezTo>
                  <a:cubicBezTo>
                    <a:pt x="900" y="1491"/>
                    <a:pt x="960" y="1468"/>
                    <a:pt x="1006" y="1423"/>
                  </a:cubicBezTo>
                  <a:lnTo>
                    <a:pt x="2021" y="412"/>
                  </a:lnTo>
                  <a:cubicBezTo>
                    <a:pt x="2191" y="239"/>
                    <a:pt x="2035" y="0"/>
                    <a:pt x="1851" y="0"/>
                  </a:cubicBezTo>
                  <a:close/>
                </a:path>
              </a:pathLst>
            </a:custGeom>
            <a:solidFill>
              <a:srgbClr val="657E93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8" name="Google Shape;848;p28"/>
            <p:cNvSpPr/>
            <p:nvPr/>
          </p:nvSpPr>
          <p:spPr>
            <a:xfrm>
              <a:off x="2404792" y="3923033"/>
              <a:ext cx="57910" cy="39158"/>
            </a:xfrm>
            <a:custGeom>
              <a:rect b="b" l="l" r="r" t="t"/>
              <a:pathLst>
                <a:path extrusionOk="0" h="1493" w="2208">
                  <a:moveTo>
                    <a:pt x="1866" y="0"/>
                  </a:moveTo>
                  <a:cubicBezTo>
                    <a:pt x="1810" y="0"/>
                    <a:pt x="1753" y="22"/>
                    <a:pt x="1701" y="73"/>
                  </a:cubicBezTo>
                  <a:lnTo>
                    <a:pt x="855" y="920"/>
                  </a:lnTo>
                  <a:lnTo>
                    <a:pt x="513" y="578"/>
                  </a:lnTo>
                  <a:cubicBezTo>
                    <a:pt x="461" y="523"/>
                    <a:pt x="402" y="500"/>
                    <a:pt x="346" y="500"/>
                  </a:cubicBezTo>
                  <a:cubicBezTo>
                    <a:pt x="161" y="500"/>
                    <a:pt x="0" y="746"/>
                    <a:pt x="181" y="915"/>
                  </a:cubicBezTo>
                  <a:lnTo>
                    <a:pt x="686" y="1421"/>
                  </a:lnTo>
                  <a:cubicBezTo>
                    <a:pt x="732" y="1469"/>
                    <a:pt x="792" y="1493"/>
                    <a:pt x="853" y="1493"/>
                  </a:cubicBezTo>
                  <a:cubicBezTo>
                    <a:pt x="913" y="1493"/>
                    <a:pt x="975" y="1469"/>
                    <a:pt x="1023" y="1421"/>
                  </a:cubicBezTo>
                  <a:lnTo>
                    <a:pt x="2033" y="410"/>
                  </a:lnTo>
                  <a:cubicBezTo>
                    <a:pt x="2207" y="236"/>
                    <a:pt x="2049" y="0"/>
                    <a:pt x="1866" y="0"/>
                  </a:cubicBezTo>
                  <a:close/>
                </a:path>
              </a:pathLst>
            </a:custGeom>
            <a:solidFill>
              <a:srgbClr val="657E93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49" name="Google Shape;849;p28"/>
          <p:cNvGrpSpPr/>
          <p:nvPr/>
        </p:nvGrpSpPr>
        <p:grpSpPr>
          <a:xfrm>
            <a:off x="7033229" y="3287678"/>
            <a:ext cx="466004" cy="484800"/>
            <a:chOff x="2379032" y="464875"/>
            <a:chExt cx="341445" cy="383575"/>
          </a:xfrm>
        </p:grpSpPr>
        <p:sp>
          <p:nvSpPr>
            <p:cNvPr id="850" name="Google Shape;850;p28"/>
            <p:cNvSpPr/>
            <p:nvPr/>
          </p:nvSpPr>
          <p:spPr>
            <a:xfrm>
              <a:off x="2385254" y="541275"/>
              <a:ext cx="328038" cy="301225"/>
            </a:xfrm>
            <a:custGeom>
              <a:rect b="b" l="l" r="r" t="t"/>
              <a:pathLst>
                <a:path extrusionOk="0" h="12049" w="51457">
                  <a:moveTo>
                    <a:pt x="1" y="1"/>
                  </a:moveTo>
                  <a:lnTo>
                    <a:pt x="1" y="10702"/>
                  </a:lnTo>
                  <a:lnTo>
                    <a:pt x="26" y="10771"/>
                  </a:lnTo>
                  <a:lnTo>
                    <a:pt x="51" y="10840"/>
                  </a:lnTo>
                  <a:lnTo>
                    <a:pt x="76" y="10903"/>
                  </a:lnTo>
                  <a:lnTo>
                    <a:pt x="151" y="10972"/>
                  </a:lnTo>
                  <a:lnTo>
                    <a:pt x="201" y="11035"/>
                  </a:lnTo>
                  <a:lnTo>
                    <a:pt x="301" y="11098"/>
                  </a:lnTo>
                  <a:lnTo>
                    <a:pt x="402" y="11162"/>
                  </a:lnTo>
                  <a:lnTo>
                    <a:pt x="502" y="11225"/>
                  </a:lnTo>
                  <a:lnTo>
                    <a:pt x="627" y="11283"/>
                  </a:lnTo>
                  <a:lnTo>
                    <a:pt x="777" y="11341"/>
                  </a:lnTo>
                  <a:lnTo>
                    <a:pt x="1103" y="11452"/>
                  </a:lnTo>
                  <a:lnTo>
                    <a:pt x="1478" y="11558"/>
                  </a:lnTo>
                  <a:lnTo>
                    <a:pt x="1879" y="11653"/>
                  </a:lnTo>
                  <a:lnTo>
                    <a:pt x="2330" y="11737"/>
                  </a:lnTo>
                  <a:lnTo>
                    <a:pt x="2830" y="11816"/>
                  </a:lnTo>
                  <a:lnTo>
                    <a:pt x="3356" y="11885"/>
                  </a:lnTo>
                  <a:lnTo>
                    <a:pt x="3632" y="11912"/>
                  </a:lnTo>
                  <a:lnTo>
                    <a:pt x="3907" y="11943"/>
                  </a:lnTo>
                  <a:lnTo>
                    <a:pt x="4208" y="11964"/>
                  </a:lnTo>
                  <a:lnTo>
                    <a:pt x="4508" y="11985"/>
                  </a:lnTo>
                  <a:lnTo>
                    <a:pt x="4808" y="12007"/>
                  </a:lnTo>
                  <a:lnTo>
                    <a:pt x="5109" y="12017"/>
                  </a:lnTo>
                  <a:lnTo>
                    <a:pt x="5434" y="12033"/>
                  </a:lnTo>
                  <a:lnTo>
                    <a:pt x="5735" y="12038"/>
                  </a:lnTo>
                  <a:lnTo>
                    <a:pt x="6060" y="12043"/>
                  </a:lnTo>
                  <a:lnTo>
                    <a:pt x="6386" y="12049"/>
                  </a:lnTo>
                  <a:lnTo>
                    <a:pt x="45072" y="12049"/>
                  </a:lnTo>
                  <a:lnTo>
                    <a:pt x="45397" y="12043"/>
                  </a:lnTo>
                  <a:lnTo>
                    <a:pt x="45723" y="12038"/>
                  </a:lnTo>
                  <a:lnTo>
                    <a:pt x="46048" y="12033"/>
                  </a:lnTo>
                  <a:lnTo>
                    <a:pt x="46349" y="12017"/>
                  </a:lnTo>
                  <a:lnTo>
                    <a:pt x="46674" y="12007"/>
                  </a:lnTo>
                  <a:lnTo>
                    <a:pt x="46975" y="11985"/>
                  </a:lnTo>
                  <a:lnTo>
                    <a:pt x="47275" y="11964"/>
                  </a:lnTo>
                  <a:lnTo>
                    <a:pt x="47551" y="11943"/>
                  </a:lnTo>
                  <a:lnTo>
                    <a:pt x="47826" y="11912"/>
                  </a:lnTo>
                  <a:lnTo>
                    <a:pt x="48102" y="11885"/>
                  </a:lnTo>
                  <a:lnTo>
                    <a:pt x="48653" y="11816"/>
                  </a:lnTo>
                  <a:lnTo>
                    <a:pt x="49128" y="11737"/>
                  </a:lnTo>
                  <a:lnTo>
                    <a:pt x="49579" y="11653"/>
                  </a:lnTo>
                  <a:lnTo>
                    <a:pt x="50005" y="11558"/>
                  </a:lnTo>
                  <a:lnTo>
                    <a:pt x="50355" y="11452"/>
                  </a:lnTo>
                  <a:lnTo>
                    <a:pt x="50681" y="11341"/>
                  </a:lnTo>
                  <a:lnTo>
                    <a:pt x="50831" y="11283"/>
                  </a:lnTo>
                  <a:lnTo>
                    <a:pt x="50956" y="11225"/>
                  </a:lnTo>
                  <a:lnTo>
                    <a:pt x="51081" y="11162"/>
                  </a:lnTo>
                  <a:lnTo>
                    <a:pt x="51181" y="11098"/>
                  </a:lnTo>
                  <a:lnTo>
                    <a:pt x="51257" y="11035"/>
                  </a:lnTo>
                  <a:lnTo>
                    <a:pt x="51332" y="10972"/>
                  </a:lnTo>
                  <a:lnTo>
                    <a:pt x="51382" y="10903"/>
                  </a:lnTo>
                  <a:lnTo>
                    <a:pt x="51432" y="10840"/>
                  </a:lnTo>
                  <a:lnTo>
                    <a:pt x="51457" y="10771"/>
                  </a:lnTo>
                  <a:lnTo>
                    <a:pt x="51457" y="10702"/>
                  </a:lnTo>
                  <a:lnTo>
                    <a:pt x="5145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1" name="Google Shape;851;p28"/>
            <p:cNvSpPr/>
            <p:nvPr/>
          </p:nvSpPr>
          <p:spPr>
            <a:xfrm>
              <a:off x="2628046" y="541275"/>
              <a:ext cx="86209" cy="301225"/>
            </a:xfrm>
            <a:custGeom>
              <a:rect b="b" l="l" r="r" t="t"/>
              <a:pathLst>
                <a:path extrusionOk="0" h="12049" w="13523">
                  <a:moveTo>
                    <a:pt x="6411" y="1"/>
                  </a:moveTo>
                  <a:lnTo>
                    <a:pt x="6411" y="10697"/>
                  </a:lnTo>
                  <a:lnTo>
                    <a:pt x="6411" y="10771"/>
                  </a:lnTo>
                  <a:lnTo>
                    <a:pt x="6386" y="10840"/>
                  </a:lnTo>
                  <a:lnTo>
                    <a:pt x="6336" y="10903"/>
                  </a:lnTo>
                  <a:lnTo>
                    <a:pt x="6286" y="10972"/>
                  </a:lnTo>
                  <a:lnTo>
                    <a:pt x="6211" y="11035"/>
                  </a:lnTo>
                  <a:lnTo>
                    <a:pt x="6110" y="11098"/>
                  </a:lnTo>
                  <a:lnTo>
                    <a:pt x="6010" y="11162"/>
                  </a:lnTo>
                  <a:lnTo>
                    <a:pt x="5910" y="11225"/>
                  </a:lnTo>
                  <a:lnTo>
                    <a:pt x="5785" y="11283"/>
                  </a:lnTo>
                  <a:lnTo>
                    <a:pt x="5635" y="11341"/>
                  </a:lnTo>
                  <a:lnTo>
                    <a:pt x="5309" y="11452"/>
                  </a:lnTo>
                  <a:lnTo>
                    <a:pt x="4934" y="11558"/>
                  </a:lnTo>
                  <a:lnTo>
                    <a:pt x="4533" y="11653"/>
                  </a:lnTo>
                  <a:lnTo>
                    <a:pt x="4082" y="11737"/>
                  </a:lnTo>
                  <a:lnTo>
                    <a:pt x="3582" y="11816"/>
                  </a:lnTo>
                  <a:lnTo>
                    <a:pt x="3056" y="11885"/>
                  </a:lnTo>
                  <a:lnTo>
                    <a:pt x="2780" y="11912"/>
                  </a:lnTo>
                  <a:lnTo>
                    <a:pt x="2480" y="11943"/>
                  </a:lnTo>
                  <a:lnTo>
                    <a:pt x="2204" y="11964"/>
                  </a:lnTo>
                  <a:lnTo>
                    <a:pt x="1904" y="11985"/>
                  </a:lnTo>
                  <a:lnTo>
                    <a:pt x="1603" y="12007"/>
                  </a:lnTo>
                  <a:lnTo>
                    <a:pt x="1278" y="12017"/>
                  </a:lnTo>
                  <a:lnTo>
                    <a:pt x="977" y="12033"/>
                  </a:lnTo>
                  <a:lnTo>
                    <a:pt x="652" y="12038"/>
                  </a:lnTo>
                  <a:lnTo>
                    <a:pt x="326" y="12043"/>
                  </a:lnTo>
                  <a:lnTo>
                    <a:pt x="1" y="12049"/>
                  </a:lnTo>
                  <a:lnTo>
                    <a:pt x="7137" y="12049"/>
                  </a:lnTo>
                  <a:lnTo>
                    <a:pt x="7463" y="12043"/>
                  </a:lnTo>
                  <a:lnTo>
                    <a:pt x="7788" y="12038"/>
                  </a:lnTo>
                  <a:lnTo>
                    <a:pt x="8089" y="12033"/>
                  </a:lnTo>
                  <a:lnTo>
                    <a:pt x="8414" y="12017"/>
                  </a:lnTo>
                  <a:lnTo>
                    <a:pt x="8715" y="12007"/>
                  </a:lnTo>
                  <a:lnTo>
                    <a:pt x="9015" y="11985"/>
                  </a:lnTo>
                  <a:lnTo>
                    <a:pt x="9316" y="11964"/>
                  </a:lnTo>
                  <a:lnTo>
                    <a:pt x="9616" y="11943"/>
                  </a:lnTo>
                  <a:lnTo>
                    <a:pt x="9891" y="11912"/>
                  </a:lnTo>
                  <a:lnTo>
                    <a:pt x="10167" y="11885"/>
                  </a:lnTo>
                  <a:lnTo>
                    <a:pt x="10693" y="11816"/>
                  </a:lnTo>
                  <a:lnTo>
                    <a:pt x="11193" y="11737"/>
                  </a:lnTo>
                  <a:lnTo>
                    <a:pt x="11644" y="11653"/>
                  </a:lnTo>
                  <a:lnTo>
                    <a:pt x="12045" y="11558"/>
                  </a:lnTo>
                  <a:lnTo>
                    <a:pt x="12420" y="11452"/>
                  </a:lnTo>
                  <a:lnTo>
                    <a:pt x="12746" y="11341"/>
                  </a:lnTo>
                  <a:lnTo>
                    <a:pt x="12896" y="11283"/>
                  </a:lnTo>
                  <a:lnTo>
                    <a:pt x="13021" y="11225"/>
                  </a:lnTo>
                  <a:lnTo>
                    <a:pt x="13122" y="11162"/>
                  </a:lnTo>
                  <a:lnTo>
                    <a:pt x="13222" y="11098"/>
                  </a:lnTo>
                  <a:lnTo>
                    <a:pt x="13322" y="11035"/>
                  </a:lnTo>
                  <a:lnTo>
                    <a:pt x="13372" y="10972"/>
                  </a:lnTo>
                  <a:lnTo>
                    <a:pt x="13447" y="10903"/>
                  </a:lnTo>
                  <a:lnTo>
                    <a:pt x="13472" y="10840"/>
                  </a:lnTo>
                  <a:lnTo>
                    <a:pt x="13497" y="10771"/>
                  </a:lnTo>
                  <a:lnTo>
                    <a:pt x="13522" y="10702"/>
                  </a:lnTo>
                  <a:lnTo>
                    <a:pt x="1352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2" name="Google Shape;852;p28"/>
            <p:cNvSpPr/>
            <p:nvPr/>
          </p:nvSpPr>
          <p:spPr>
            <a:xfrm>
              <a:off x="2458847" y="737025"/>
              <a:ext cx="96894" cy="60200"/>
            </a:xfrm>
            <a:custGeom>
              <a:rect b="b" l="l" r="r" t="t"/>
              <a:pathLst>
                <a:path extrusionOk="0" h="2408" w="15199">
                  <a:moveTo>
                    <a:pt x="9640" y="0"/>
                  </a:moveTo>
                  <a:lnTo>
                    <a:pt x="9640" y="592"/>
                  </a:lnTo>
                  <a:lnTo>
                    <a:pt x="3355" y="592"/>
                  </a:lnTo>
                  <a:lnTo>
                    <a:pt x="0" y="1822"/>
                  </a:lnTo>
                  <a:lnTo>
                    <a:pt x="9640" y="1822"/>
                  </a:lnTo>
                  <a:lnTo>
                    <a:pt x="9640" y="2408"/>
                  </a:lnTo>
                  <a:lnTo>
                    <a:pt x="15199" y="1204"/>
                  </a:lnTo>
                  <a:lnTo>
                    <a:pt x="964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3" name="Google Shape;853;p28"/>
            <p:cNvSpPr/>
            <p:nvPr/>
          </p:nvSpPr>
          <p:spPr>
            <a:xfrm>
              <a:off x="2436974" y="707850"/>
              <a:ext cx="62743" cy="74475"/>
            </a:xfrm>
            <a:custGeom>
              <a:rect b="b" l="l" r="r" t="t"/>
              <a:pathLst>
                <a:path extrusionOk="0" h="2979" w="9842">
                  <a:moveTo>
                    <a:pt x="4883" y="1"/>
                  </a:moveTo>
                  <a:lnTo>
                    <a:pt x="1" y="1785"/>
                  </a:lnTo>
                  <a:lnTo>
                    <a:pt x="3431" y="2978"/>
                  </a:lnTo>
                  <a:lnTo>
                    <a:pt x="9841" y="634"/>
                  </a:lnTo>
                  <a:lnTo>
                    <a:pt x="488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4" name="Google Shape;854;p28"/>
            <p:cNvSpPr/>
            <p:nvPr/>
          </p:nvSpPr>
          <p:spPr>
            <a:xfrm>
              <a:off x="2580960" y="689650"/>
              <a:ext cx="83328" cy="92925"/>
            </a:xfrm>
            <a:custGeom>
              <a:rect b="b" l="l" r="r" t="t"/>
              <a:pathLst>
                <a:path extrusionOk="0" h="3717" w="13071">
                  <a:moveTo>
                    <a:pt x="2905" y="0"/>
                  </a:moveTo>
                  <a:lnTo>
                    <a:pt x="726" y="1616"/>
                  </a:lnTo>
                  <a:lnTo>
                    <a:pt x="726" y="1616"/>
                  </a:lnTo>
                  <a:lnTo>
                    <a:pt x="3155" y="1320"/>
                  </a:lnTo>
                  <a:lnTo>
                    <a:pt x="6335" y="2487"/>
                  </a:lnTo>
                  <a:lnTo>
                    <a:pt x="0" y="2487"/>
                  </a:lnTo>
                  <a:lnTo>
                    <a:pt x="0" y="3717"/>
                  </a:lnTo>
                  <a:lnTo>
                    <a:pt x="9690" y="3717"/>
                  </a:lnTo>
                  <a:lnTo>
                    <a:pt x="13071" y="2487"/>
                  </a:lnTo>
                  <a:lnTo>
                    <a:pt x="8188" y="708"/>
                  </a:lnTo>
                  <a:lnTo>
                    <a:pt x="10642" y="412"/>
                  </a:lnTo>
                  <a:lnTo>
                    <a:pt x="290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5" name="Google Shape;855;p28"/>
            <p:cNvSpPr/>
            <p:nvPr/>
          </p:nvSpPr>
          <p:spPr>
            <a:xfrm>
              <a:off x="2585748" y="689900"/>
              <a:ext cx="78221" cy="61925"/>
            </a:xfrm>
            <a:custGeom>
              <a:rect b="b" l="l" r="r" t="t"/>
              <a:pathLst>
                <a:path extrusionOk="0" h="2477" w="12270">
                  <a:moveTo>
                    <a:pt x="2154" y="1"/>
                  </a:moveTo>
                  <a:lnTo>
                    <a:pt x="0" y="1611"/>
                  </a:lnTo>
                  <a:lnTo>
                    <a:pt x="2379" y="1321"/>
                  </a:lnTo>
                  <a:lnTo>
                    <a:pt x="5559" y="2477"/>
                  </a:lnTo>
                  <a:lnTo>
                    <a:pt x="12270" y="2477"/>
                  </a:lnTo>
                  <a:lnTo>
                    <a:pt x="7412" y="708"/>
                  </a:lnTo>
                  <a:lnTo>
                    <a:pt x="9841" y="412"/>
                  </a:lnTo>
                  <a:lnTo>
                    <a:pt x="215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6" name="Google Shape;856;p28"/>
            <p:cNvSpPr/>
            <p:nvPr/>
          </p:nvSpPr>
          <p:spPr>
            <a:xfrm>
              <a:off x="2483269" y="619950"/>
              <a:ext cx="118288" cy="76975"/>
            </a:xfrm>
            <a:custGeom>
              <a:rect b="b" l="l" r="r" t="t"/>
              <a:pathLst>
                <a:path extrusionOk="0" h="3079" w="18555">
                  <a:moveTo>
                    <a:pt x="7236" y="0"/>
                  </a:moveTo>
                  <a:lnTo>
                    <a:pt x="2404" y="1764"/>
                  </a:lnTo>
                  <a:lnTo>
                    <a:pt x="0" y="1473"/>
                  </a:lnTo>
                  <a:lnTo>
                    <a:pt x="2153" y="3078"/>
                  </a:lnTo>
                  <a:lnTo>
                    <a:pt x="9841" y="2672"/>
                  </a:lnTo>
                  <a:lnTo>
                    <a:pt x="7412" y="2376"/>
                  </a:lnTo>
                  <a:lnTo>
                    <a:pt x="10567" y="1225"/>
                  </a:lnTo>
                  <a:lnTo>
                    <a:pt x="13521" y="2302"/>
                  </a:lnTo>
                  <a:lnTo>
                    <a:pt x="18554" y="1685"/>
                  </a:lnTo>
                  <a:lnTo>
                    <a:pt x="139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7" name="Google Shape;857;p28"/>
            <p:cNvSpPr/>
            <p:nvPr/>
          </p:nvSpPr>
          <p:spPr>
            <a:xfrm>
              <a:off x="2483269" y="620225"/>
              <a:ext cx="67365" cy="76950"/>
            </a:xfrm>
            <a:custGeom>
              <a:rect b="b" l="l" r="r" t="t"/>
              <a:pathLst>
                <a:path extrusionOk="0" h="3078" w="10567">
                  <a:moveTo>
                    <a:pt x="7236" y="0"/>
                  </a:moveTo>
                  <a:lnTo>
                    <a:pt x="2404" y="1763"/>
                  </a:lnTo>
                  <a:lnTo>
                    <a:pt x="0" y="1468"/>
                  </a:lnTo>
                  <a:lnTo>
                    <a:pt x="2153" y="3078"/>
                  </a:lnTo>
                  <a:lnTo>
                    <a:pt x="9841" y="2671"/>
                  </a:lnTo>
                  <a:lnTo>
                    <a:pt x="7412" y="2376"/>
                  </a:lnTo>
                  <a:lnTo>
                    <a:pt x="10567" y="1220"/>
                  </a:lnTo>
                  <a:lnTo>
                    <a:pt x="72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8" name="Google Shape;858;p28"/>
            <p:cNvSpPr/>
            <p:nvPr/>
          </p:nvSpPr>
          <p:spPr>
            <a:xfrm>
              <a:off x="2469697" y="470150"/>
              <a:ext cx="160115" cy="27725"/>
            </a:xfrm>
            <a:custGeom>
              <a:rect b="b" l="l" r="r" t="t"/>
              <a:pathLst>
                <a:path extrusionOk="0" h="1109" w="25116">
                  <a:moveTo>
                    <a:pt x="3231" y="0"/>
                  </a:moveTo>
                  <a:lnTo>
                    <a:pt x="1" y="1109"/>
                  </a:lnTo>
                  <a:lnTo>
                    <a:pt x="25115" y="1109"/>
                  </a:lnTo>
                  <a:lnTo>
                    <a:pt x="218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9" name="Google Shape;859;p28"/>
            <p:cNvSpPr/>
            <p:nvPr/>
          </p:nvSpPr>
          <p:spPr>
            <a:xfrm>
              <a:off x="2596445" y="497850"/>
              <a:ext cx="33526" cy="82400"/>
            </a:xfrm>
            <a:custGeom>
              <a:rect b="b" l="l" r="r" t="t"/>
              <a:pathLst>
                <a:path extrusionOk="0" h="3296" w="5259">
                  <a:moveTo>
                    <a:pt x="0" y="1"/>
                  </a:moveTo>
                  <a:lnTo>
                    <a:pt x="0" y="3295"/>
                  </a:lnTo>
                  <a:lnTo>
                    <a:pt x="5258" y="3295"/>
                  </a:lnTo>
                  <a:lnTo>
                    <a:pt x="5258" y="1"/>
                  </a:lnTo>
                  <a:close/>
                </a:path>
              </a:pathLst>
            </a:custGeom>
            <a:solidFill>
              <a:srgbClr val="BFCCD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0" name="Google Shape;860;p28"/>
            <p:cNvSpPr/>
            <p:nvPr/>
          </p:nvSpPr>
          <p:spPr>
            <a:xfrm>
              <a:off x="2469538" y="497850"/>
              <a:ext cx="33526" cy="82400"/>
            </a:xfrm>
            <a:custGeom>
              <a:rect b="b" l="l" r="r" t="t"/>
              <a:pathLst>
                <a:path extrusionOk="0" h="3296" w="5259">
                  <a:moveTo>
                    <a:pt x="1" y="1"/>
                  </a:moveTo>
                  <a:lnTo>
                    <a:pt x="1" y="3295"/>
                  </a:lnTo>
                  <a:lnTo>
                    <a:pt x="5259" y="3295"/>
                  </a:lnTo>
                  <a:lnTo>
                    <a:pt x="5259" y="1"/>
                  </a:lnTo>
                  <a:close/>
                </a:path>
              </a:pathLst>
            </a:custGeom>
            <a:solidFill>
              <a:srgbClr val="BFCCD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1" name="Google Shape;861;p28"/>
            <p:cNvSpPr/>
            <p:nvPr/>
          </p:nvSpPr>
          <p:spPr>
            <a:xfrm>
              <a:off x="2429630" y="701775"/>
              <a:ext cx="132339" cy="100750"/>
            </a:xfrm>
            <a:custGeom>
              <a:rect b="b" l="l" r="r" t="t"/>
              <a:pathLst>
                <a:path extrusionOk="0" h="4030" w="20759">
                  <a:moveTo>
                    <a:pt x="6411" y="555"/>
                  </a:moveTo>
                  <a:lnTo>
                    <a:pt x="9541" y="956"/>
                  </a:lnTo>
                  <a:lnTo>
                    <a:pt x="4558" y="2778"/>
                  </a:lnTo>
                  <a:lnTo>
                    <a:pt x="2380" y="2028"/>
                  </a:lnTo>
                  <a:lnTo>
                    <a:pt x="6411" y="555"/>
                  </a:lnTo>
                  <a:close/>
                  <a:moveTo>
                    <a:pt x="15225" y="1965"/>
                  </a:moveTo>
                  <a:lnTo>
                    <a:pt x="18230" y="2609"/>
                  </a:lnTo>
                  <a:lnTo>
                    <a:pt x="15225" y="3253"/>
                  </a:lnTo>
                  <a:lnTo>
                    <a:pt x="15225" y="3221"/>
                  </a:lnTo>
                  <a:lnTo>
                    <a:pt x="15200" y="3174"/>
                  </a:lnTo>
                  <a:lnTo>
                    <a:pt x="15150" y="3132"/>
                  </a:lnTo>
                  <a:lnTo>
                    <a:pt x="15050" y="3095"/>
                  </a:lnTo>
                  <a:lnTo>
                    <a:pt x="14924" y="3063"/>
                  </a:lnTo>
                  <a:lnTo>
                    <a:pt x="14749" y="3037"/>
                  </a:lnTo>
                  <a:lnTo>
                    <a:pt x="14549" y="3015"/>
                  </a:lnTo>
                  <a:lnTo>
                    <a:pt x="14323" y="3000"/>
                  </a:lnTo>
                  <a:lnTo>
                    <a:pt x="14073" y="2994"/>
                  </a:lnTo>
                  <a:lnTo>
                    <a:pt x="14073" y="2989"/>
                  </a:lnTo>
                  <a:lnTo>
                    <a:pt x="6436" y="2989"/>
                  </a:lnTo>
                  <a:lnTo>
                    <a:pt x="6636" y="2915"/>
                  </a:lnTo>
                  <a:lnTo>
                    <a:pt x="8539" y="2213"/>
                  </a:lnTo>
                  <a:lnTo>
                    <a:pt x="14173" y="2213"/>
                  </a:lnTo>
                  <a:lnTo>
                    <a:pt x="14399" y="2208"/>
                  </a:lnTo>
                  <a:lnTo>
                    <a:pt x="14599" y="2202"/>
                  </a:lnTo>
                  <a:lnTo>
                    <a:pt x="14774" y="2181"/>
                  </a:lnTo>
                  <a:lnTo>
                    <a:pt x="14924" y="2155"/>
                  </a:lnTo>
                  <a:lnTo>
                    <a:pt x="15050" y="2123"/>
                  </a:lnTo>
                  <a:lnTo>
                    <a:pt x="15150" y="2086"/>
                  </a:lnTo>
                  <a:lnTo>
                    <a:pt x="15200" y="2044"/>
                  </a:lnTo>
                  <a:lnTo>
                    <a:pt x="15225" y="1996"/>
                  </a:lnTo>
                  <a:lnTo>
                    <a:pt x="15225" y="1965"/>
                  </a:lnTo>
                  <a:close/>
                  <a:moveTo>
                    <a:pt x="5910" y="1"/>
                  </a:moveTo>
                  <a:lnTo>
                    <a:pt x="5710" y="6"/>
                  </a:lnTo>
                  <a:lnTo>
                    <a:pt x="5535" y="22"/>
                  </a:lnTo>
                  <a:lnTo>
                    <a:pt x="5359" y="43"/>
                  </a:lnTo>
                  <a:lnTo>
                    <a:pt x="5209" y="75"/>
                  </a:lnTo>
                  <a:lnTo>
                    <a:pt x="5059" y="112"/>
                  </a:lnTo>
                  <a:lnTo>
                    <a:pt x="151" y="1907"/>
                  </a:lnTo>
                  <a:lnTo>
                    <a:pt x="76" y="1933"/>
                  </a:lnTo>
                  <a:lnTo>
                    <a:pt x="26" y="1959"/>
                  </a:lnTo>
                  <a:lnTo>
                    <a:pt x="1" y="1991"/>
                  </a:lnTo>
                  <a:lnTo>
                    <a:pt x="1" y="2023"/>
                  </a:lnTo>
                  <a:lnTo>
                    <a:pt x="26" y="2049"/>
                  </a:lnTo>
                  <a:lnTo>
                    <a:pt x="51" y="2081"/>
                  </a:lnTo>
                  <a:lnTo>
                    <a:pt x="101" y="2107"/>
                  </a:lnTo>
                  <a:lnTo>
                    <a:pt x="151" y="2134"/>
                  </a:lnTo>
                  <a:lnTo>
                    <a:pt x="3607" y="3332"/>
                  </a:lnTo>
                  <a:lnTo>
                    <a:pt x="3682" y="3353"/>
                  </a:lnTo>
                  <a:lnTo>
                    <a:pt x="3782" y="3374"/>
                  </a:lnTo>
                  <a:lnTo>
                    <a:pt x="3882" y="3396"/>
                  </a:lnTo>
                  <a:lnTo>
                    <a:pt x="4007" y="3411"/>
                  </a:lnTo>
                  <a:lnTo>
                    <a:pt x="4107" y="3422"/>
                  </a:lnTo>
                  <a:lnTo>
                    <a:pt x="4258" y="3432"/>
                  </a:lnTo>
                  <a:lnTo>
                    <a:pt x="4383" y="3438"/>
                  </a:lnTo>
                  <a:lnTo>
                    <a:pt x="13096" y="3438"/>
                  </a:lnTo>
                  <a:lnTo>
                    <a:pt x="13096" y="3802"/>
                  </a:lnTo>
                  <a:lnTo>
                    <a:pt x="13096" y="3839"/>
                  </a:lnTo>
                  <a:lnTo>
                    <a:pt x="13147" y="3871"/>
                  </a:lnTo>
                  <a:lnTo>
                    <a:pt x="13197" y="3902"/>
                  </a:lnTo>
                  <a:lnTo>
                    <a:pt x="13272" y="3929"/>
                  </a:lnTo>
                  <a:lnTo>
                    <a:pt x="13372" y="3955"/>
                  </a:lnTo>
                  <a:lnTo>
                    <a:pt x="13472" y="3976"/>
                  </a:lnTo>
                  <a:lnTo>
                    <a:pt x="13622" y="3997"/>
                  </a:lnTo>
                  <a:lnTo>
                    <a:pt x="13747" y="4013"/>
                  </a:lnTo>
                  <a:lnTo>
                    <a:pt x="13898" y="4024"/>
                  </a:lnTo>
                  <a:lnTo>
                    <a:pt x="14073" y="4029"/>
                  </a:lnTo>
                  <a:lnTo>
                    <a:pt x="14223" y="4029"/>
                  </a:lnTo>
                  <a:lnTo>
                    <a:pt x="14348" y="4024"/>
                  </a:lnTo>
                  <a:lnTo>
                    <a:pt x="14499" y="4013"/>
                  </a:lnTo>
                  <a:lnTo>
                    <a:pt x="14649" y="4003"/>
                  </a:lnTo>
                  <a:lnTo>
                    <a:pt x="14774" y="3982"/>
                  </a:lnTo>
                  <a:lnTo>
                    <a:pt x="14924" y="3960"/>
                  </a:lnTo>
                  <a:lnTo>
                    <a:pt x="20458" y="2757"/>
                  </a:lnTo>
                  <a:lnTo>
                    <a:pt x="20608" y="2720"/>
                  </a:lnTo>
                  <a:lnTo>
                    <a:pt x="20683" y="2683"/>
                  </a:lnTo>
                  <a:lnTo>
                    <a:pt x="20759" y="2641"/>
                  </a:lnTo>
                  <a:lnTo>
                    <a:pt x="20759" y="2598"/>
                  </a:lnTo>
                  <a:lnTo>
                    <a:pt x="20759" y="2556"/>
                  </a:lnTo>
                  <a:lnTo>
                    <a:pt x="20683" y="2514"/>
                  </a:lnTo>
                  <a:lnTo>
                    <a:pt x="20608" y="2477"/>
                  </a:lnTo>
                  <a:lnTo>
                    <a:pt x="20458" y="2440"/>
                  </a:lnTo>
                  <a:lnTo>
                    <a:pt x="14924" y="1236"/>
                  </a:lnTo>
                  <a:lnTo>
                    <a:pt x="14774" y="1210"/>
                  </a:lnTo>
                  <a:lnTo>
                    <a:pt x="14599" y="1189"/>
                  </a:lnTo>
                  <a:lnTo>
                    <a:pt x="14399" y="1178"/>
                  </a:lnTo>
                  <a:lnTo>
                    <a:pt x="14223" y="1168"/>
                  </a:lnTo>
                  <a:lnTo>
                    <a:pt x="14023" y="1173"/>
                  </a:lnTo>
                  <a:lnTo>
                    <a:pt x="13823" y="1183"/>
                  </a:lnTo>
                  <a:lnTo>
                    <a:pt x="13622" y="1199"/>
                  </a:lnTo>
                  <a:lnTo>
                    <a:pt x="13447" y="1226"/>
                  </a:lnTo>
                  <a:lnTo>
                    <a:pt x="13297" y="1263"/>
                  </a:lnTo>
                  <a:lnTo>
                    <a:pt x="13172" y="1305"/>
                  </a:lnTo>
                  <a:lnTo>
                    <a:pt x="13122" y="1352"/>
                  </a:lnTo>
                  <a:lnTo>
                    <a:pt x="13096" y="1400"/>
                  </a:lnTo>
                  <a:lnTo>
                    <a:pt x="13096" y="1759"/>
                  </a:lnTo>
                  <a:lnTo>
                    <a:pt x="9741" y="1759"/>
                  </a:lnTo>
                  <a:lnTo>
                    <a:pt x="11870" y="978"/>
                  </a:lnTo>
                  <a:lnTo>
                    <a:pt x="11970" y="935"/>
                  </a:lnTo>
                  <a:lnTo>
                    <a:pt x="12020" y="893"/>
                  </a:lnTo>
                  <a:lnTo>
                    <a:pt x="12020" y="851"/>
                  </a:lnTo>
                  <a:lnTo>
                    <a:pt x="11995" y="809"/>
                  </a:lnTo>
                  <a:lnTo>
                    <a:pt x="11920" y="766"/>
                  </a:lnTo>
                  <a:lnTo>
                    <a:pt x="11819" y="729"/>
                  </a:lnTo>
                  <a:lnTo>
                    <a:pt x="11669" y="698"/>
                  </a:lnTo>
                  <a:lnTo>
                    <a:pt x="11519" y="671"/>
                  </a:lnTo>
                  <a:lnTo>
                    <a:pt x="6536" y="32"/>
                  </a:lnTo>
                  <a:lnTo>
                    <a:pt x="6311" y="11"/>
                  </a:lnTo>
                  <a:lnTo>
                    <a:pt x="611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2" name="Google Shape;862;p28"/>
            <p:cNvSpPr/>
            <p:nvPr/>
          </p:nvSpPr>
          <p:spPr>
            <a:xfrm>
              <a:off x="2476404" y="614675"/>
              <a:ext cx="131854" cy="88325"/>
            </a:xfrm>
            <a:custGeom>
              <a:rect b="b" l="l" r="r" t="t"/>
              <a:pathLst>
                <a:path extrusionOk="0" h="3533" w="20683">
                  <a:moveTo>
                    <a:pt x="14373" y="449"/>
                  </a:moveTo>
                  <a:lnTo>
                    <a:pt x="18154" y="1832"/>
                  </a:lnTo>
                  <a:lnTo>
                    <a:pt x="14999" y="2218"/>
                  </a:lnTo>
                  <a:lnTo>
                    <a:pt x="12570" y="1336"/>
                  </a:lnTo>
                  <a:lnTo>
                    <a:pt x="10141" y="449"/>
                  </a:lnTo>
                  <a:close/>
                  <a:moveTo>
                    <a:pt x="8313" y="671"/>
                  </a:moveTo>
                  <a:lnTo>
                    <a:pt x="10417" y="1442"/>
                  </a:lnTo>
                  <a:lnTo>
                    <a:pt x="7562" y="2482"/>
                  </a:lnTo>
                  <a:lnTo>
                    <a:pt x="7487" y="2524"/>
                  </a:lnTo>
                  <a:lnTo>
                    <a:pt x="7437" y="2566"/>
                  </a:lnTo>
                  <a:lnTo>
                    <a:pt x="7437" y="2608"/>
                  </a:lnTo>
                  <a:lnTo>
                    <a:pt x="7462" y="2656"/>
                  </a:lnTo>
                  <a:lnTo>
                    <a:pt x="7587" y="2703"/>
                  </a:lnTo>
                  <a:lnTo>
                    <a:pt x="7738" y="2746"/>
                  </a:lnTo>
                  <a:lnTo>
                    <a:pt x="7913" y="2783"/>
                  </a:lnTo>
                  <a:lnTo>
                    <a:pt x="8113" y="2809"/>
                  </a:lnTo>
                  <a:lnTo>
                    <a:pt x="3982" y="3031"/>
                  </a:lnTo>
                  <a:lnTo>
                    <a:pt x="2805" y="2165"/>
                  </a:lnTo>
                  <a:lnTo>
                    <a:pt x="3030" y="2186"/>
                  </a:lnTo>
                  <a:lnTo>
                    <a:pt x="3256" y="2202"/>
                  </a:lnTo>
                  <a:lnTo>
                    <a:pt x="3481" y="2207"/>
                  </a:lnTo>
                  <a:lnTo>
                    <a:pt x="3756" y="2202"/>
                  </a:lnTo>
                  <a:lnTo>
                    <a:pt x="3932" y="2186"/>
                  </a:lnTo>
                  <a:lnTo>
                    <a:pt x="4107" y="2165"/>
                  </a:lnTo>
                  <a:lnTo>
                    <a:pt x="4282" y="2133"/>
                  </a:lnTo>
                  <a:lnTo>
                    <a:pt x="4382" y="2096"/>
                  </a:lnTo>
                  <a:lnTo>
                    <a:pt x="8313" y="671"/>
                  </a:lnTo>
                  <a:close/>
                  <a:moveTo>
                    <a:pt x="8313" y="0"/>
                  </a:moveTo>
                  <a:lnTo>
                    <a:pt x="8163" y="6"/>
                  </a:lnTo>
                  <a:lnTo>
                    <a:pt x="8038" y="11"/>
                  </a:lnTo>
                  <a:lnTo>
                    <a:pt x="7888" y="16"/>
                  </a:lnTo>
                  <a:lnTo>
                    <a:pt x="7763" y="32"/>
                  </a:lnTo>
                  <a:lnTo>
                    <a:pt x="7662" y="48"/>
                  </a:lnTo>
                  <a:lnTo>
                    <a:pt x="7562" y="69"/>
                  </a:lnTo>
                  <a:lnTo>
                    <a:pt x="7462" y="90"/>
                  </a:lnTo>
                  <a:lnTo>
                    <a:pt x="7387" y="111"/>
                  </a:lnTo>
                  <a:lnTo>
                    <a:pt x="3080" y="1684"/>
                  </a:lnTo>
                  <a:lnTo>
                    <a:pt x="1603" y="1505"/>
                  </a:lnTo>
                  <a:lnTo>
                    <a:pt x="1453" y="1489"/>
                  </a:lnTo>
                  <a:lnTo>
                    <a:pt x="1302" y="1479"/>
                  </a:lnTo>
                  <a:lnTo>
                    <a:pt x="1152" y="1473"/>
                  </a:lnTo>
                  <a:lnTo>
                    <a:pt x="1002" y="1473"/>
                  </a:lnTo>
                  <a:lnTo>
                    <a:pt x="827" y="1479"/>
                  </a:lnTo>
                  <a:lnTo>
                    <a:pt x="676" y="1489"/>
                  </a:lnTo>
                  <a:lnTo>
                    <a:pt x="551" y="1500"/>
                  </a:lnTo>
                  <a:lnTo>
                    <a:pt x="401" y="1521"/>
                  </a:lnTo>
                  <a:lnTo>
                    <a:pt x="301" y="1542"/>
                  </a:lnTo>
                  <a:lnTo>
                    <a:pt x="201" y="1568"/>
                  </a:lnTo>
                  <a:lnTo>
                    <a:pt x="101" y="1600"/>
                  </a:lnTo>
                  <a:lnTo>
                    <a:pt x="50" y="1626"/>
                  </a:lnTo>
                  <a:lnTo>
                    <a:pt x="25" y="1658"/>
                  </a:lnTo>
                  <a:lnTo>
                    <a:pt x="0" y="1695"/>
                  </a:lnTo>
                  <a:lnTo>
                    <a:pt x="0" y="1727"/>
                  </a:lnTo>
                  <a:lnTo>
                    <a:pt x="50" y="1758"/>
                  </a:lnTo>
                  <a:lnTo>
                    <a:pt x="2204" y="3369"/>
                  </a:lnTo>
                  <a:lnTo>
                    <a:pt x="2279" y="3406"/>
                  </a:lnTo>
                  <a:lnTo>
                    <a:pt x="2354" y="3437"/>
                  </a:lnTo>
                  <a:lnTo>
                    <a:pt x="2479" y="3464"/>
                  </a:lnTo>
                  <a:lnTo>
                    <a:pt x="2605" y="3485"/>
                  </a:lnTo>
                  <a:lnTo>
                    <a:pt x="2730" y="3506"/>
                  </a:lnTo>
                  <a:lnTo>
                    <a:pt x="2905" y="3522"/>
                  </a:lnTo>
                  <a:lnTo>
                    <a:pt x="3055" y="3527"/>
                  </a:lnTo>
                  <a:lnTo>
                    <a:pt x="3230" y="3532"/>
                  </a:lnTo>
                  <a:lnTo>
                    <a:pt x="3356" y="3532"/>
                  </a:lnTo>
                  <a:lnTo>
                    <a:pt x="3506" y="3527"/>
                  </a:lnTo>
                  <a:lnTo>
                    <a:pt x="11193" y="3115"/>
                  </a:lnTo>
                  <a:lnTo>
                    <a:pt x="11368" y="3105"/>
                  </a:lnTo>
                  <a:lnTo>
                    <a:pt x="11544" y="3084"/>
                  </a:lnTo>
                  <a:lnTo>
                    <a:pt x="11694" y="3052"/>
                  </a:lnTo>
                  <a:lnTo>
                    <a:pt x="11819" y="3020"/>
                  </a:lnTo>
                  <a:lnTo>
                    <a:pt x="11919" y="2983"/>
                  </a:lnTo>
                  <a:lnTo>
                    <a:pt x="11969" y="2946"/>
                  </a:lnTo>
                  <a:lnTo>
                    <a:pt x="11994" y="2904"/>
                  </a:lnTo>
                  <a:lnTo>
                    <a:pt x="11969" y="2857"/>
                  </a:lnTo>
                  <a:lnTo>
                    <a:pt x="11894" y="2809"/>
                  </a:lnTo>
                  <a:lnTo>
                    <a:pt x="11794" y="2767"/>
                  </a:lnTo>
                  <a:lnTo>
                    <a:pt x="11619" y="2730"/>
                  </a:lnTo>
                  <a:lnTo>
                    <a:pt x="11443" y="2703"/>
                  </a:lnTo>
                  <a:lnTo>
                    <a:pt x="9941" y="2519"/>
                  </a:lnTo>
                  <a:lnTo>
                    <a:pt x="11644" y="1896"/>
                  </a:lnTo>
                  <a:lnTo>
                    <a:pt x="13672" y="2640"/>
                  </a:lnTo>
                  <a:lnTo>
                    <a:pt x="13822" y="2677"/>
                  </a:lnTo>
                  <a:lnTo>
                    <a:pt x="13972" y="2709"/>
                  </a:lnTo>
                  <a:lnTo>
                    <a:pt x="14148" y="2730"/>
                  </a:lnTo>
                  <a:lnTo>
                    <a:pt x="14323" y="2746"/>
                  </a:lnTo>
                  <a:lnTo>
                    <a:pt x="14523" y="2751"/>
                  </a:lnTo>
                  <a:lnTo>
                    <a:pt x="14724" y="2746"/>
                  </a:lnTo>
                  <a:lnTo>
                    <a:pt x="14924" y="2740"/>
                  </a:lnTo>
                  <a:lnTo>
                    <a:pt x="15124" y="2719"/>
                  </a:lnTo>
                  <a:lnTo>
                    <a:pt x="20157" y="2107"/>
                  </a:lnTo>
                  <a:lnTo>
                    <a:pt x="20332" y="2080"/>
                  </a:lnTo>
                  <a:lnTo>
                    <a:pt x="20483" y="2049"/>
                  </a:lnTo>
                  <a:lnTo>
                    <a:pt x="20583" y="2012"/>
                  </a:lnTo>
                  <a:lnTo>
                    <a:pt x="20658" y="1970"/>
                  </a:lnTo>
                  <a:lnTo>
                    <a:pt x="20683" y="1927"/>
                  </a:lnTo>
                  <a:lnTo>
                    <a:pt x="20683" y="1885"/>
                  </a:lnTo>
                  <a:lnTo>
                    <a:pt x="20633" y="1843"/>
                  </a:lnTo>
                  <a:lnTo>
                    <a:pt x="20533" y="1801"/>
                  </a:lnTo>
                  <a:lnTo>
                    <a:pt x="15925" y="111"/>
                  </a:lnTo>
                  <a:lnTo>
                    <a:pt x="15850" y="90"/>
                  </a:lnTo>
                  <a:lnTo>
                    <a:pt x="15750" y="69"/>
                  </a:lnTo>
                  <a:lnTo>
                    <a:pt x="15650" y="48"/>
                  </a:lnTo>
                  <a:lnTo>
                    <a:pt x="15525" y="32"/>
                  </a:lnTo>
                  <a:lnTo>
                    <a:pt x="15400" y="16"/>
                  </a:lnTo>
                  <a:lnTo>
                    <a:pt x="15274" y="11"/>
                  </a:lnTo>
                  <a:lnTo>
                    <a:pt x="15149" y="6"/>
                  </a:lnTo>
                  <a:lnTo>
                    <a:pt x="14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3" name="Google Shape;863;p28"/>
            <p:cNvSpPr/>
            <p:nvPr/>
          </p:nvSpPr>
          <p:spPr>
            <a:xfrm>
              <a:off x="2574732" y="683700"/>
              <a:ext cx="96741" cy="104025"/>
            </a:xfrm>
            <a:custGeom>
              <a:rect b="b" l="l" r="r" t="t"/>
              <a:pathLst>
                <a:path extrusionOk="0" h="4161" w="15175">
                  <a:moveTo>
                    <a:pt x="4633" y="507"/>
                  </a:moveTo>
                  <a:lnTo>
                    <a:pt x="8764" y="724"/>
                  </a:lnTo>
                  <a:lnTo>
                    <a:pt x="8564" y="755"/>
                  </a:lnTo>
                  <a:lnTo>
                    <a:pt x="8364" y="787"/>
                  </a:lnTo>
                  <a:lnTo>
                    <a:pt x="8214" y="829"/>
                  </a:lnTo>
                  <a:lnTo>
                    <a:pt x="8113" y="882"/>
                  </a:lnTo>
                  <a:lnTo>
                    <a:pt x="8088" y="924"/>
                  </a:lnTo>
                  <a:lnTo>
                    <a:pt x="8088" y="967"/>
                  </a:lnTo>
                  <a:lnTo>
                    <a:pt x="8139" y="1014"/>
                  </a:lnTo>
                  <a:lnTo>
                    <a:pt x="8214" y="1051"/>
                  </a:lnTo>
                  <a:lnTo>
                    <a:pt x="12145" y="2482"/>
                  </a:lnTo>
                  <a:lnTo>
                    <a:pt x="7913" y="2482"/>
                  </a:lnTo>
                  <a:lnTo>
                    <a:pt x="5034" y="1437"/>
                  </a:lnTo>
                  <a:lnTo>
                    <a:pt x="4908" y="1405"/>
                  </a:lnTo>
                  <a:lnTo>
                    <a:pt x="4758" y="1373"/>
                  </a:lnTo>
                  <a:lnTo>
                    <a:pt x="4583" y="1352"/>
                  </a:lnTo>
                  <a:lnTo>
                    <a:pt x="4383" y="1336"/>
                  </a:lnTo>
                  <a:lnTo>
                    <a:pt x="4132" y="1331"/>
                  </a:lnTo>
                  <a:lnTo>
                    <a:pt x="3907" y="1336"/>
                  </a:lnTo>
                  <a:lnTo>
                    <a:pt x="3681" y="1347"/>
                  </a:lnTo>
                  <a:lnTo>
                    <a:pt x="3456" y="1373"/>
                  </a:lnTo>
                  <a:lnTo>
                    <a:pt x="4633" y="507"/>
                  </a:lnTo>
                  <a:close/>
                  <a:moveTo>
                    <a:pt x="12270" y="2936"/>
                  </a:moveTo>
                  <a:lnTo>
                    <a:pt x="10142" y="3712"/>
                  </a:lnTo>
                  <a:lnTo>
                    <a:pt x="2129" y="3712"/>
                  </a:lnTo>
                  <a:lnTo>
                    <a:pt x="2129" y="2936"/>
                  </a:lnTo>
                  <a:close/>
                  <a:moveTo>
                    <a:pt x="4007" y="0"/>
                  </a:moveTo>
                  <a:lnTo>
                    <a:pt x="3807" y="6"/>
                  </a:lnTo>
                  <a:lnTo>
                    <a:pt x="3606" y="16"/>
                  </a:lnTo>
                  <a:lnTo>
                    <a:pt x="3431" y="32"/>
                  </a:lnTo>
                  <a:lnTo>
                    <a:pt x="3256" y="59"/>
                  </a:lnTo>
                  <a:lnTo>
                    <a:pt x="3131" y="85"/>
                  </a:lnTo>
                  <a:lnTo>
                    <a:pt x="3005" y="122"/>
                  </a:lnTo>
                  <a:lnTo>
                    <a:pt x="2930" y="164"/>
                  </a:lnTo>
                  <a:lnTo>
                    <a:pt x="752" y="1780"/>
                  </a:lnTo>
                  <a:lnTo>
                    <a:pt x="727" y="1822"/>
                  </a:lnTo>
                  <a:lnTo>
                    <a:pt x="727" y="1864"/>
                  </a:lnTo>
                  <a:lnTo>
                    <a:pt x="752" y="1906"/>
                  </a:lnTo>
                  <a:lnTo>
                    <a:pt x="827" y="1943"/>
                  </a:lnTo>
                  <a:lnTo>
                    <a:pt x="927" y="1980"/>
                  </a:lnTo>
                  <a:lnTo>
                    <a:pt x="1077" y="2007"/>
                  </a:lnTo>
                  <a:lnTo>
                    <a:pt x="1228" y="2033"/>
                  </a:lnTo>
                  <a:lnTo>
                    <a:pt x="1428" y="2054"/>
                  </a:lnTo>
                  <a:lnTo>
                    <a:pt x="1653" y="2065"/>
                  </a:lnTo>
                  <a:lnTo>
                    <a:pt x="1904" y="2065"/>
                  </a:lnTo>
                  <a:lnTo>
                    <a:pt x="2129" y="2054"/>
                  </a:lnTo>
                  <a:lnTo>
                    <a:pt x="2329" y="2033"/>
                  </a:lnTo>
                  <a:lnTo>
                    <a:pt x="3807" y="1854"/>
                  </a:lnTo>
                  <a:lnTo>
                    <a:pt x="5534" y="2482"/>
                  </a:lnTo>
                  <a:lnTo>
                    <a:pt x="1052" y="2482"/>
                  </a:lnTo>
                  <a:lnTo>
                    <a:pt x="852" y="2487"/>
                  </a:lnTo>
                  <a:lnTo>
                    <a:pt x="652" y="2503"/>
                  </a:lnTo>
                  <a:lnTo>
                    <a:pt x="451" y="2524"/>
                  </a:lnTo>
                  <a:lnTo>
                    <a:pt x="301" y="2551"/>
                  </a:lnTo>
                  <a:lnTo>
                    <a:pt x="176" y="2582"/>
                  </a:lnTo>
                  <a:lnTo>
                    <a:pt x="76" y="2624"/>
                  </a:lnTo>
                  <a:lnTo>
                    <a:pt x="1" y="2667"/>
                  </a:lnTo>
                  <a:lnTo>
                    <a:pt x="1" y="2709"/>
                  </a:lnTo>
                  <a:lnTo>
                    <a:pt x="1" y="3939"/>
                  </a:lnTo>
                  <a:lnTo>
                    <a:pt x="1" y="3981"/>
                  </a:lnTo>
                  <a:lnTo>
                    <a:pt x="76" y="4023"/>
                  </a:lnTo>
                  <a:lnTo>
                    <a:pt x="176" y="4066"/>
                  </a:lnTo>
                  <a:lnTo>
                    <a:pt x="301" y="4097"/>
                  </a:lnTo>
                  <a:lnTo>
                    <a:pt x="451" y="4124"/>
                  </a:lnTo>
                  <a:lnTo>
                    <a:pt x="652" y="4145"/>
                  </a:lnTo>
                  <a:lnTo>
                    <a:pt x="852" y="4155"/>
                  </a:lnTo>
                  <a:lnTo>
                    <a:pt x="1052" y="4161"/>
                  </a:lnTo>
                  <a:lnTo>
                    <a:pt x="10868" y="4161"/>
                  </a:lnTo>
                  <a:lnTo>
                    <a:pt x="11018" y="4155"/>
                  </a:lnTo>
                  <a:lnTo>
                    <a:pt x="11143" y="4145"/>
                  </a:lnTo>
                  <a:lnTo>
                    <a:pt x="11268" y="4134"/>
                  </a:lnTo>
                  <a:lnTo>
                    <a:pt x="11394" y="4119"/>
                  </a:lnTo>
                  <a:lnTo>
                    <a:pt x="11494" y="4097"/>
                  </a:lnTo>
                  <a:lnTo>
                    <a:pt x="11594" y="4076"/>
                  </a:lnTo>
                  <a:lnTo>
                    <a:pt x="11669" y="4050"/>
                  </a:lnTo>
                  <a:lnTo>
                    <a:pt x="15024" y="2825"/>
                  </a:lnTo>
                  <a:lnTo>
                    <a:pt x="15074" y="2793"/>
                  </a:lnTo>
                  <a:lnTo>
                    <a:pt x="15125" y="2767"/>
                  </a:lnTo>
                  <a:lnTo>
                    <a:pt x="15150" y="2741"/>
                  </a:lnTo>
                  <a:lnTo>
                    <a:pt x="15175" y="2709"/>
                  </a:lnTo>
                  <a:lnTo>
                    <a:pt x="15150" y="2682"/>
                  </a:lnTo>
                  <a:lnTo>
                    <a:pt x="15125" y="2651"/>
                  </a:lnTo>
                  <a:lnTo>
                    <a:pt x="15074" y="2624"/>
                  </a:lnTo>
                  <a:lnTo>
                    <a:pt x="15024" y="2598"/>
                  </a:lnTo>
                  <a:lnTo>
                    <a:pt x="10693" y="1014"/>
                  </a:lnTo>
                  <a:lnTo>
                    <a:pt x="12195" y="835"/>
                  </a:lnTo>
                  <a:lnTo>
                    <a:pt x="12395" y="803"/>
                  </a:lnTo>
                  <a:lnTo>
                    <a:pt x="12545" y="771"/>
                  </a:lnTo>
                  <a:lnTo>
                    <a:pt x="12671" y="724"/>
                  </a:lnTo>
                  <a:lnTo>
                    <a:pt x="12721" y="676"/>
                  </a:lnTo>
                  <a:lnTo>
                    <a:pt x="12746" y="634"/>
                  </a:lnTo>
                  <a:lnTo>
                    <a:pt x="12721" y="592"/>
                  </a:lnTo>
                  <a:lnTo>
                    <a:pt x="12671" y="550"/>
                  </a:lnTo>
                  <a:lnTo>
                    <a:pt x="12570" y="513"/>
                  </a:lnTo>
                  <a:lnTo>
                    <a:pt x="12445" y="481"/>
                  </a:lnTo>
                  <a:lnTo>
                    <a:pt x="12295" y="455"/>
                  </a:lnTo>
                  <a:lnTo>
                    <a:pt x="12120" y="433"/>
                  </a:lnTo>
                  <a:lnTo>
                    <a:pt x="11945" y="418"/>
                  </a:lnTo>
                  <a:lnTo>
                    <a:pt x="4232" y="6"/>
                  </a:lnTo>
                  <a:lnTo>
                    <a:pt x="400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4" name="Google Shape;864;p28"/>
            <p:cNvSpPr/>
            <p:nvPr/>
          </p:nvSpPr>
          <p:spPr>
            <a:xfrm>
              <a:off x="2379032" y="464875"/>
              <a:ext cx="341445" cy="383575"/>
            </a:xfrm>
            <a:custGeom>
              <a:rect b="b" l="l" r="r" t="t"/>
              <a:pathLst>
                <a:path extrusionOk="0" h="15343" w="53560">
                  <a:moveTo>
                    <a:pt x="35456" y="449"/>
                  </a:moveTo>
                  <a:lnTo>
                    <a:pt x="37384" y="1109"/>
                  </a:lnTo>
                  <a:lnTo>
                    <a:pt x="30749" y="1109"/>
                  </a:lnTo>
                  <a:lnTo>
                    <a:pt x="30523" y="1114"/>
                  </a:lnTo>
                  <a:lnTo>
                    <a:pt x="30298" y="1130"/>
                  </a:lnTo>
                  <a:lnTo>
                    <a:pt x="30098" y="1156"/>
                  </a:lnTo>
                  <a:lnTo>
                    <a:pt x="29922" y="1193"/>
                  </a:lnTo>
                  <a:lnTo>
                    <a:pt x="29797" y="1230"/>
                  </a:lnTo>
                  <a:lnTo>
                    <a:pt x="29722" y="1278"/>
                  </a:lnTo>
                  <a:lnTo>
                    <a:pt x="29697" y="1330"/>
                  </a:lnTo>
                  <a:lnTo>
                    <a:pt x="29722" y="1383"/>
                  </a:lnTo>
                  <a:lnTo>
                    <a:pt x="29772" y="1420"/>
                  </a:lnTo>
                  <a:lnTo>
                    <a:pt x="29872" y="1452"/>
                  </a:lnTo>
                  <a:lnTo>
                    <a:pt x="29973" y="1484"/>
                  </a:lnTo>
                  <a:lnTo>
                    <a:pt x="30098" y="1510"/>
                  </a:lnTo>
                  <a:lnTo>
                    <a:pt x="30248" y="1531"/>
                  </a:lnTo>
                  <a:lnTo>
                    <a:pt x="30423" y="1547"/>
                  </a:lnTo>
                  <a:lnTo>
                    <a:pt x="30599" y="1557"/>
                  </a:lnTo>
                  <a:lnTo>
                    <a:pt x="32952" y="1557"/>
                  </a:lnTo>
                  <a:lnTo>
                    <a:pt x="32952" y="2846"/>
                  </a:lnTo>
                  <a:lnTo>
                    <a:pt x="20458" y="2846"/>
                  </a:lnTo>
                  <a:lnTo>
                    <a:pt x="20458" y="1557"/>
                  </a:lnTo>
                  <a:lnTo>
                    <a:pt x="26217" y="1557"/>
                  </a:lnTo>
                  <a:lnTo>
                    <a:pt x="26467" y="1552"/>
                  </a:lnTo>
                  <a:lnTo>
                    <a:pt x="26692" y="1536"/>
                  </a:lnTo>
                  <a:lnTo>
                    <a:pt x="26893" y="1510"/>
                  </a:lnTo>
                  <a:lnTo>
                    <a:pt x="27043" y="1478"/>
                  </a:lnTo>
                  <a:lnTo>
                    <a:pt x="27168" y="1436"/>
                  </a:lnTo>
                  <a:lnTo>
                    <a:pt x="27268" y="1389"/>
                  </a:lnTo>
                  <a:lnTo>
                    <a:pt x="27293" y="1336"/>
                  </a:lnTo>
                  <a:lnTo>
                    <a:pt x="27268" y="1283"/>
                  </a:lnTo>
                  <a:lnTo>
                    <a:pt x="27218" y="1246"/>
                  </a:lnTo>
                  <a:lnTo>
                    <a:pt x="27118" y="1214"/>
                  </a:lnTo>
                  <a:lnTo>
                    <a:pt x="27018" y="1183"/>
                  </a:lnTo>
                  <a:lnTo>
                    <a:pt x="26868" y="1156"/>
                  </a:lnTo>
                  <a:lnTo>
                    <a:pt x="26717" y="1135"/>
                  </a:lnTo>
                  <a:lnTo>
                    <a:pt x="26567" y="1119"/>
                  </a:lnTo>
                  <a:lnTo>
                    <a:pt x="26392" y="1114"/>
                  </a:lnTo>
                  <a:lnTo>
                    <a:pt x="26192" y="1109"/>
                  </a:lnTo>
                  <a:lnTo>
                    <a:pt x="16176" y="1109"/>
                  </a:lnTo>
                  <a:lnTo>
                    <a:pt x="18079" y="449"/>
                  </a:lnTo>
                  <a:close/>
                  <a:moveTo>
                    <a:pt x="18329" y="1557"/>
                  </a:moveTo>
                  <a:lnTo>
                    <a:pt x="18329" y="4403"/>
                  </a:lnTo>
                  <a:lnTo>
                    <a:pt x="15199" y="4403"/>
                  </a:lnTo>
                  <a:lnTo>
                    <a:pt x="15199" y="1557"/>
                  </a:lnTo>
                  <a:close/>
                  <a:moveTo>
                    <a:pt x="38361" y="1557"/>
                  </a:moveTo>
                  <a:lnTo>
                    <a:pt x="38361" y="4403"/>
                  </a:lnTo>
                  <a:lnTo>
                    <a:pt x="35231" y="4403"/>
                  </a:lnTo>
                  <a:lnTo>
                    <a:pt x="35231" y="1557"/>
                  </a:lnTo>
                  <a:close/>
                  <a:moveTo>
                    <a:pt x="17227" y="0"/>
                  </a:moveTo>
                  <a:lnTo>
                    <a:pt x="17102" y="5"/>
                  </a:lnTo>
                  <a:lnTo>
                    <a:pt x="16977" y="16"/>
                  </a:lnTo>
                  <a:lnTo>
                    <a:pt x="16852" y="26"/>
                  </a:lnTo>
                  <a:lnTo>
                    <a:pt x="16752" y="42"/>
                  </a:lnTo>
                  <a:lnTo>
                    <a:pt x="16652" y="63"/>
                  </a:lnTo>
                  <a:lnTo>
                    <a:pt x="16551" y="84"/>
                  </a:lnTo>
                  <a:lnTo>
                    <a:pt x="16476" y="106"/>
                  </a:lnTo>
                  <a:lnTo>
                    <a:pt x="13221" y="1220"/>
                  </a:lnTo>
                  <a:lnTo>
                    <a:pt x="13146" y="1246"/>
                  </a:lnTo>
                  <a:lnTo>
                    <a:pt x="13096" y="1278"/>
                  </a:lnTo>
                  <a:lnTo>
                    <a:pt x="13071" y="1304"/>
                  </a:lnTo>
                  <a:lnTo>
                    <a:pt x="13071" y="1336"/>
                  </a:lnTo>
                  <a:lnTo>
                    <a:pt x="13071" y="2846"/>
                  </a:lnTo>
                  <a:lnTo>
                    <a:pt x="1052" y="2846"/>
                  </a:lnTo>
                  <a:lnTo>
                    <a:pt x="852" y="2851"/>
                  </a:lnTo>
                  <a:lnTo>
                    <a:pt x="651" y="2867"/>
                  </a:lnTo>
                  <a:lnTo>
                    <a:pt x="451" y="2883"/>
                  </a:lnTo>
                  <a:lnTo>
                    <a:pt x="301" y="2914"/>
                  </a:lnTo>
                  <a:lnTo>
                    <a:pt x="176" y="2946"/>
                  </a:lnTo>
                  <a:lnTo>
                    <a:pt x="75" y="2983"/>
                  </a:lnTo>
                  <a:lnTo>
                    <a:pt x="0" y="3025"/>
                  </a:lnTo>
                  <a:lnTo>
                    <a:pt x="0" y="3073"/>
                  </a:lnTo>
                  <a:lnTo>
                    <a:pt x="0" y="5739"/>
                  </a:lnTo>
                  <a:lnTo>
                    <a:pt x="25" y="5792"/>
                  </a:lnTo>
                  <a:lnTo>
                    <a:pt x="101" y="5834"/>
                  </a:lnTo>
                  <a:lnTo>
                    <a:pt x="226" y="5876"/>
                  </a:lnTo>
                  <a:lnTo>
                    <a:pt x="376" y="5913"/>
                  </a:lnTo>
                  <a:lnTo>
                    <a:pt x="576" y="5939"/>
                  </a:lnTo>
                  <a:lnTo>
                    <a:pt x="802" y="5955"/>
                  </a:lnTo>
                  <a:lnTo>
                    <a:pt x="1027" y="5961"/>
                  </a:lnTo>
                  <a:lnTo>
                    <a:pt x="1302" y="5955"/>
                  </a:lnTo>
                  <a:lnTo>
                    <a:pt x="1478" y="5945"/>
                  </a:lnTo>
                  <a:lnTo>
                    <a:pt x="1628" y="5929"/>
                  </a:lnTo>
                  <a:lnTo>
                    <a:pt x="1778" y="5903"/>
                  </a:lnTo>
                  <a:lnTo>
                    <a:pt x="1903" y="5876"/>
                  </a:lnTo>
                  <a:lnTo>
                    <a:pt x="1978" y="5844"/>
                  </a:lnTo>
                  <a:lnTo>
                    <a:pt x="2054" y="5808"/>
                  </a:lnTo>
                  <a:lnTo>
                    <a:pt x="2104" y="5771"/>
                  </a:lnTo>
                  <a:lnTo>
                    <a:pt x="2129" y="5734"/>
                  </a:lnTo>
                  <a:lnTo>
                    <a:pt x="2129" y="3294"/>
                  </a:lnTo>
                  <a:lnTo>
                    <a:pt x="13071" y="3294"/>
                  </a:lnTo>
                  <a:lnTo>
                    <a:pt x="13071" y="4630"/>
                  </a:lnTo>
                  <a:lnTo>
                    <a:pt x="13096" y="4678"/>
                  </a:lnTo>
                  <a:lnTo>
                    <a:pt x="13146" y="4720"/>
                  </a:lnTo>
                  <a:lnTo>
                    <a:pt x="13246" y="4757"/>
                  </a:lnTo>
                  <a:lnTo>
                    <a:pt x="13371" y="4789"/>
                  </a:lnTo>
                  <a:lnTo>
                    <a:pt x="13522" y="4815"/>
                  </a:lnTo>
                  <a:lnTo>
                    <a:pt x="13722" y="4836"/>
                  </a:lnTo>
                  <a:lnTo>
                    <a:pt x="13922" y="4852"/>
                  </a:lnTo>
                  <a:lnTo>
                    <a:pt x="19606" y="4852"/>
                  </a:lnTo>
                  <a:lnTo>
                    <a:pt x="19807" y="4836"/>
                  </a:lnTo>
                  <a:lnTo>
                    <a:pt x="19982" y="4815"/>
                  </a:lnTo>
                  <a:lnTo>
                    <a:pt x="20132" y="4789"/>
                  </a:lnTo>
                  <a:lnTo>
                    <a:pt x="20282" y="4757"/>
                  </a:lnTo>
                  <a:lnTo>
                    <a:pt x="20382" y="4720"/>
                  </a:lnTo>
                  <a:lnTo>
                    <a:pt x="20433" y="4678"/>
                  </a:lnTo>
                  <a:lnTo>
                    <a:pt x="20458" y="4630"/>
                  </a:lnTo>
                  <a:lnTo>
                    <a:pt x="20458" y="3294"/>
                  </a:lnTo>
                  <a:lnTo>
                    <a:pt x="33102" y="3294"/>
                  </a:lnTo>
                  <a:lnTo>
                    <a:pt x="33102" y="4630"/>
                  </a:lnTo>
                  <a:lnTo>
                    <a:pt x="33128" y="4678"/>
                  </a:lnTo>
                  <a:lnTo>
                    <a:pt x="33178" y="4720"/>
                  </a:lnTo>
                  <a:lnTo>
                    <a:pt x="33278" y="4757"/>
                  </a:lnTo>
                  <a:lnTo>
                    <a:pt x="33403" y="4789"/>
                  </a:lnTo>
                  <a:lnTo>
                    <a:pt x="33578" y="4815"/>
                  </a:lnTo>
                  <a:lnTo>
                    <a:pt x="33754" y="4836"/>
                  </a:lnTo>
                  <a:lnTo>
                    <a:pt x="33954" y="4852"/>
                  </a:lnTo>
                  <a:lnTo>
                    <a:pt x="39638" y="4852"/>
                  </a:lnTo>
                  <a:lnTo>
                    <a:pt x="39838" y="4836"/>
                  </a:lnTo>
                  <a:lnTo>
                    <a:pt x="40038" y="4815"/>
                  </a:lnTo>
                  <a:lnTo>
                    <a:pt x="40189" y="4789"/>
                  </a:lnTo>
                  <a:lnTo>
                    <a:pt x="40314" y="4757"/>
                  </a:lnTo>
                  <a:lnTo>
                    <a:pt x="40414" y="4720"/>
                  </a:lnTo>
                  <a:lnTo>
                    <a:pt x="40464" y="4678"/>
                  </a:lnTo>
                  <a:lnTo>
                    <a:pt x="40489" y="4630"/>
                  </a:lnTo>
                  <a:lnTo>
                    <a:pt x="40489" y="3294"/>
                  </a:lnTo>
                  <a:lnTo>
                    <a:pt x="51431" y="3294"/>
                  </a:lnTo>
                  <a:lnTo>
                    <a:pt x="51431" y="13769"/>
                  </a:lnTo>
                  <a:lnTo>
                    <a:pt x="51406" y="13885"/>
                  </a:lnTo>
                  <a:lnTo>
                    <a:pt x="51331" y="13996"/>
                  </a:lnTo>
                  <a:lnTo>
                    <a:pt x="51206" y="14102"/>
                  </a:lnTo>
                  <a:lnTo>
                    <a:pt x="51031" y="14207"/>
                  </a:lnTo>
                  <a:lnTo>
                    <a:pt x="50805" y="14308"/>
                  </a:lnTo>
                  <a:lnTo>
                    <a:pt x="50530" y="14397"/>
                  </a:lnTo>
                  <a:lnTo>
                    <a:pt x="50229" y="14487"/>
                  </a:lnTo>
                  <a:lnTo>
                    <a:pt x="49879" y="14566"/>
                  </a:lnTo>
                  <a:lnTo>
                    <a:pt x="49503" y="14635"/>
                  </a:lnTo>
                  <a:lnTo>
                    <a:pt x="49078" y="14704"/>
                  </a:lnTo>
                  <a:lnTo>
                    <a:pt x="48652" y="14756"/>
                  </a:lnTo>
                  <a:lnTo>
                    <a:pt x="48176" y="14804"/>
                  </a:lnTo>
                  <a:lnTo>
                    <a:pt x="47700" y="14841"/>
                  </a:lnTo>
                  <a:lnTo>
                    <a:pt x="47175" y="14872"/>
                  </a:lnTo>
                  <a:lnTo>
                    <a:pt x="46649" y="14888"/>
                  </a:lnTo>
                  <a:lnTo>
                    <a:pt x="46123" y="14894"/>
                  </a:lnTo>
                  <a:lnTo>
                    <a:pt x="37860" y="14894"/>
                  </a:lnTo>
                  <a:lnTo>
                    <a:pt x="37710" y="14904"/>
                  </a:lnTo>
                  <a:lnTo>
                    <a:pt x="37559" y="14915"/>
                  </a:lnTo>
                  <a:lnTo>
                    <a:pt x="37409" y="14936"/>
                  </a:lnTo>
                  <a:lnTo>
                    <a:pt x="37284" y="14957"/>
                  </a:lnTo>
                  <a:lnTo>
                    <a:pt x="37184" y="14978"/>
                  </a:lnTo>
                  <a:lnTo>
                    <a:pt x="37109" y="15010"/>
                  </a:lnTo>
                  <a:lnTo>
                    <a:pt x="37034" y="15041"/>
                  </a:lnTo>
                  <a:lnTo>
                    <a:pt x="36984" y="15073"/>
                  </a:lnTo>
                  <a:lnTo>
                    <a:pt x="36959" y="15110"/>
                  </a:lnTo>
                  <a:lnTo>
                    <a:pt x="36984" y="15142"/>
                  </a:lnTo>
                  <a:lnTo>
                    <a:pt x="37009" y="15184"/>
                  </a:lnTo>
                  <a:lnTo>
                    <a:pt x="37059" y="15221"/>
                  </a:lnTo>
                  <a:lnTo>
                    <a:pt x="37159" y="15258"/>
                  </a:lnTo>
                  <a:lnTo>
                    <a:pt x="37309" y="15295"/>
                  </a:lnTo>
                  <a:lnTo>
                    <a:pt x="37459" y="15332"/>
                  </a:lnTo>
                  <a:lnTo>
                    <a:pt x="37534" y="15342"/>
                  </a:lnTo>
                  <a:lnTo>
                    <a:pt x="52458" y="15342"/>
                  </a:lnTo>
                  <a:lnTo>
                    <a:pt x="52683" y="15337"/>
                  </a:lnTo>
                  <a:lnTo>
                    <a:pt x="52884" y="15327"/>
                  </a:lnTo>
                  <a:lnTo>
                    <a:pt x="53084" y="15300"/>
                  </a:lnTo>
                  <a:lnTo>
                    <a:pt x="53234" y="15274"/>
                  </a:lnTo>
                  <a:lnTo>
                    <a:pt x="53384" y="15237"/>
                  </a:lnTo>
                  <a:lnTo>
                    <a:pt x="53485" y="15200"/>
                  </a:lnTo>
                  <a:lnTo>
                    <a:pt x="53535" y="15152"/>
                  </a:lnTo>
                  <a:lnTo>
                    <a:pt x="53560" y="15105"/>
                  </a:lnTo>
                  <a:lnTo>
                    <a:pt x="53560" y="3073"/>
                  </a:lnTo>
                  <a:lnTo>
                    <a:pt x="53560" y="3025"/>
                  </a:lnTo>
                  <a:lnTo>
                    <a:pt x="53485" y="2983"/>
                  </a:lnTo>
                  <a:lnTo>
                    <a:pt x="53384" y="2946"/>
                  </a:lnTo>
                  <a:lnTo>
                    <a:pt x="53259" y="2914"/>
                  </a:lnTo>
                  <a:lnTo>
                    <a:pt x="53109" y="2883"/>
                  </a:lnTo>
                  <a:lnTo>
                    <a:pt x="52934" y="2867"/>
                  </a:lnTo>
                  <a:lnTo>
                    <a:pt x="52733" y="2851"/>
                  </a:lnTo>
                  <a:lnTo>
                    <a:pt x="52508" y="2846"/>
                  </a:lnTo>
                  <a:lnTo>
                    <a:pt x="40489" y="2846"/>
                  </a:lnTo>
                  <a:lnTo>
                    <a:pt x="40489" y="1336"/>
                  </a:lnTo>
                  <a:lnTo>
                    <a:pt x="40489" y="1304"/>
                  </a:lnTo>
                  <a:lnTo>
                    <a:pt x="40464" y="1278"/>
                  </a:lnTo>
                  <a:lnTo>
                    <a:pt x="40414" y="1246"/>
                  </a:lnTo>
                  <a:lnTo>
                    <a:pt x="40339" y="1220"/>
                  </a:lnTo>
                  <a:lnTo>
                    <a:pt x="37084" y="106"/>
                  </a:lnTo>
                  <a:lnTo>
                    <a:pt x="37009" y="84"/>
                  </a:lnTo>
                  <a:lnTo>
                    <a:pt x="36934" y="63"/>
                  </a:lnTo>
                  <a:lnTo>
                    <a:pt x="36833" y="42"/>
                  </a:lnTo>
                  <a:lnTo>
                    <a:pt x="36708" y="26"/>
                  </a:lnTo>
                  <a:lnTo>
                    <a:pt x="36583" y="16"/>
                  </a:lnTo>
                  <a:lnTo>
                    <a:pt x="36458" y="5"/>
                  </a:lnTo>
                  <a:lnTo>
                    <a:pt x="363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5" name="Google Shape;865;p28"/>
            <p:cNvSpPr/>
            <p:nvPr/>
          </p:nvSpPr>
          <p:spPr>
            <a:xfrm>
              <a:off x="2379032" y="626025"/>
              <a:ext cx="220926" cy="222425"/>
            </a:xfrm>
            <a:custGeom>
              <a:rect b="b" l="l" r="r" t="t"/>
              <a:pathLst>
                <a:path extrusionOk="0" h="8897" w="34655">
                  <a:moveTo>
                    <a:pt x="1052" y="0"/>
                  </a:moveTo>
                  <a:lnTo>
                    <a:pt x="852" y="6"/>
                  </a:lnTo>
                  <a:lnTo>
                    <a:pt x="651" y="21"/>
                  </a:lnTo>
                  <a:lnTo>
                    <a:pt x="451" y="43"/>
                  </a:lnTo>
                  <a:lnTo>
                    <a:pt x="301" y="69"/>
                  </a:lnTo>
                  <a:lnTo>
                    <a:pt x="176" y="101"/>
                  </a:lnTo>
                  <a:lnTo>
                    <a:pt x="75" y="138"/>
                  </a:lnTo>
                  <a:lnTo>
                    <a:pt x="0" y="180"/>
                  </a:lnTo>
                  <a:lnTo>
                    <a:pt x="0" y="227"/>
                  </a:lnTo>
                  <a:lnTo>
                    <a:pt x="0" y="8659"/>
                  </a:lnTo>
                  <a:lnTo>
                    <a:pt x="0" y="8706"/>
                  </a:lnTo>
                  <a:lnTo>
                    <a:pt x="75" y="8754"/>
                  </a:lnTo>
                  <a:lnTo>
                    <a:pt x="176" y="8791"/>
                  </a:lnTo>
                  <a:lnTo>
                    <a:pt x="326" y="8828"/>
                  </a:lnTo>
                  <a:lnTo>
                    <a:pt x="476" y="8854"/>
                  </a:lnTo>
                  <a:lnTo>
                    <a:pt x="676" y="8881"/>
                  </a:lnTo>
                  <a:lnTo>
                    <a:pt x="877" y="8891"/>
                  </a:lnTo>
                  <a:lnTo>
                    <a:pt x="1102" y="8896"/>
                  </a:lnTo>
                  <a:lnTo>
                    <a:pt x="33779" y="8896"/>
                  </a:lnTo>
                  <a:lnTo>
                    <a:pt x="33929" y="8886"/>
                  </a:lnTo>
                  <a:lnTo>
                    <a:pt x="34079" y="8875"/>
                  </a:lnTo>
                  <a:lnTo>
                    <a:pt x="34204" y="8854"/>
                  </a:lnTo>
                  <a:lnTo>
                    <a:pt x="34329" y="8833"/>
                  </a:lnTo>
                  <a:lnTo>
                    <a:pt x="34455" y="8807"/>
                  </a:lnTo>
                  <a:lnTo>
                    <a:pt x="34530" y="8780"/>
                  </a:lnTo>
                  <a:lnTo>
                    <a:pt x="34605" y="8749"/>
                  </a:lnTo>
                  <a:lnTo>
                    <a:pt x="34655" y="8717"/>
                  </a:lnTo>
                  <a:lnTo>
                    <a:pt x="34655" y="8680"/>
                  </a:lnTo>
                  <a:lnTo>
                    <a:pt x="34655" y="8648"/>
                  </a:lnTo>
                  <a:lnTo>
                    <a:pt x="34630" y="8606"/>
                  </a:lnTo>
                  <a:lnTo>
                    <a:pt x="34555" y="8569"/>
                  </a:lnTo>
                  <a:lnTo>
                    <a:pt x="34455" y="8532"/>
                  </a:lnTo>
                  <a:lnTo>
                    <a:pt x="34329" y="8495"/>
                  </a:lnTo>
                  <a:lnTo>
                    <a:pt x="34154" y="8458"/>
                  </a:lnTo>
                  <a:lnTo>
                    <a:pt x="34104" y="8448"/>
                  </a:lnTo>
                  <a:lnTo>
                    <a:pt x="2930" y="8448"/>
                  </a:lnTo>
                  <a:lnTo>
                    <a:pt x="2755" y="8442"/>
                  </a:lnTo>
                  <a:lnTo>
                    <a:pt x="2604" y="8432"/>
                  </a:lnTo>
                  <a:lnTo>
                    <a:pt x="2479" y="8416"/>
                  </a:lnTo>
                  <a:lnTo>
                    <a:pt x="2354" y="8400"/>
                  </a:lnTo>
                  <a:lnTo>
                    <a:pt x="2254" y="8374"/>
                  </a:lnTo>
                  <a:lnTo>
                    <a:pt x="2179" y="8342"/>
                  </a:lnTo>
                  <a:lnTo>
                    <a:pt x="2129" y="8310"/>
                  </a:lnTo>
                  <a:lnTo>
                    <a:pt x="2129" y="8279"/>
                  </a:lnTo>
                  <a:lnTo>
                    <a:pt x="2129" y="227"/>
                  </a:lnTo>
                  <a:lnTo>
                    <a:pt x="2104" y="180"/>
                  </a:lnTo>
                  <a:lnTo>
                    <a:pt x="2029" y="138"/>
                  </a:lnTo>
                  <a:lnTo>
                    <a:pt x="1928" y="101"/>
                  </a:lnTo>
                  <a:lnTo>
                    <a:pt x="1803" y="69"/>
                  </a:lnTo>
                  <a:lnTo>
                    <a:pt x="1653" y="43"/>
                  </a:lnTo>
                  <a:lnTo>
                    <a:pt x="1478" y="21"/>
                  </a:lnTo>
                  <a:lnTo>
                    <a:pt x="1277" y="6"/>
                  </a:lnTo>
                  <a:lnTo>
                    <a:pt x="105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9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0" name="Google Shape;870;p29"/>
          <p:cNvGrpSpPr/>
          <p:nvPr/>
        </p:nvGrpSpPr>
        <p:grpSpPr>
          <a:xfrm>
            <a:off x="6645809" y="3608797"/>
            <a:ext cx="2498182" cy="1430176"/>
            <a:chOff x="3537197" y="3451472"/>
            <a:chExt cx="2498182" cy="1430176"/>
          </a:xfrm>
        </p:grpSpPr>
        <p:sp>
          <p:nvSpPr>
            <p:cNvPr id="871" name="Google Shape;871;p29"/>
            <p:cNvSpPr/>
            <p:nvPr/>
          </p:nvSpPr>
          <p:spPr>
            <a:xfrm>
              <a:off x="3686208" y="3451472"/>
              <a:ext cx="1920580" cy="1420891"/>
            </a:xfrm>
            <a:custGeom>
              <a:rect b="b" l="l" r="r" t="t"/>
              <a:pathLst>
                <a:path extrusionOk="0" h="41004" w="55424">
                  <a:moveTo>
                    <a:pt x="27006" y="0"/>
                  </a:moveTo>
                  <a:lnTo>
                    <a:pt x="26277" y="24"/>
                  </a:lnTo>
                  <a:lnTo>
                    <a:pt x="25571" y="71"/>
                  </a:lnTo>
                  <a:lnTo>
                    <a:pt x="24889" y="141"/>
                  </a:lnTo>
                  <a:lnTo>
                    <a:pt x="24183" y="212"/>
                  </a:lnTo>
                  <a:lnTo>
                    <a:pt x="23501" y="306"/>
                  </a:lnTo>
                  <a:lnTo>
                    <a:pt x="22795" y="424"/>
                  </a:lnTo>
                  <a:lnTo>
                    <a:pt x="22136" y="565"/>
                  </a:lnTo>
                  <a:lnTo>
                    <a:pt x="21454" y="706"/>
                  </a:lnTo>
                  <a:lnTo>
                    <a:pt x="20796" y="871"/>
                  </a:lnTo>
                  <a:lnTo>
                    <a:pt x="20113" y="1035"/>
                  </a:lnTo>
                  <a:lnTo>
                    <a:pt x="19478" y="1247"/>
                  </a:lnTo>
                  <a:lnTo>
                    <a:pt x="18819" y="1459"/>
                  </a:lnTo>
                  <a:lnTo>
                    <a:pt x="18184" y="1670"/>
                  </a:lnTo>
                  <a:lnTo>
                    <a:pt x="17549" y="1929"/>
                  </a:lnTo>
                  <a:lnTo>
                    <a:pt x="16914" y="2164"/>
                  </a:lnTo>
                  <a:lnTo>
                    <a:pt x="16302" y="2447"/>
                  </a:lnTo>
                  <a:lnTo>
                    <a:pt x="15691" y="2729"/>
                  </a:lnTo>
                  <a:lnTo>
                    <a:pt x="15103" y="3035"/>
                  </a:lnTo>
                  <a:lnTo>
                    <a:pt x="14491" y="3341"/>
                  </a:lnTo>
                  <a:lnTo>
                    <a:pt x="13903" y="3670"/>
                  </a:lnTo>
                  <a:lnTo>
                    <a:pt x="13338" y="3999"/>
                  </a:lnTo>
                  <a:lnTo>
                    <a:pt x="12774" y="4352"/>
                  </a:lnTo>
                  <a:lnTo>
                    <a:pt x="12209" y="4729"/>
                  </a:lnTo>
                  <a:lnTo>
                    <a:pt x="11668" y="5105"/>
                  </a:lnTo>
                  <a:lnTo>
                    <a:pt x="11127" y="5505"/>
                  </a:lnTo>
                  <a:lnTo>
                    <a:pt x="10610" y="5905"/>
                  </a:lnTo>
                  <a:lnTo>
                    <a:pt x="10068" y="6328"/>
                  </a:lnTo>
                  <a:lnTo>
                    <a:pt x="9574" y="6752"/>
                  </a:lnTo>
                  <a:lnTo>
                    <a:pt x="9080" y="7199"/>
                  </a:lnTo>
                  <a:lnTo>
                    <a:pt x="8586" y="7646"/>
                  </a:lnTo>
                  <a:lnTo>
                    <a:pt x="8116" y="8116"/>
                  </a:lnTo>
                  <a:lnTo>
                    <a:pt x="7645" y="8587"/>
                  </a:lnTo>
                  <a:lnTo>
                    <a:pt x="7198" y="9081"/>
                  </a:lnTo>
                  <a:lnTo>
                    <a:pt x="6752" y="9575"/>
                  </a:lnTo>
                  <a:lnTo>
                    <a:pt x="6328" y="10092"/>
                  </a:lnTo>
                  <a:lnTo>
                    <a:pt x="5905" y="10610"/>
                  </a:lnTo>
                  <a:lnTo>
                    <a:pt x="5505" y="11127"/>
                  </a:lnTo>
                  <a:lnTo>
                    <a:pt x="5105" y="11668"/>
                  </a:lnTo>
                  <a:lnTo>
                    <a:pt x="4728" y="12209"/>
                  </a:lnTo>
                  <a:lnTo>
                    <a:pt x="4352" y="12774"/>
                  </a:lnTo>
                  <a:lnTo>
                    <a:pt x="3999" y="13338"/>
                  </a:lnTo>
                  <a:lnTo>
                    <a:pt x="3670" y="13927"/>
                  </a:lnTo>
                  <a:lnTo>
                    <a:pt x="3340" y="14491"/>
                  </a:lnTo>
                  <a:lnTo>
                    <a:pt x="3035" y="15103"/>
                  </a:lnTo>
                  <a:lnTo>
                    <a:pt x="2729" y="15691"/>
                  </a:lnTo>
                  <a:lnTo>
                    <a:pt x="2447" y="16303"/>
                  </a:lnTo>
                  <a:lnTo>
                    <a:pt x="2164" y="16914"/>
                  </a:lnTo>
                  <a:lnTo>
                    <a:pt x="1906" y="17549"/>
                  </a:lnTo>
                  <a:lnTo>
                    <a:pt x="1670" y="18184"/>
                  </a:lnTo>
                  <a:lnTo>
                    <a:pt x="1459" y="18820"/>
                  </a:lnTo>
                  <a:lnTo>
                    <a:pt x="1247" y="19478"/>
                  </a:lnTo>
                  <a:lnTo>
                    <a:pt x="1035" y="20137"/>
                  </a:lnTo>
                  <a:lnTo>
                    <a:pt x="870" y="20796"/>
                  </a:lnTo>
                  <a:lnTo>
                    <a:pt x="706" y="21454"/>
                  </a:lnTo>
                  <a:lnTo>
                    <a:pt x="565" y="22137"/>
                  </a:lnTo>
                  <a:lnTo>
                    <a:pt x="423" y="22795"/>
                  </a:lnTo>
                  <a:lnTo>
                    <a:pt x="306" y="23501"/>
                  </a:lnTo>
                  <a:lnTo>
                    <a:pt x="212" y="24183"/>
                  </a:lnTo>
                  <a:lnTo>
                    <a:pt x="141" y="24889"/>
                  </a:lnTo>
                  <a:lnTo>
                    <a:pt x="71" y="25571"/>
                  </a:lnTo>
                  <a:lnTo>
                    <a:pt x="24" y="26277"/>
                  </a:lnTo>
                  <a:lnTo>
                    <a:pt x="0" y="27006"/>
                  </a:lnTo>
                  <a:lnTo>
                    <a:pt x="0" y="27712"/>
                  </a:lnTo>
                  <a:lnTo>
                    <a:pt x="0" y="28512"/>
                  </a:lnTo>
                  <a:lnTo>
                    <a:pt x="47" y="29311"/>
                  </a:lnTo>
                  <a:lnTo>
                    <a:pt x="94" y="30088"/>
                  </a:lnTo>
                  <a:lnTo>
                    <a:pt x="165" y="30864"/>
                  </a:lnTo>
                  <a:lnTo>
                    <a:pt x="259" y="31640"/>
                  </a:lnTo>
                  <a:lnTo>
                    <a:pt x="400" y="32417"/>
                  </a:lnTo>
                  <a:lnTo>
                    <a:pt x="541" y="33169"/>
                  </a:lnTo>
                  <a:lnTo>
                    <a:pt x="682" y="33922"/>
                  </a:lnTo>
                  <a:lnTo>
                    <a:pt x="870" y="34675"/>
                  </a:lnTo>
                  <a:lnTo>
                    <a:pt x="1082" y="35404"/>
                  </a:lnTo>
                  <a:lnTo>
                    <a:pt x="1294" y="36134"/>
                  </a:lnTo>
                  <a:lnTo>
                    <a:pt x="1529" y="36839"/>
                  </a:lnTo>
                  <a:lnTo>
                    <a:pt x="1788" y="37568"/>
                  </a:lnTo>
                  <a:lnTo>
                    <a:pt x="2070" y="38274"/>
                  </a:lnTo>
                  <a:lnTo>
                    <a:pt x="2376" y="38956"/>
                  </a:lnTo>
                  <a:lnTo>
                    <a:pt x="2682" y="39639"/>
                  </a:lnTo>
                  <a:lnTo>
                    <a:pt x="3011" y="40321"/>
                  </a:lnTo>
                  <a:lnTo>
                    <a:pt x="3388" y="41003"/>
                  </a:lnTo>
                  <a:lnTo>
                    <a:pt x="52036" y="41003"/>
                  </a:lnTo>
                  <a:lnTo>
                    <a:pt x="52436" y="40250"/>
                  </a:lnTo>
                  <a:lnTo>
                    <a:pt x="52812" y="39497"/>
                  </a:lnTo>
                  <a:lnTo>
                    <a:pt x="53165" y="38721"/>
                  </a:lnTo>
                  <a:lnTo>
                    <a:pt x="53494" y="37921"/>
                  </a:lnTo>
                  <a:lnTo>
                    <a:pt x="53777" y="37145"/>
                  </a:lnTo>
                  <a:lnTo>
                    <a:pt x="54059" y="36322"/>
                  </a:lnTo>
                  <a:lnTo>
                    <a:pt x="54318" y="35498"/>
                  </a:lnTo>
                  <a:lnTo>
                    <a:pt x="54553" y="34675"/>
                  </a:lnTo>
                  <a:lnTo>
                    <a:pt x="54741" y="33852"/>
                  </a:lnTo>
                  <a:lnTo>
                    <a:pt x="54929" y="32981"/>
                  </a:lnTo>
                  <a:lnTo>
                    <a:pt x="55070" y="32134"/>
                  </a:lnTo>
                  <a:lnTo>
                    <a:pt x="55212" y="31264"/>
                  </a:lnTo>
                  <a:lnTo>
                    <a:pt x="55306" y="30394"/>
                  </a:lnTo>
                  <a:lnTo>
                    <a:pt x="55376" y="29500"/>
                  </a:lnTo>
                  <a:lnTo>
                    <a:pt x="55423" y="28606"/>
                  </a:lnTo>
                  <a:lnTo>
                    <a:pt x="55423" y="27712"/>
                  </a:lnTo>
                  <a:lnTo>
                    <a:pt x="55423" y="27006"/>
                  </a:lnTo>
                  <a:lnTo>
                    <a:pt x="55400" y="26277"/>
                  </a:lnTo>
                  <a:lnTo>
                    <a:pt x="55353" y="25571"/>
                  </a:lnTo>
                  <a:lnTo>
                    <a:pt x="55282" y="24889"/>
                  </a:lnTo>
                  <a:lnTo>
                    <a:pt x="55212" y="24183"/>
                  </a:lnTo>
                  <a:lnTo>
                    <a:pt x="55118" y="23501"/>
                  </a:lnTo>
                  <a:lnTo>
                    <a:pt x="55000" y="22795"/>
                  </a:lnTo>
                  <a:lnTo>
                    <a:pt x="54859" y="22137"/>
                  </a:lnTo>
                  <a:lnTo>
                    <a:pt x="54718" y="21454"/>
                  </a:lnTo>
                  <a:lnTo>
                    <a:pt x="54553" y="20796"/>
                  </a:lnTo>
                  <a:lnTo>
                    <a:pt x="54388" y="20137"/>
                  </a:lnTo>
                  <a:lnTo>
                    <a:pt x="54177" y="19478"/>
                  </a:lnTo>
                  <a:lnTo>
                    <a:pt x="53965" y="18820"/>
                  </a:lnTo>
                  <a:lnTo>
                    <a:pt x="53753" y="18184"/>
                  </a:lnTo>
                  <a:lnTo>
                    <a:pt x="53518" y="17549"/>
                  </a:lnTo>
                  <a:lnTo>
                    <a:pt x="53259" y="16914"/>
                  </a:lnTo>
                  <a:lnTo>
                    <a:pt x="52977" y="16303"/>
                  </a:lnTo>
                  <a:lnTo>
                    <a:pt x="52695" y="15691"/>
                  </a:lnTo>
                  <a:lnTo>
                    <a:pt x="52389" y="15103"/>
                  </a:lnTo>
                  <a:lnTo>
                    <a:pt x="52083" y="14491"/>
                  </a:lnTo>
                  <a:lnTo>
                    <a:pt x="51754" y="13927"/>
                  </a:lnTo>
                  <a:lnTo>
                    <a:pt x="51424" y="13338"/>
                  </a:lnTo>
                  <a:lnTo>
                    <a:pt x="51071" y="12774"/>
                  </a:lnTo>
                  <a:lnTo>
                    <a:pt x="50695" y="12209"/>
                  </a:lnTo>
                  <a:lnTo>
                    <a:pt x="50319" y="11668"/>
                  </a:lnTo>
                  <a:lnTo>
                    <a:pt x="49919" y="11127"/>
                  </a:lnTo>
                  <a:lnTo>
                    <a:pt x="49519" y="10610"/>
                  </a:lnTo>
                  <a:lnTo>
                    <a:pt x="49095" y="10092"/>
                  </a:lnTo>
                  <a:lnTo>
                    <a:pt x="48672" y="9575"/>
                  </a:lnTo>
                  <a:lnTo>
                    <a:pt x="48225" y="9081"/>
                  </a:lnTo>
                  <a:lnTo>
                    <a:pt x="47778" y="8587"/>
                  </a:lnTo>
                  <a:lnTo>
                    <a:pt x="47307" y="8116"/>
                  </a:lnTo>
                  <a:lnTo>
                    <a:pt x="46837" y="7646"/>
                  </a:lnTo>
                  <a:lnTo>
                    <a:pt x="46343" y="7199"/>
                  </a:lnTo>
                  <a:lnTo>
                    <a:pt x="45849" y="6752"/>
                  </a:lnTo>
                  <a:lnTo>
                    <a:pt x="45355" y="6328"/>
                  </a:lnTo>
                  <a:lnTo>
                    <a:pt x="44814" y="5905"/>
                  </a:lnTo>
                  <a:lnTo>
                    <a:pt x="44296" y="5505"/>
                  </a:lnTo>
                  <a:lnTo>
                    <a:pt x="43755" y="5105"/>
                  </a:lnTo>
                  <a:lnTo>
                    <a:pt x="43214" y="4729"/>
                  </a:lnTo>
                  <a:lnTo>
                    <a:pt x="42650" y="4352"/>
                  </a:lnTo>
                  <a:lnTo>
                    <a:pt x="42085" y="3999"/>
                  </a:lnTo>
                  <a:lnTo>
                    <a:pt x="41497" y="3670"/>
                  </a:lnTo>
                  <a:lnTo>
                    <a:pt x="40932" y="3341"/>
                  </a:lnTo>
                  <a:lnTo>
                    <a:pt x="40321" y="3035"/>
                  </a:lnTo>
                  <a:lnTo>
                    <a:pt x="39733" y="2729"/>
                  </a:lnTo>
                  <a:lnTo>
                    <a:pt x="39121" y="2447"/>
                  </a:lnTo>
                  <a:lnTo>
                    <a:pt x="38509" y="2164"/>
                  </a:lnTo>
                  <a:lnTo>
                    <a:pt x="37874" y="1929"/>
                  </a:lnTo>
                  <a:lnTo>
                    <a:pt x="37239" y="1670"/>
                  </a:lnTo>
                  <a:lnTo>
                    <a:pt x="36604" y="1459"/>
                  </a:lnTo>
                  <a:lnTo>
                    <a:pt x="35945" y="1247"/>
                  </a:lnTo>
                  <a:lnTo>
                    <a:pt x="35310" y="1035"/>
                  </a:lnTo>
                  <a:lnTo>
                    <a:pt x="34628" y="871"/>
                  </a:lnTo>
                  <a:lnTo>
                    <a:pt x="33969" y="706"/>
                  </a:lnTo>
                  <a:lnTo>
                    <a:pt x="33287" y="565"/>
                  </a:lnTo>
                  <a:lnTo>
                    <a:pt x="32628" y="424"/>
                  </a:lnTo>
                  <a:lnTo>
                    <a:pt x="31923" y="306"/>
                  </a:lnTo>
                  <a:lnTo>
                    <a:pt x="31240" y="212"/>
                  </a:lnTo>
                  <a:lnTo>
                    <a:pt x="30535" y="141"/>
                  </a:lnTo>
                  <a:lnTo>
                    <a:pt x="29852" y="71"/>
                  </a:lnTo>
                  <a:lnTo>
                    <a:pt x="29147" y="24"/>
                  </a:lnTo>
                  <a:lnTo>
                    <a:pt x="28417" y="0"/>
                  </a:lnTo>
                  <a:close/>
                </a:path>
              </a:pathLst>
            </a:custGeom>
            <a:solidFill>
              <a:srgbClr val="E4EC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2" name="Google Shape;872;p29"/>
            <p:cNvSpPr/>
            <p:nvPr/>
          </p:nvSpPr>
          <p:spPr>
            <a:xfrm>
              <a:off x="5917825" y="4122927"/>
              <a:ext cx="117554" cy="117554"/>
            </a:xfrm>
            <a:custGeom>
              <a:rect b="b" l="l" r="r" t="t"/>
              <a:pathLst>
                <a:path extrusionOk="0" h="3459" w="3459">
                  <a:moveTo>
                    <a:pt x="1553" y="0"/>
                  </a:moveTo>
                  <a:lnTo>
                    <a:pt x="1388" y="24"/>
                  </a:lnTo>
                  <a:lnTo>
                    <a:pt x="1223" y="71"/>
                  </a:lnTo>
                  <a:lnTo>
                    <a:pt x="1059" y="142"/>
                  </a:lnTo>
                  <a:lnTo>
                    <a:pt x="894" y="212"/>
                  </a:lnTo>
                  <a:lnTo>
                    <a:pt x="753" y="283"/>
                  </a:lnTo>
                  <a:lnTo>
                    <a:pt x="635" y="400"/>
                  </a:lnTo>
                  <a:lnTo>
                    <a:pt x="494" y="494"/>
                  </a:lnTo>
                  <a:lnTo>
                    <a:pt x="400" y="636"/>
                  </a:lnTo>
                  <a:lnTo>
                    <a:pt x="282" y="753"/>
                  </a:lnTo>
                  <a:lnTo>
                    <a:pt x="212" y="894"/>
                  </a:lnTo>
                  <a:lnTo>
                    <a:pt x="141" y="1059"/>
                  </a:lnTo>
                  <a:lnTo>
                    <a:pt x="71" y="1224"/>
                  </a:lnTo>
                  <a:lnTo>
                    <a:pt x="24" y="1388"/>
                  </a:lnTo>
                  <a:lnTo>
                    <a:pt x="0" y="1553"/>
                  </a:lnTo>
                  <a:lnTo>
                    <a:pt x="0" y="1718"/>
                  </a:lnTo>
                  <a:lnTo>
                    <a:pt x="0" y="1906"/>
                  </a:lnTo>
                  <a:lnTo>
                    <a:pt x="24" y="2071"/>
                  </a:lnTo>
                  <a:lnTo>
                    <a:pt x="71" y="2235"/>
                  </a:lnTo>
                  <a:lnTo>
                    <a:pt x="141" y="2400"/>
                  </a:lnTo>
                  <a:lnTo>
                    <a:pt x="212" y="2541"/>
                  </a:lnTo>
                  <a:lnTo>
                    <a:pt x="282" y="2706"/>
                  </a:lnTo>
                  <a:lnTo>
                    <a:pt x="400" y="2823"/>
                  </a:lnTo>
                  <a:lnTo>
                    <a:pt x="494" y="2941"/>
                  </a:lnTo>
                  <a:lnTo>
                    <a:pt x="635" y="3059"/>
                  </a:lnTo>
                  <a:lnTo>
                    <a:pt x="753" y="3153"/>
                  </a:lnTo>
                  <a:lnTo>
                    <a:pt x="894" y="3247"/>
                  </a:lnTo>
                  <a:lnTo>
                    <a:pt x="1059" y="3317"/>
                  </a:lnTo>
                  <a:lnTo>
                    <a:pt x="1223" y="3388"/>
                  </a:lnTo>
                  <a:lnTo>
                    <a:pt x="1388" y="3435"/>
                  </a:lnTo>
                  <a:lnTo>
                    <a:pt x="1553" y="3459"/>
                  </a:lnTo>
                  <a:lnTo>
                    <a:pt x="1906" y="3459"/>
                  </a:lnTo>
                  <a:lnTo>
                    <a:pt x="2070" y="3435"/>
                  </a:lnTo>
                  <a:lnTo>
                    <a:pt x="2235" y="3388"/>
                  </a:lnTo>
                  <a:lnTo>
                    <a:pt x="2400" y="3317"/>
                  </a:lnTo>
                  <a:lnTo>
                    <a:pt x="2564" y="3247"/>
                  </a:lnTo>
                  <a:lnTo>
                    <a:pt x="2705" y="3153"/>
                  </a:lnTo>
                  <a:lnTo>
                    <a:pt x="2823" y="3059"/>
                  </a:lnTo>
                  <a:lnTo>
                    <a:pt x="2964" y="2941"/>
                  </a:lnTo>
                  <a:lnTo>
                    <a:pt x="3058" y="2823"/>
                  </a:lnTo>
                  <a:lnTo>
                    <a:pt x="3176" y="2706"/>
                  </a:lnTo>
                  <a:lnTo>
                    <a:pt x="3246" y="2541"/>
                  </a:lnTo>
                  <a:lnTo>
                    <a:pt x="3317" y="2400"/>
                  </a:lnTo>
                  <a:lnTo>
                    <a:pt x="3388" y="2235"/>
                  </a:lnTo>
                  <a:lnTo>
                    <a:pt x="3435" y="2071"/>
                  </a:lnTo>
                  <a:lnTo>
                    <a:pt x="3458" y="1906"/>
                  </a:lnTo>
                  <a:lnTo>
                    <a:pt x="3458" y="1718"/>
                  </a:lnTo>
                  <a:lnTo>
                    <a:pt x="3458" y="1553"/>
                  </a:lnTo>
                  <a:lnTo>
                    <a:pt x="3435" y="1388"/>
                  </a:lnTo>
                  <a:lnTo>
                    <a:pt x="3388" y="1224"/>
                  </a:lnTo>
                  <a:lnTo>
                    <a:pt x="3317" y="1059"/>
                  </a:lnTo>
                  <a:lnTo>
                    <a:pt x="3246" y="894"/>
                  </a:lnTo>
                  <a:lnTo>
                    <a:pt x="3176" y="753"/>
                  </a:lnTo>
                  <a:lnTo>
                    <a:pt x="3058" y="636"/>
                  </a:lnTo>
                  <a:lnTo>
                    <a:pt x="2964" y="494"/>
                  </a:lnTo>
                  <a:lnTo>
                    <a:pt x="2823" y="400"/>
                  </a:lnTo>
                  <a:lnTo>
                    <a:pt x="2705" y="283"/>
                  </a:lnTo>
                  <a:lnTo>
                    <a:pt x="2564" y="212"/>
                  </a:lnTo>
                  <a:lnTo>
                    <a:pt x="2400" y="142"/>
                  </a:lnTo>
                  <a:lnTo>
                    <a:pt x="2235" y="71"/>
                  </a:lnTo>
                  <a:lnTo>
                    <a:pt x="2070" y="24"/>
                  </a:lnTo>
                  <a:lnTo>
                    <a:pt x="1906" y="0"/>
                  </a:lnTo>
                  <a:close/>
                </a:path>
              </a:pathLst>
            </a:custGeom>
            <a:solidFill>
              <a:srgbClr val="E4EC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873" name="Google Shape;873;p29"/>
            <p:cNvGrpSpPr/>
            <p:nvPr/>
          </p:nvGrpSpPr>
          <p:grpSpPr>
            <a:xfrm>
              <a:off x="5197748" y="3625844"/>
              <a:ext cx="332649" cy="200580"/>
              <a:chOff x="5123206" y="3442596"/>
              <a:chExt cx="326222" cy="196705"/>
            </a:xfrm>
          </p:grpSpPr>
          <p:sp>
            <p:nvSpPr>
              <p:cNvPr id="874" name="Google Shape;874;p29"/>
              <p:cNvSpPr/>
              <p:nvPr/>
            </p:nvSpPr>
            <p:spPr>
              <a:xfrm>
                <a:off x="5149577" y="3468967"/>
                <a:ext cx="274259" cy="144742"/>
              </a:xfrm>
              <a:custGeom>
                <a:rect b="b" l="l" r="r" t="t"/>
                <a:pathLst>
                  <a:path extrusionOk="0" h="4259" w="8070">
                    <a:moveTo>
                      <a:pt x="5293" y="0"/>
                    </a:moveTo>
                    <a:lnTo>
                      <a:pt x="5035" y="24"/>
                    </a:lnTo>
                    <a:lnTo>
                      <a:pt x="4776" y="71"/>
                    </a:lnTo>
                    <a:lnTo>
                      <a:pt x="4541" y="142"/>
                    </a:lnTo>
                    <a:lnTo>
                      <a:pt x="4305" y="259"/>
                    </a:lnTo>
                    <a:lnTo>
                      <a:pt x="4117" y="400"/>
                    </a:lnTo>
                    <a:lnTo>
                      <a:pt x="3929" y="565"/>
                    </a:lnTo>
                    <a:lnTo>
                      <a:pt x="3764" y="753"/>
                    </a:lnTo>
                    <a:lnTo>
                      <a:pt x="3623" y="965"/>
                    </a:lnTo>
                    <a:lnTo>
                      <a:pt x="3388" y="800"/>
                    </a:lnTo>
                    <a:lnTo>
                      <a:pt x="3129" y="683"/>
                    </a:lnTo>
                    <a:lnTo>
                      <a:pt x="2847" y="612"/>
                    </a:lnTo>
                    <a:lnTo>
                      <a:pt x="2565" y="589"/>
                    </a:lnTo>
                    <a:lnTo>
                      <a:pt x="2400" y="589"/>
                    </a:lnTo>
                    <a:lnTo>
                      <a:pt x="2235" y="612"/>
                    </a:lnTo>
                    <a:lnTo>
                      <a:pt x="2071" y="659"/>
                    </a:lnTo>
                    <a:lnTo>
                      <a:pt x="1906" y="706"/>
                    </a:lnTo>
                    <a:lnTo>
                      <a:pt x="1765" y="777"/>
                    </a:lnTo>
                    <a:lnTo>
                      <a:pt x="1624" y="871"/>
                    </a:lnTo>
                    <a:lnTo>
                      <a:pt x="1506" y="965"/>
                    </a:lnTo>
                    <a:lnTo>
                      <a:pt x="1388" y="1083"/>
                    </a:lnTo>
                    <a:lnTo>
                      <a:pt x="1271" y="1200"/>
                    </a:lnTo>
                    <a:lnTo>
                      <a:pt x="1177" y="1318"/>
                    </a:lnTo>
                    <a:lnTo>
                      <a:pt x="1083" y="1459"/>
                    </a:lnTo>
                    <a:lnTo>
                      <a:pt x="1012" y="1600"/>
                    </a:lnTo>
                    <a:lnTo>
                      <a:pt x="965" y="1765"/>
                    </a:lnTo>
                    <a:lnTo>
                      <a:pt x="918" y="1929"/>
                    </a:lnTo>
                    <a:lnTo>
                      <a:pt x="894" y="2094"/>
                    </a:lnTo>
                    <a:lnTo>
                      <a:pt x="894" y="2259"/>
                    </a:lnTo>
                    <a:lnTo>
                      <a:pt x="918" y="2518"/>
                    </a:lnTo>
                    <a:lnTo>
                      <a:pt x="965" y="2776"/>
                    </a:lnTo>
                    <a:lnTo>
                      <a:pt x="589" y="2776"/>
                    </a:lnTo>
                    <a:lnTo>
                      <a:pt x="447" y="2823"/>
                    </a:lnTo>
                    <a:lnTo>
                      <a:pt x="330" y="2894"/>
                    </a:lnTo>
                    <a:lnTo>
                      <a:pt x="212" y="2988"/>
                    </a:lnTo>
                    <a:lnTo>
                      <a:pt x="118" y="3106"/>
                    </a:lnTo>
                    <a:lnTo>
                      <a:pt x="47" y="3223"/>
                    </a:lnTo>
                    <a:lnTo>
                      <a:pt x="0" y="3364"/>
                    </a:lnTo>
                    <a:lnTo>
                      <a:pt x="0" y="3506"/>
                    </a:lnTo>
                    <a:lnTo>
                      <a:pt x="0" y="3670"/>
                    </a:lnTo>
                    <a:lnTo>
                      <a:pt x="47" y="3811"/>
                    </a:lnTo>
                    <a:lnTo>
                      <a:pt x="118" y="3929"/>
                    </a:lnTo>
                    <a:lnTo>
                      <a:pt x="212" y="4047"/>
                    </a:lnTo>
                    <a:lnTo>
                      <a:pt x="330" y="4117"/>
                    </a:lnTo>
                    <a:lnTo>
                      <a:pt x="447" y="4188"/>
                    </a:lnTo>
                    <a:lnTo>
                      <a:pt x="589" y="4235"/>
                    </a:lnTo>
                    <a:lnTo>
                      <a:pt x="730" y="4258"/>
                    </a:lnTo>
                    <a:lnTo>
                      <a:pt x="7317" y="4258"/>
                    </a:lnTo>
                    <a:lnTo>
                      <a:pt x="7481" y="4235"/>
                    </a:lnTo>
                    <a:lnTo>
                      <a:pt x="7622" y="4188"/>
                    </a:lnTo>
                    <a:lnTo>
                      <a:pt x="7740" y="4117"/>
                    </a:lnTo>
                    <a:lnTo>
                      <a:pt x="7858" y="4047"/>
                    </a:lnTo>
                    <a:lnTo>
                      <a:pt x="7928" y="3929"/>
                    </a:lnTo>
                    <a:lnTo>
                      <a:pt x="7999" y="3811"/>
                    </a:lnTo>
                    <a:lnTo>
                      <a:pt x="8046" y="3670"/>
                    </a:lnTo>
                    <a:lnTo>
                      <a:pt x="8069" y="3506"/>
                    </a:lnTo>
                    <a:lnTo>
                      <a:pt x="8046" y="3364"/>
                    </a:lnTo>
                    <a:lnTo>
                      <a:pt x="7999" y="3223"/>
                    </a:lnTo>
                    <a:lnTo>
                      <a:pt x="7928" y="3106"/>
                    </a:lnTo>
                    <a:lnTo>
                      <a:pt x="7858" y="2988"/>
                    </a:lnTo>
                    <a:lnTo>
                      <a:pt x="7740" y="2894"/>
                    </a:lnTo>
                    <a:lnTo>
                      <a:pt x="7622" y="2823"/>
                    </a:lnTo>
                    <a:lnTo>
                      <a:pt x="7481" y="2776"/>
                    </a:lnTo>
                    <a:lnTo>
                      <a:pt x="7058" y="2776"/>
                    </a:lnTo>
                    <a:lnTo>
                      <a:pt x="7128" y="2588"/>
                    </a:lnTo>
                    <a:lnTo>
                      <a:pt x="7199" y="2376"/>
                    </a:lnTo>
                    <a:lnTo>
                      <a:pt x="7222" y="2165"/>
                    </a:lnTo>
                    <a:lnTo>
                      <a:pt x="7246" y="1953"/>
                    </a:lnTo>
                    <a:lnTo>
                      <a:pt x="7222" y="1741"/>
                    </a:lnTo>
                    <a:lnTo>
                      <a:pt x="7199" y="1553"/>
                    </a:lnTo>
                    <a:lnTo>
                      <a:pt x="7152" y="1365"/>
                    </a:lnTo>
                    <a:lnTo>
                      <a:pt x="7081" y="1177"/>
                    </a:lnTo>
                    <a:lnTo>
                      <a:pt x="7011" y="1012"/>
                    </a:lnTo>
                    <a:lnTo>
                      <a:pt x="6893" y="847"/>
                    </a:lnTo>
                    <a:lnTo>
                      <a:pt x="6799" y="706"/>
                    </a:lnTo>
                    <a:lnTo>
                      <a:pt x="6658" y="565"/>
                    </a:lnTo>
                    <a:lnTo>
                      <a:pt x="6517" y="447"/>
                    </a:lnTo>
                    <a:lnTo>
                      <a:pt x="6376" y="330"/>
                    </a:lnTo>
                    <a:lnTo>
                      <a:pt x="6211" y="236"/>
                    </a:lnTo>
                    <a:lnTo>
                      <a:pt x="6046" y="142"/>
                    </a:lnTo>
                    <a:lnTo>
                      <a:pt x="5858" y="95"/>
                    </a:lnTo>
                    <a:lnTo>
                      <a:pt x="5670" y="48"/>
                    </a:lnTo>
                    <a:lnTo>
                      <a:pt x="548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5" name="Google Shape;875;p29"/>
              <p:cNvSpPr/>
              <p:nvPr/>
            </p:nvSpPr>
            <p:spPr>
              <a:xfrm>
                <a:off x="5149577" y="3573705"/>
                <a:ext cx="274259" cy="40000"/>
              </a:xfrm>
              <a:custGeom>
                <a:rect b="b" l="l" r="r" t="t"/>
                <a:pathLst>
                  <a:path extrusionOk="0" h="1177" w="8070">
                    <a:moveTo>
                      <a:pt x="142" y="0"/>
                    </a:moveTo>
                    <a:lnTo>
                      <a:pt x="71" y="94"/>
                    </a:lnTo>
                    <a:lnTo>
                      <a:pt x="24" y="188"/>
                    </a:lnTo>
                    <a:lnTo>
                      <a:pt x="0" y="306"/>
                    </a:lnTo>
                    <a:lnTo>
                      <a:pt x="0" y="424"/>
                    </a:lnTo>
                    <a:lnTo>
                      <a:pt x="0" y="588"/>
                    </a:lnTo>
                    <a:lnTo>
                      <a:pt x="47" y="729"/>
                    </a:lnTo>
                    <a:lnTo>
                      <a:pt x="118" y="847"/>
                    </a:lnTo>
                    <a:lnTo>
                      <a:pt x="212" y="965"/>
                    </a:lnTo>
                    <a:lnTo>
                      <a:pt x="330" y="1035"/>
                    </a:lnTo>
                    <a:lnTo>
                      <a:pt x="447" y="1106"/>
                    </a:lnTo>
                    <a:lnTo>
                      <a:pt x="589" y="1153"/>
                    </a:lnTo>
                    <a:lnTo>
                      <a:pt x="730" y="1176"/>
                    </a:lnTo>
                    <a:lnTo>
                      <a:pt x="7317" y="1176"/>
                    </a:lnTo>
                    <a:lnTo>
                      <a:pt x="7481" y="1153"/>
                    </a:lnTo>
                    <a:lnTo>
                      <a:pt x="7599" y="1106"/>
                    </a:lnTo>
                    <a:lnTo>
                      <a:pt x="7740" y="1035"/>
                    </a:lnTo>
                    <a:lnTo>
                      <a:pt x="7858" y="965"/>
                    </a:lnTo>
                    <a:lnTo>
                      <a:pt x="7928" y="847"/>
                    </a:lnTo>
                    <a:lnTo>
                      <a:pt x="7999" y="729"/>
                    </a:lnTo>
                    <a:lnTo>
                      <a:pt x="8046" y="588"/>
                    </a:lnTo>
                    <a:lnTo>
                      <a:pt x="8069" y="424"/>
                    </a:lnTo>
                    <a:lnTo>
                      <a:pt x="8046" y="306"/>
                    </a:lnTo>
                    <a:lnTo>
                      <a:pt x="8022" y="188"/>
                    </a:lnTo>
                    <a:lnTo>
                      <a:pt x="7975" y="94"/>
                    </a:lnTo>
                    <a:lnTo>
                      <a:pt x="7928" y="0"/>
                    </a:lnTo>
                    <a:lnTo>
                      <a:pt x="7811" y="118"/>
                    </a:lnTo>
                    <a:lnTo>
                      <a:pt x="7669" y="212"/>
                    </a:lnTo>
                    <a:lnTo>
                      <a:pt x="7505" y="282"/>
                    </a:lnTo>
                    <a:lnTo>
                      <a:pt x="565" y="282"/>
                    </a:lnTo>
                    <a:lnTo>
                      <a:pt x="400" y="212"/>
                    </a:lnTo>
                    <a:lnTo>
                      <a:pt x="259" y="118"/>
                    </a:lnTo>
                    <a:lnTo>
                      <a:pt x="142" y="0"/>
                    </a:lnTo>
                    <a:close/>
                  </a:path>
                </a:pathLst>
              </a:custGeom>
              <a:solidFill>
                <a:srgbClr val="E4ECF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6" name="Google Shape;876;p29"/>
              <p:cNvSpPr/>
              <p:nvPr/>
            </p:nvSpPr>
            <p:spPr>
              <a:xfrm>
                <a:off x="5123206" y="3442596"/>
                <a:ext cx="326222" cy="196705"/>
              </a:xfrm>
              <a:custGeom>
                <a:rect b="b" l="l" r="r" t="t"/>
                <a:pathLst>
                  <a:path extrusionOk="0" h="5788" w="9599">
                    <a:moveTo>
                      <a:pt x="6258" y="776"/>
                    </a:moveTo>
                    <a:lnTo>
                      <a:pt x="6446" y="824"/>
                    </a:lnTo>
                    <a:lnTo>
                      <a:pt x="6634" y="871"/>
                    </a:lnTo>
                    <a:lnTo>
                      <a:pt x="6822" y="918"/>
                    </a:lnTo>
                    <a:lnTo>
                      <a:pt x="6987" y="1012"/>
                    </a:lnTo>
                    <a:lnTo>
                      <a:pt x="7152" y="1106"/>
                    </a:lnTo>
                    <a:lnTo>
                      <a:pt x="7293" y="1223"/>
                    </a:lnTo>
                    <a:lnTo>
                      <a:pt x="7434" y="1341"/>
                    </a:lnTo>
                    <a:lnTo>
                      <a:pt x="7575" y="1482"/>
                    </a:lnTo>
                    <a:lnTo>
                      <a:pt x="7669" y="1623"/>
                    </a:lnTo>
                    <a:lnTo>
                      <a:pt x="7787" y="1788"/>
                    </a:lnTo>
                    <a:lnTo>
                      <a:pt x="7857" y="1953"/>
                    </a:lnTo>
                    <a:lnTo>
                      <a:pt x="7928" y="2141"/>
                    </a:lnTo>
                    <a:lnTo>
                      <a:pt x="7975" y="2329"/>
                    </a:lnTo>
                    <a:lnTo>
                      <a:pt x="7998" y="2517"/>
                    </a:lnTo>
                    <a:lnTo>
                      <a:pt x="8022" y="2729"/>
                    </a:lnTo>
                    <a:lnTo>
                      <a:pt x="7998" y="2941"/>
                    </a:lnTo>
                    <a:lnTo>
                      <a:pt x="7975" y="3152"/>
                    </a:lnTo>
                    <a:lnTo>
                      <a:pt x="7904" y="3364"/>
                    </a:lnTo>
                    <a:lnTo>
                      <a:pt x="7834" y="3552"/>
                    </a:lnTo>
                    <a:lnTo>
                      <a:pt x="8257" y="3552"/>
                    </a:lnTo>
                    <a:lnTo>
                      <a:pt x="8398" y="3599"/>
                    </a:lnTo>
                    <a:lnTo>
                      <a:pt x="8516" y="3670"/>
                    </a:lnTo>
                    <a:lnTo>
                      <a:pt x="8634" y="3764"/>
                    </a:lnTo>
                    <a:lnTo>
                      <a:pt x="8704" y="3882"/>
                    </a:lnTo>
                    <a:lnTo>
                      <a:pt x="8775" y="3999"/>
                    </a:lnTo>
                    <a:lnTo>
                      <a:pt x="8822" y="4140"/>
                    </a:lnTo>
                    <a:lnTo>
                      <a:pt x="8845" y="4282"/>
                    </a:lnTo>
                    <a:lnTo>
                      <a:pt x="8822" y="4446"/>
                    </a:lnTo>
                    <a:lnTo>
                      <a:pt x="8775" y="4587"/>
                    </a:lnTo>
                    <a:lnTo>
                      <a:pt x="8704" y="4705"/>
                    </a:lnTo>
                    <a:lnTo>
                      <a:pt x="8634" y="4823"/>
                    </a:lnTo>
                    <a:lnTo>
                      <a:pt x="8516" y="4893"/>
                    </a:lnTo>
                    <a:lnTo>
                      <a:pt x="8398" y="4964"/>
                    </a:lnTo>
                    <a:lnTo>
                      <a:pt x="8257" y="5011"/>
                    </a:lnTo>
                    <a:lnTo>
                      <a:pt x="8093" y="5034"/>
                    </a:lnTo>
                    <a:lnTo>
                      <a:pt x="1506" y="5034"/>
                    </a:lnTo>
                    <a:lnTo>
                      <a:pt x="1365" y="5011"/>
                    </a:lnTo>
                    <a:lnTo>
                      <a:pt x="1223" y="4964"/>
                    </a:lnTo>
                    <a:lnTo>
                      <a:pt x="1106" y="4893"/>
                    </a:lnTo>
                    <a:lnTo>
                      <a:pt x="988" y="4823"/>
                    </a:lnTo>
                    <a:lnTo>
                      <a:pt x="894" y="4705"/>
                    </a:lnTo>
                    <a:lnTo>
                      <a:pt x="823" y="4587"/>
                    </a:lnTo>
                    <a:lnTo>
                      <a:pt x="776" y="4446"/>
                    </a:lnTo>
                    <a:lnTo>
                      <a:pt x="776" y="4282"/>
                    </a:lnTo>
                    <a:lnTo>
                      <a:pt x="776" y="4140"/>
                    </a:lnTo>
                    <a:lnTo>
                      <a:pt x="823" y="3999"/>
                    </a:lnTo>
                    <a:lnTo>
                      <a:pt x="894" y="3882"/>
                    </a:lnTo>
                    <a:lnTo>
                      <a:pt x="988" y="3764"/>
                    </a:lnTo>
                    <a:lnTo>
                      <a:pt x="1106" y="3670"/>
                    </a:lnTo>
                    <a:lnTo>
                      <a:pt x="1223" y="3599"/>
                    </a:lnTo>
                    <a:lnTo>
                      <a:pt x="1365" y="3552"/>
                    </a:lnTo>
                    <a:lnTo>
                      <a:pt x="1741" y="3552"/>
                    </a:lnTo>
                    <a:lnTo>
                      <a:pt x="1694" y="3294"/>
                    </a:lnTo>
                    <a:lnTo>
                      <a:pt x="1670" y="3035"/>
                    </a:lnTo>
                    <a:lnTo>
                      <a:pt x="1670" y="2870"/>
                    </a:lnTo>
                    <a:lnTo>
                      <a:pt x="1694" y="2705"/>
                    </a:lnTo>
                    <a:lnTo>
                      <a:pt x="1741" y="2541"/>
                    </a:lnTo>
                    <a:lnTo>
                      <a:pt x="1788" y="2376"/>
                    </a:lnTo>
                    <a:lnTo>
                      <a:pt x="1859" y="2235"/>
                    </a:lnTo>
                    <a:lnTo>
                      <a:pt x="1953" y="2094"/>
                    </a:lnTo>
                    <a:lnTo>
                      <a:pt x="2047" y="1976"/>
                    </a:lnTo>
                    <a:lnTo>
                      <a:pt x="2164" y="1859"/>
                    </a:lnTo>
                    <a:lnTo>
                      <a:pt x="2282" y="1741"/>
                    </a:lnTo>
                    <a:lnTo>
                      <a:pt x="2400" y="1647"/>
                    </a:lnTo>
                    <a:lnTo>
                      <a:pt x="2541" y="1553"/>
                    </a:lnTo>
                    <a:lnTo>
                      <a:pt x="2682" y="1482"/>
                    </a:lnTo>
                    <a:lnTo>
                      <a:pt x="2847" y="1435"/>
                    </a:lnTo>
                    <a:lnTo>
                      <a:pt x="3011" y="1388"/>
                    </a:lnTo>
                    <a:lnTo>
                      <a:pt x="3176" y="1365"/>
                    </a:lnTo>
                    <a:lnTo>
                      <a:pt x="3341" y="1365"/>
                    </a:lnTo>
                    <a:lnTo>
                      <a:pt x="3623" y="1388"/>
                    </a:lnTo>
                    <a:lnTo>
                      <a:pt x="3905" y="1459"/>
                    </a:lnTo>
                    <a:lnTo>
                      <a:pt x="4164" y="1576"/>
                    </a:lnTo>
                    <a:lnTo>
                      <a:pt x="4399" y="1741"/>
                    </a:lnTo>
                    <a:lnTo>
                      <a:pt x="4540" y="1529"/>
                    </a:lnTo>
                    <a:lnTo>
                      <a:pt x="4705" y="1341"/>
                    </a:lnTo>
                    <a:lnTo>
                      <a:pt x="4893" y="1176"/>
                    </a:lnTo>
                    <a:lnTo>
                      <a:pt x="5081" y="1035"/>
                    </a:lnTo>
                    <a:lnTo>
                      <a:pt x="5317" y="918"/>
                    </a:lnTo>
                    <a:lnTo>
                      <a:pt x="5552" y="847"/>
                    </a:lnTo>
                    <a:lnTo>
                      <a:pt x="5811" y="800"/>
                    </a:lnTo>
                    <a:lnTo>
                      <a:pt x="6069" y="776"/>
                    </a:lnTo>
                    <a:close/>
                    <a:moveTo>
                      <a:pt x="6069" y="0"/>
                    </a:moveTo>
                    <a:lnTo>
                      <a:pt x="5811" y="24"/>
                    </a:lnTo>
                    <a:lnTo>
                      <a:pt x="5552" y="71"/>
                    </a:lnTo>
                    <a:lnTo>
                      <a:pt x="5293" y="118"/>
                    </a:lnTo>
                    <a:lnTo>
                      <a:pt x="5058" y="212"/>
                    </a:lnTo>
                    <a:lnTo>
                      <a:pt x="4823" y="306"/>
                    </a:lnTo>
                    <a:lnTo>
                      <a:pt x="4611" y="447"/>
                    </a:lnTo>
                    <a:lnTo>
                      <a:pt x="4399" y="588"/>
                    </a:lnTo>
                    <a:lnTo>
                      <a:pt x="4211" y="753"/>
                    </a:lnTo>
                    <a:lnTo>
                      <a:pt x="3999" y="682"/>
                    </a:lnTo>
                    <a:lnTo>
                      <a:pt x="3788" y="635"/>
                    </a:lnTo>
                    <a:lnTo>
                      <a:pt x="3552" y="612"/>
                    </a:lnTo>
                    <a:lnTo>
                      <a:pt x="3341" y="588"/>
                    </a:lnTo>
                    <a:lnTo>
                      <a:pt x="3105" y="612"/>
                    </a:lnTo>
                    <a:lnTo>
                      <a:pt x="2870" y="635"/>
                    </a:lnTo>
                    <a:lnTo>
                      <a:pt x="2635" y="706"/>
                    </a:lnTo>
                    <a:lnTo>
                      <a:pt x="2423" y="776"/>
                    </a:lnTo>
                    <a:lnTo>
                      <a:pt x="2211" y="871"/>
                    </a:lnTo>
                    <a:lnTo>
                      <a:pt x="2023" y="988"/>
                    </a:lnTo>
                    <a:lnTo>
                      <a:pt x="1835" y="1129"/>
                    </a:lnTo>
                    <a:lnTo>
                      <a:pt x="1670" y="1270"/>
                    </a:lnTo>
                    <a:lnTo>
                      <a:pt x="1506" y="1435"/>
                    </a:lnTo>
                    <a:lnTo>
                      <a:pt x="1365" y="1623"/>
                    </a:lnTo>
                    <a:lnTo>
                      <a:pt x="1247" y="1812"/>
                    </a:lnTo>
                    <a:lnTo>
                      <a:pt x="1129" y="2000"/>
                    </a:lnTo>
                    <a:lnTo>
                      <a:pt x="1035" y="2211"/>
                    </a:lnTo>
                    <a:lnTo>
                      <a:pt x="988" y="2447"/>
                    </a:lnTo>
                    <a:lnTo>
                      <a:pt x="941" y="2682"/>
                    </a:lnTo>
                    <a:lnTo>
                      <a:pt x="918" y="2917"/>
                    </a:lnTo>
                    <a:lnTo>
                      <a:pt x="729" y="3011"/>
                    </a:lnTo>
                    <a:lnTo>
                      <a:pt x="541" y="3129"/>
                    </a:lnTo>
                    <a:lnTo>
                      <a:pt x="400" y="3294"/>
                    </a:lnTo>
                    <a:lnTo>
                      <a:pt x="259" y="3458"/>
                    </a:lnTo>
                    <a:lnTo>
                      <a:pt x="141" y="3646"/>
                    </a:lnTo>
                    <a:lnTo>
                      <a:pt x="71" y="3835"/>
                    </a:lnTo>
                    <a:lnTo>
                      <a:pt x="24" y="4070"/>
                    </a:lnTo>
                    <a:lnTo>
                      <a:pt x="0" y="4282"/>
                    </a:lnTo>
                    <a:lnTo>
                      <a:pt x="24" y="4446"/>
                    </a:lnTo>
                    <a:lnTo>
                      <a:pt x="47" y="4587"/>
                    </a:lnTo>
                    <a:lnTo>
                      <a:pt x="71" y="4729"/>
                    </a:lnTo>
                    <a:lnTo>
                      <a:pt x="118" y="4870"/>
                    </a:lnTo>
                    <a:lnTo>
                      <a:pt x="188" y="5011"/>
                    </a:lnTo>
                    <a:lnTo>
                      <a:pt x="259" y="5128"/>
                    </a:lnTo>
                    <a:lnTo>
                      <a:pt x="447" y="5340"/>
                    </a:lnTo>
                    <a:lnTo>
                      <a:pt x="659" y="5528"/>
                    </a:lnTo>
                    <a:lnTo>
                      <a:pt x="800" y="5599"/>
                    </a:lnTo>
                    <a:lnTo>
                      <a:pt x="918" y="5670"/>
                    </a:lnTo>
                    <a:lnTo>
                      <a:pt x="1059" y="5717"/>
                    </a:lnTo>
                    <a:lnTo>
                      <a:pt x="1200" y="5764"/>
                    </a:lnTo>
                    <a:lnTo>
                      <a:pt x="1365" y="5787"/>
                    </a:lnTo>
                    <a:lnTo>
                      <a:pt x="8257" y="5787"/>
                    </a:lnTo>
                    <a:lnTo>
                      <a:pt x="8398" y="5764"/>
                    </a:lnTo>
                    <a:lnTo>
                      <a:pt x="8539" y="5717"/>
                    </a:lnTo>
                    <a:lnTo>
                      <a:pt x="8681" y="5670"/>
                    </a:lnTo>
                    <a:lnTo>
                      <a:pt x="8822" y="5599"/>
                    </a:lnTo>
                    <a:lnTo>
                      <a:pt x="8939" y="5528"/>
                    </a:lnTo>
                    <a:lnTo>
                      <a:pt x="9151" y="5340"/>
                    </a:lnTo>
                    <a:lnTo>
                      <a:pt x="9339" y="5128"/>
                    </a:lnTo>
                    <a:lnTo>
                      <a:pt x="9410" y="5011"/>
                    </a:lnTo>
                    <a:lnTo>
                      <a:pt x="9480" y="4870"/>
                    </a:lnTo>
                    <a:lnTo>
                      <a:pt x="9527" y="4729"/>
                    </a:lnTo>
                    <a:lnTo>
                      <a:pt x="9575" y="4587"/>
                    </a:lnTo>
                    <a:lnTo>
                      <a:pt x="9598" y="4446"/>
                    </a:lnTo>
                    <a:lnTo>
                      <a:pt x="9598" y="4282"/>
                    </a:lnTo>
                    <a:lnTo>
                      <a:pt x="9575" y="4070"/>
                    </a:lnTo>
                    <a:lnTo>
                      <a:pt x="9551" y="3858"/>
                    </a:lnTo>
                    <a:lnTo>
                      <a:pt x="9457" y="3670"/>
                    </a:lnTo>
                    <a:lnTo>
                      <a:pt x="9363" y="3482"/>
                    </a:lnTo>
                    <a:lnTo>
                      <a:pt x="9245" y="3317"/>
                    </a:lnTo>
                    <a:lnTo>
                      <a:pt x="9104" y="3176"/>
                    </a:lnTo>
                    <a:lnTo>
                      <a:pt x="8939" y="3035"/>
                    </a:lnTo>
                    <a:lnTo>
                      <a:pt x="8775" y="2941"/>
                    </a:lnTo>
                    <a:lnTo>
                      <a:pt x="8775" y="2729"/>
                    </a:lnTo>
                    <a:lnTo>
                      <a:pt x="8751" y="2447"/>
                    </a:lnTo>
                    <a:lnTo>
                      <a:pt x="8728" y="2164"/>
                    </a:lnTo>
                    <a:lnTo>
                      <a:pt x="8657" y="1906"/>
                    </a:lnTo>
                    <a:lnTo>
                      <a:pt x="8563" y="1670"/>
                    </a:lnTo>
                    <a:lnTo>
                      <a:pt x="8445" y="1435"/>
                    </a:lnTo>
                    <a:lnTo>
                      <a:pt x="8304" y="1200"/>
                    </a:lnTo>
                    <a:lnTo>
                      <a:pt x="8163" y="988"/>
                    </a:lnTo>
                    <a:lnTo>
                      <a:pt x="7975" y="800"/>
                    </a:lnTo>
                    <a:lnTo>
                      <a:pt x="7787" y="635"/>
                    </a:lnTo>
                    <a:lnTo>
                      <a:pt x="7575" y="471"/>
                    </a:lnTo>
                    <a:lnTo>
                      <a:pt x="7363" y="330"/>
                    </a:lnTo>
                    <a:lnTo>
                      <a:pt x="7128" y="235"/>
                    </a:lnTo>
                    <a:lnTo>
                      <a:pt x="6869" y="141"/>
                    </a:lnTo>
                    <a:lnTo>
                      <a:pt x="6610" y="71"/>
                    </a:lnTo>
                    <a:lnTo>
                      <a:pt x="6352" y="24"/>
                    </a:lnTo>
                    <a:lnTo>
                      <a:pt x="6069" y="0"/>
                    </a:lnTo>
                    <a:close/>
                  </a:path>
                </a:pathLst>
              </a:custGeom>
              <a:solidFill>
                <a:srgbClr val="5D5D6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7" name="Google Shape;877;p29"/>
              <p:cNvSpPr/>
              <p:nvPr/>
            </p:nvSpPr>
            <p:spPr>
              <a:xfrm>
                <a:off x="5149577" y="3468967"/>
                <a:ext cx="274259" cy="144742"/>
              </a:xfrm>
              <a:custGeom>
                <a:rect b="b" l="l" r="r" t="t"/>
                <a:pathLst>
                  <a:path extrusionOk="0" fill="none" h="4259" w="8070">
                    <a:moveTo>
                      <a:pt x="5293" y="0"/>
                    </a:moveTo>
                    <a:lnTo>
                      <a:pt x="5293" y="0"/>
                    </a:lnTo>
                    <a:lnTo>
                      <a:pt x="5482" y="0"/>
                    </a:lnTo>
                    <a:lnTo>
                      <a:pt x="5670" y="48"/>
                    </a:lnTo>
                    <a:lnTo>
                      <a:pt x="5858" y="95"/>
                    </a:lnTo>
                    <a:lnTo>
                      <a:pt x="6046" y="142"/>
                    </a:lnTo>
                    <a:lnTo>
                      <a:pt x="6211" y="236"/>
                    </a:lnTo>
                    <a:lnTo>
                      <a:pt x="6376" y="330"/>
                    </a:lnTo>
                    <a:lnTo>
                      <a:pt x="6517" y="447"/>
                    </a:lnTo>
                    <a:lnTo>
                      <a:pt x="6658" y="565"/>
                    </a:lnTo>
                    <a:lnTo>
                      <a:pt x="6799" y="706"/>
                    </a:lnTo>
                    <a:lnTo>
                      <a:pt x="6893" y="847"/>
                    </a:lnTo>
                    <a:lnTo>
                      <a:pt x="7011" y="1012"/>
                    </a:lnTo>
                    <a:lnTo>
                      <a:pt x="7081" y="1177"/>
                    </a:lnTo>
                    <a:lnTo>
                      <a:pt x="7152" y="1365"/>
                    </a:lnTo>
                    <a:lnTo>
                      <a:pt x="7199" y="1553"/>
                    </a:lnTo>
                    <a:lnTo>
                      <a:pt x="7222" y="1741"/>
                    </a:lnTo>
                    <a:lnTo>
                      <a:pt x="7246" y="1953"/>
                    </a:lnTo>
                    <a:lnTo>
                      <a:pt x="7246" y="1953"/>
                    </a:lnTo>
                    <a:lnTo>
                      <a:pt x="7222" y="2165"/>
                    </a:lnTo>
                    <a:lnTo>
                      <a:pt x="7199" y="2376"/>
                    </a:lnTo>
                    <a:lnTo>
                      <a:pt x="7128" y="2588"/>
                    </a:lnTo>
                    <a:lnTo>
                      <a:pt x="7058" y="2776"/>
                    </a:lnTo>
                    <a:lnTo>
                      <a:pt x="7317" y="2776"/>
                    </a:lnTo>
                    <a:lnTo>
                      <a:pt x="7317" y="2776"/>
                    </a:lnTo>
                    <a:lnTo>
                      <a:pt x="7481" y="2776"/>
                    </a:lnTo>
                    <a:lnTo>
                      <a:pt x="7622" y="2823"/>
                    </a:lnTo>
                    <a:lnTo>
                      <a:pt x="7740" y="2894"/>
                    </a:lnTo>
                    <a:lnTo>
                      <a:pt x="7858" y="2988"/>
                    </a:lnTo>
                    <a:lnTo>
                      <a:pt x="7928" y="3106"/>
                    </a:lnTo>
                    <a:lnTo>
                      <a:pt x="7999" y="3223"/>
                    </a:lnTo>
                    <a:lnTo>
                      <a:pt x="8046" y="3364"/>
                    </a:lnTo>
                    <a:lnTo>
                      <a:pt x="8069" y="3506"/>
                    </a:lnTo>
                    <a:lnTo>
                      <a:pt x="8069" y="3506"/>
                    </a:lnTo>
                    <a:lnTo>
                      <a:pt x="8046" y="3670"/>
                    </a:lnTo>
                    <a:lnTo>
                      <a:pt x="7999" y="3811"/>
                    </a:lnTo>
                    <a:lnTo>
                      <a:pt x="7928" y="3929"/>
                    </a:lnTo>
                    <a:lnTo>
                      <a:pt x="7858" y="4047"/>
                    </a:lnTo>
                    <a:lnTo>
                      <a:pt x="7740" y="4117"/>
                    </a:lnTo>
                    <a:lnTo>
                      <a:pt x="7622" y="4188"/>
                    </a:lnTo>
                    <a:lnTo>
                      <a:pt x="7481" y="4235"/>
                    </a:lnTo>
                    <a:lnTo>
                      <a:pt x="7317" y="4258"/>
                    </a:lnTo>
                    <a:lnTo>
                      <a:pt x="730" y="4258"/>
                    </a:lnTo>
                    <a:lnTo>
                      <a:pt x="730" y="4258"/>
                    </a:lnTo>
                    <a:lnTo>
                      <a:pt x="589" y="4235"/>
                    </a:lnTo>
                    <a:lnTo>
                      <a:pt x="447" y="4188"/>
                    </a:lnTo>
                    <a:lnTo>
                      <a:pt x="330" y="4117"/>
                    </a:lnTo>
                    <a:lnTo>
                      <a:pt x="212" y="4047"/>
                    </a:lnTo>
                    <a:lnTo>
                      <a:pt x="118" y="3929"/>
                    </a:lnTo>
                    <a:lnTo>
                      <a:pt x="47" y="3811"/>
                    </a:lnTo>
                    <a:lnTo>
                      <a:pt x="0" y="3670"/>
                    </a:lnTo>
                    <a:lnTo>
                      <a:pt x="0" y="3506"/>
                    </a:lnTo>
                    <a:lnTo>
                      <a:pt x="0" y="3506"/>
                    </a:lnTo>
                    <a:lnTo>
                      <a:pt x="0" y="3364"/>
                    </a:lnTo>
                    <a:lnTo>
                      <a:pt x="47" y="3223"/>
                    </a:lnTo>
                    <a:lnTo>
                      <a:pt x="118" y="3106"/>
                    </a:lnTo>
                    <a:lnTo>
                      <a:pt x="212" y="2988"/>
                    </a:lnTo>
                    <a:lnTo>
                      <a:pt x="330" y="2894"/>
                    </a:lnTo>
                    <a:lnTo>
                      <a:pt x="447" y="2823"/>
                    </a:lnTo>
                    <a:lnTo>
                      <a:pt x="589" y="2776"/>
                    </a:lnTo>
                    <a:lnTo>
                      <a:pt x="730" y="2776"/>
                    </a:lnTo>
                    <a:lnTo>
                      <a:pt x="965" y="2776"/>
                    </a:lnTo>
                    <a:lnTo>
                      <a:pt x="965" y="2776"/>
                    </a:lnTo>
                    <a:lnTo>
                      <a:pt x="918" y="2518"/>
                    </a:lnTo>
                    <a:lnTo>
                      <a:pt x="894" y="2259"/>
                    </a:lnTo>
                    <a:lnTo>
                      <a:pt x="894" y="2259"/>
                    </a:lnTo>
                    <a:lnTo>
                      <a:pt x="894" y="2094"/>
                    </a:lnTo>
                    <a:lnTo>
                      <a:pt x="918" y="1929"/>
                    </a:lnTo>
                    <a:lnTo>
                      <a:pt x="965" y="1765"/>
                    </a:lnTo>
                    <a:lnTo>
                      <a:pt x="1012" y="1600"/>
                    </a:lnTo>
                    <a:lnTo>
                      <a:pt x="1083" y="1459"/>
                    </a:lnTo>
                    <a:lnTo>
                      <a:pt x="1177" y="1318"/>
                    </a:lnTo>
                    <a:lnTo>
                      <a:pt x="1271" y="1200"/>
                    </a:lnTo>
                    <a:lnTo>
                      <a:pt x="1388" y="1083"/>
                    </a:lnTo>
                    <a:lnTo>
                      <a:pt x="1506" y="965"/>
                    </a:lnTo>
                    <a:lnTo>
                      <a:pt x="1624" y="871"/>
                    </a:lnTo>
                    <a:lnTo>
                      <a:pt x="1765" y="777"/>
                    </a:lnTo>
                    <a:lnTo>
                      <a:pt x="1906" y="706"/>
                    </a:lnTo>
                    <a:lnTo>
                      <a:pt x="2071" y="659"/>
                    </a:lnTo>
                    <a:lnTo>
                      <a:pt x="2235" y="612"/>
                    </a:lnTo>
                    <a:lnTo>
                      <a:pt x="2400" y="589"/>
                    </a:lnTo>
                    <a:lnTo>
                      <a:pt x="2565" y="589"/>
                    </a:lnTo>
                    <a:lnTo>
                      <a:pt x="2565" y="589"/>
                    </a:lnTo>
                    <a:lnTo>
                      <a:pt x="2847" y="612"/>
                    </a:lnTo>
                    <a:lnTo>
                      <a:pt x="3129" y="683"/>
                    </a:lnTo>
                    <a:lnTo>
                      <a:pt x="3388" y="800"/>
                    </a:lnTo>
                    <a:lnTo>
                      <a:pt x="3623" y="965"/>
                    </a:lnTo>
                    <a:lnTo>
                      <a:pt x="3623" y="965"/>
                    </a:lnTo>
                    <a:lnTo>
                      <a:pt x="3764" y="753"/>
                    </a:lnTo>
                    <a:lnTo>
                      <a:pt x="3929" y="565"/>
                    </a:lnTo>
                    <a:lnTo>
                      <a:pt x="4117" y="400"/>
                    </a:lnTo>
                    <a:lnTo>
                      <a:pt x="4305" y="259"/>
                    </a:lnTo>
                    <a:lnTo>
                      <a:pt x="4541" y="142"/>
                    </a:lnTo>
                    <a:lnTo>
                      <a:pt x="4776" y="71"/>
                    </a:lnTo>
                    <a:lnTo>
                      <a:pt x="5035" y="24"/>
                    </a:lnTo>
                    <a:lnTo>
                      <a:pt x="5293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8" name="Google Shape;878;p29"/>
              <p:cNvSpPr/>
              <p:nvPr/>
            </p:nvSpPr>
            <p:spPr>
              <a:xfrm>
                <a:off x="5123206" y="3442596"/>
                <a:ext cx="326222" cy="196705"/>
              </a:xfrm>
              <a:custGeom>
                <a:rect b="b" l="l" r="r" t="t"/>
                <a:pathLst>
                  <a:path extrusionOk="0" fill="none" h="5788" w="9599">
                    <a:moveTo>
                      <a:pt x="6069" y="0"/>
                    </a:moveTo>
                    <a:lnTo>
                      <a:pt x="6069" y="0"/>
                    </a:lnTo>
                    <a:lnTo>
                      <a:pt x="5811" y="24"/>
                    </a:lnTo>
                    <a:lnTo>
                      <a:pt x="5552" y="71"/>
                    </a:lnTo>
                    <a:lnTo>
                      <a:pt x="5293" y="118"/>
                    </a:lnTo>
                    <a:lnTo>
                      <a:pt x="5058" y="212"/>
                    </a:lnTo>
                    <a:lnTo>
                      <a:pt x="4823" y="306"/>
                    </a:lnTo>
                    <a:lnTo>
                      <a:pt x="4611" y="447"/>
                    </a:lnTo>
                    <a:lnTo>
                      <a:pt x="4399" y="588"/>
                    </a:lnTo>
                    <a:lnTo>
                      <a:pt x="4211" y="753"/>
                    </a:lnTo>
                    <a:lnTo>
                      <a:pt x="4211" y="753"/>
                    </a:lnTo>
                    <a:lnTo>
                      <a:pt x="3999" y="682"/>
                    </a:lnTo>
                    <a:lnTo>
                      <a:pt x="3788" y="635"/>
                    </a:lnTo>
                    <a:lnTo>
                      <a:pt x="3552" y="612"/>
                    </a:lnTo>
                    <a:lnTo>
                      <a:pt x="3341" y="588"/>
                    </a:lnTo>
                    <a:lnTo>
                      <a:pt x="3341" y="588"/>
                    </a:lnTo>
                    <a:lnTo>
                      <a:pt x="3105" y="612"/>
                    </a:lnTo>
                    <a:lnTo>
                      <a:pt x="2870" y="635"/>
                    </a:lnTo>
                    <a:lnTo>
                      <a:pt x="2635" y="706"/>
                    </a:lnTo>
                    <a:lnTo>
                      <a:pt x="2423" y="776"/>
                    </a:lnTo>
                    <a:lnTo>
                      <a:pt x="2211" y="871"/>
                    </a:lnTo>
                    <a:lnTo>
                      <a:pt x="2023" y="988"/>
                    </a:lnTo>
                    <a:lnTo>
                      <a:pt x="1835" y="1129"/>
                    </a:lnTo>
                    <a:lnTo>
                      <a:pt x="1670" y="1270"/>
                    </a:lnTo>
                    <a:lnTo>
                      <a:pt x="1506" y="1435"/>
                    </a:lnTo>
                    <a:lnTo>
                      <a:pt x="1365" y="1623"/>
                    </a:lnTo>
                    <a:lnTo>
                      <a:pt x="1247" y="1812"/>
                    </a:lnTo>
                    <a:lnTo>
                      <a:pt x="1129" y="2000"/>
                    </a:lnTo>
                    <a:lnTo>
                      <a:pt x="1035" y="2211"/>
                    </a:lnTo>
                    <a:lnTo>
                      <a:pt x="988" y="2447"/>
                    </a:lnTo>
                    <a:lnTo>
                      <a:pt x="941" y="2682"/>
                    </a:lnTo>
                    <a:lnTo>
                      <a:pt x="918" y="2917"/>
                    </a:lnTo>
                    <a:lnTo>
                      <a:pt x="918" y="2917"/>
                    </a:lnTo>
                    <a:lnTo>
                      <a:pt x="729" y="3011"/>
                    </a:lnTo>
                    <a:lnTo>
                      <a:pt x="541" y="3129"/>
                    </a:lnTo>
                    <a:lnTo>
                      <a:pt x="400" y="3294"/>
                    </a:lnTo>
                    <a:lnTo>
                      <a:pt x="259" y="3458"/>
                    </a:lnTo>
                    <a:lnTo>
                      <a:pt x="141" y="3646"/>
                    </a:lnTo>
                    <a:lnTo>
                      <a:pt x="71" y="3835"/>
                    </a:lnTo>
                    <a:lnTo>
                      <a:pt x="24" y="4070"/>
                    </a:lnTo>
                    <a:lnTo>
                      <a:pt x="0" y="4282"/>
                    </a:lnTo>
                    <a:lnTo>
                      <a:pt x="0" y="4282"/>
                    </a:lnTo>
                    <a:lnTo>
                      <a:pt x="24" y="4446"/>
                    </a:lnTo>
                    <a:lnTo>
                      <a:pt x="47" y="4587"/>
                    </a:lnTo>
                    <a:lnTo>
                      <a:pt x="71" y="4729"/>
                    </a:lnTo>
                    <a:lnTo>
                      <a:pt x="118" y="4870"/>
                    </a:lnTo>
                    <a:lnTo>
                      <a:pt x="188" y="5011"/>
                    </a:lnTo>
                    <a:lnTo>
                      <a:pt x="259" y="5128"/>
                    </a:lnTo>
                    <a:lnTo>
                      <a:pt x="447" y="5340"/>
                    </a:lnTo>
                    <a:lnTo>
                      <a:pt x="659" y="5528"/>
                    </a:lnTo>
                    <a:lnTo>
                      <a:pt x="800" y="5599"/>
                    </a:lnTo>
                    <a:lnTo>
                      <a:pt x="918" y="5670"/>
                    </a:lnTo>
                    <a:lnTo>
                      <a:pt x="1059" y="5717"/>
                    </a:lnTo>
                    <a:lnTo>
                      <a:pt x="1200" y="5764"/>
                    </a:lnTo>
                    <a:lnTo>
                      <a:pt x="1365" y="5787"/>
                    </a:lnTo>
                    <a:lnTo>
                      <a:pt x="1506" y="5787"/>
                    </a:lnTo>
                    <a:lnTo>
                      <a:pt x="8093" y="5787"/>
                    </a:lnTo>
                    <a:lnTo>
                      <a:pt x="8093" y="5787"/>
                    </a:lnTo>
                    <a:lnTo>
                      <a:pt x="8257" y="5787"/>
                    </a:lnTo>
                    <a:lnTo>
                      <a:pt x="8398" y="5764"/>
                    </a:lnTo>
                    <a:lnTo>
                      <a:pt x="8539" y="5717"/>
                    </a:lnTo>
                    <a:lnTo>
                      <a:pt x="8681" y="5670"/>
                    </a:lnTo>
                    <a:lnTo>
                      <a:pt x="8822" y="5599"/>
                    </a:lnTo>
                    <a:lnTo>
                      <a:pt x="8939" y="5528"/>
                    </a:lnTo>
                    <a:lnTo>
                      <a:pt x="9151" y="5340"/>
                    </a:lnTo>
                    <a:lnTo>
                      <a:pt x="9339" y="5128"/>
                    </a:lnTo>
                    <a:lnTo>
                      <a:pt x="9410" y="5011"/>
                    </a:lnTo>
                    <a:lnTo>
                      <a:pt x="9480" y="4870"/>
                    </a:lnTo>
                    <a:lnTo>
                      <a:pt x="9527" y="4729"/>
                    </a:lnTo>
                    <a:lnTo>
                      <a:pt x="9575" y="4587"/>
                    </a:lnTo>
                    <a:lnTo>
                      <a:pt x="9598" y="4446"/>
                    </a:lnTo>
                    <a:lnTo>
                      <a:pt x="9598" y="4282"/>
                    </a:lnTo>
                    <a:lnTo>
                      <a:pt x="9598" y="4282"/>
                    </a:lnTo>
                    <a:lnTo>
                      <a:pt x="9575" y="4070"/>
                    </a:lnTo>
                    <a:lnTo>
                      <a:pt x="9551" y="3858"/>
                    </a:lnTo>
                    <a:lnTo>
                      <a:pt x="9457" y="3670"/>
                    </a:lnTo>
                    <a:lnTo>
                      <a:pt x="9363" y="3482"/>
                    </a:lnTo>
                    <a:lnTo>
                      <a:pt x="9245" y="3317"/>
                    </a:lnTo>
                    <a:lnTo>
                      <a:pt x="9104" y="3176"/>
                    </a:lnTo>
                    <a:lnTo>
                      <a:pt x="8939" y="3035"/>
                    </a:lnTo>
                    <a:lnTo>
                      <a:pt x="8775" y="2941"/>
                    </a:lnTo>
                    <a:lnTo>
                      <a:pt x="8775" y="2941"/>
                    </a:lnTo>
                    <a:lnTo>
                      <a:pt x="8775" y="2729"/>
                    </a:lnTo>
                    <a:lnTo>
                      <a:pt x="8775" y="2729"/>
                    </a:lnTo>
                    <a:lnTo>
                      <a:pt x="8751" y="2447"/>
                    </a:lnTo>
                    <a:lnTo>
                      <a:pt x="8728" y="2164"/>
                    </a:lnTo>
                    <a:lnTo>
                      <a:pt x="8657" y="1906"/>
                    </a:lnTo>
                    <a:lnTo>
                      <a:pt x="8563" y="1670"/>
                    </a:lnTo>
                    <a:lnTo>
                      <a:pt x="8445" y="1435"/>
                    </a:lnTo>
                    <a:lnTo>
                      <a:pt x="8304" y="1200"/>
                    </a:lnTo>
                    <a:lnTo>
                      <a:pt x="8163" y="988"/>
                    </a:lnTo>
                    <a:lnTo>
                      <a:pt x="7975" y="800"/>
                    </a:lnTo>
                    <a:lnTo>
                      <a:pt x="7787" y="635"/>
                    </a:lnTo>
                    <a:lnTo>
                      <a:pt x="7575" y="471"/>
                    </a:lnTo>
                    <a:lnTo>
                      <a:pt x="7363" y="330"/>
                    </a:lnTo>
                    <a:lnTo>
                      <a:pt x="7128" y="235"/>
                    </a:lnTo>
                    <a:lnTo>
                      <a:pt x="6869" y="141"/>
                    </a:lnTo>
                    <a:lnTo>
                      <a:pt x="6610" y="71"/>
                    </a:lnTo>
                    <a:lnTo>
                      <a:pt x="6352" y="24"/>
                    </a:lnTo>
                    <a:lnTo>
                      <a:pt x="6069" y="0"/>
                    </a:lnTo>
                    <a:lnTo>
                      <a:pt x="6069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879" name="Google Shape;879;p29"/>
            <p:cNvGrpSpPr/>
            <p:nvPr/>
          </p:nvGrpSpPr>
          <p:grpSpPr>
            <a:xfrm>
              <a:off x="3537197" y="4027965"/>
              <a:ext cx="332614" cy="199783"/>
              <a:chOff x="3494735" y="3760752"/>
              <a:chExt cx="326188" cy="195924"/>
            </a:xfrm>
          </p:grpSpPr>
          <p:sp>
            <p:nvSpPr>
              <p:cNvPr id="880" name="Google Shape;880;p29"/>
              <p:cNvSpPr/>
              <p:nvPr/>
            </p:nvSpPr>
            <p:spPr>
              <a:xfrm>
                <a:off x="3521106" y="3786342"/>
                <a:ext cx="274259" cy="144742"/>
              </a:xfrm>
              <a:custGeom>
                <a:rect b="b" l="l" r="r" t="t"/>
                <a:pathLst>
                  <a:path extrusionOk="0" h="4259" w="8070">
                    <a:moveTo>
                      <a:pt x="5293" y="1"/>
                    </a:moveTo>
                    <a:lnTo>
                      <a:pt x="5035" y="24"/>
                    </a:lnTo>
                    <a:lnTo>
                      <a:pt x="4776" y="71"/>
                    </a:lnTo>
                    <a:lnTo>
                      <a:pt x="4541" y="165"/>
                    </a:lnTo>
                    <a:lnTo>
                      <a:pt x="4305" y="259"/>
                    </a:lnTo>
                    <a:lnTo>
                      <a:pt x="4117" y="401"/>
                    </a:lnTo>
                    <a:lnTo>
                      <a:pt x="3929" y="565"/>
                    </a:lnTo>
                    <a:lnTo>
                      <a:pt x="3764" y="753"/>
                    </a:lnTo>
                    <a:lnTo>
                      <a:pt x="3623" y="965"/>
                    </a:lnTo>
                    <a:lnTo>
                      <a:pt x="3388" y="800"/>
                    </a:lnTo>
                    <a:lnTo>
                      <a:pt x="3129" y="683"/>
                    </a:lnTo>
                    <a:lnTo>
                      <a:pt x="2870" y="612"/>
                    </a:lnTo>
                    <a:lnTo>
                      <a:pt x="2565" y="589"/>
                    </a:lnTo>
                    <a:lnTo>
                      <a:pt x="2400" y="589"/>
                    </a:lnTo>
                    <a:lnTo>
                      <a:pt x="2235" y="612"/>
                    </a:lnTo>
                    <a:lnTo>
                      <a:pt x="2071" y="659"/>
                    </a:lnTo>
                    <a:lnTo>
                      <a:pt x="1906" y="730"/>
                    </a:lnTo>
                    <a:lnTo>
                      <a:pt x="1765" y="800"/>
                    </a:lnTo>
                    <a:lnTo>
                      <a:pt x="1624" y="871"/>
                    </a:lnTo>
                    <a:lnTo>
                      <a:pt x="1506" y="965"/>
                    </a:lnTo>
                    <a:lnTo>
                      <a:pt x="1388" y="1083"/>
                    </a:lnTo>
                    <a:lnTo>
                      <a:pt x="1271" y="1200"/>
                    </a:lnTo>
                    <a:lnTo>
                      <a:pt x="1177" y="1318"/>
                    </a:lnTo>
                    <a:lnTo>
                      <a:pt x="1106" y="1459"/>
                    </a:lnTo>
                    <a:lnTo>
                      <a:pt x="1035" y="1624"/>
                    </a:lnTo>
                    <a:lnTo>
                      <a:pt x="965" y="1765"/>
                    </a:lnTo>
                    <a:lnTo>
                      <a:pt x="918" y="1930"/>
                    </a:lnTo>
                    <a:lnTo>
                      <a:pt x="894" y="2094"/>
                    </a:lnTo>
                    <a:lnTo>
                      <a:pt x="894" y="2259"/>
                    </a:lnTo>
                    <a:lnTo>
                      <a:pt x="918" y="2518"/>
                    </a:lnTo>
                    <a:lnTo>
                      <a:pt x="965" y="2776"/>
                    </a:lnTo>
                    <a:lnTo>
                      <a:pt x="730" y="2776"/>
                    </a:lnTo>
                    <a:lnTo>
                      <a:pt x="588" y="2800"/>
                    </a:lnTo>
                    <a:lnTo>
                      <a:pt x="447" y="2824"/>
                    </a:lnTo>
                    <a:lnTo>
                      <a:pt x="330" y="2894"/>
                    </a:lnTo>
                    <a:lnTo>
                      <a:pt x="212" y="2988"/>
                    </a:lnTo>
                    <a:lnTo>
                      <a:pt x="118" y="3106"/>
                    </a:lnTo>
                    <a:lnTo>
                      <a:pt x="47" y="3223"/>
                    </a:lnTo>
                    <a:lnTo>
                      <a:pt x="0" y="3365"/>
                    </a:lnTo>
                    <a:lnTo>
                      <a:pt x="0" y="3529"/>
                    </a:lnTo>
                    <a:lnTo>
                      <a:pt x="0" y="3670"/>
                    </a:lnTo>
                    <a:lnTo>
                      <a:pt x="47" y="3812"/>
                    </a:lnTo>
                    <a:lnTo>
                      <a:pt x="118" y="3929"/>
                    </a:lnTo>
                    <a:lnTo>
                      <a:pt x="212" y="4047"/>
                    </a:lnTo>
                    <a:lnTo>
                      <a:pt x="330" y="4141"/>
                    </a:lnTo>
                    <a:lnTo>
                      <a:pt x="447" y="4211"/>
                    </a:lnTo>
                    <a:lnTo>
                      <a:pt x="588" y="4235"/>
                    </a:lnTo>
                    <a:lnTo>
                      <a:pt x="730" y="4259"/>
                    </a:lnTo>
                    <a:lnTo>
                      <a:pt x="7316" y="4259"/>
                    </a:lnTo>
                    <a:lnTo>
                      <a:pt x="7481" y="4235"/>
                    </a:lnTo>
                    <a:lnTo>
                      <a:pt x="7622" y="4211"/>
                    </a:lnTo>
                    <a:lnTo>
                      <a:pt x="7740" y="4141"/>
                    </a:lnTo>
                    <a:lnTo>
                      <a:pt x="7858" y="4047"/>
                    </a:lnTo>
                    <a:lnTo>
                      <a:pt x="7928" y="3929"/>
                    </a:lnTo>
                    <a:lnTo>
                      <a:pt x="7999" y="3812"/>
                    </a:lnTo>
                    <a:lnTo>
                      <a:pt x="8046" y="3670"/>
                    </a:lnTo>
                    <a:lnTo>
                      <a:pt x="8069" y="3529"/>
                    </a:lnTo>
                    <a:lnTo>
                      <a:pt x="8046" y="3365"/>
                    </a:lnTo>
                    <a:lnTo>
                      <a:pt x="7999" y="3223"/>
                    </a:lnTo>
                    <a:lnTo>
                      <a:pt x="7928" y="3106"/>
                    </a:lnTo>
                    <a:lnTo>
                      <a:pt x="7858" y="2988"/>
                    </a:lnTo>
                    <a:lnTo>
                      <a:pt x="7740" y="2894"/>
                    </a:lnTo>
                    <a:lnTo>
                      <a:pt x="7622" y="2824"/>
                    </a:lnTo>
                    <a:lnTo>
                      <a:pt x="7481" y="2800"/>
                    </a:lnTo>
                    <a:lnTo>
                      <a:pt x="7316" y="2776"/>
                    </a:lnTo>
                    <a:lnTo>
                      <a:pt x="7058" y="2776"/>
                    </a:lnTo>
                    <a:lnTo>
                      <a:pt x="7128" y="2588"/>
                    </a:lnTo>
                    <a:lnTo>
                      <a:pt x="7199" y="2377"/>
                    </a:lnTo>
                    <a:lnTo>
                      <a:pt x="7222" y="2165"/>
                    </a:lnTo>
                    <a:lnTo>
                      <a:pt x="7246" y="1953"/>
                    </a:lnTo>
                    <a:lnTo>
                      <a:pt x="7222" y="1741"/>
                    </a:lnTo>
                    <a:lnTo>
                      <a:pt x="7199" y="1553"/>
                    </a:lnTo>
                    <a:lnTo>
                      <a:pt x="7152" y="1365"/>
                    </a:lnTo>
                    <a:lnTo>
                      <a:pt x="7081" y="1200"/>
                    </a:lnTo>
                    <a:lnTo>
                      <a:pt x="7011" y="1012"/>
                    </a:lnTo>
                    <a:lnTo>
                      <a:pt x="6917" y="871"/>
                    </a:lnTo>
                    <a:lnTo>
                      <a:pt x="6799" y="706"/>
                    </a:lnTo>
                    <a:lnTo>
                      <a:pt x="6658" y="565"/>
                    </a:lnTo>
                    <a:lnTo>
                      <a:pt x="6540" y="448"/>
                    </a:lnTo>
                    <a:lnTo>
                      <a:pt x="6375" y="330"/>
                    </a:lnTo>
                    <a:lnTo>
                      <a:pt x="6211" y="236"/>
                    </a:lnTo>
                    <a:lnTo>
                      <a:pt x="6046" y="165"/>
                    </a:lnTo>
                    <a:lnTo>
                      <a:pt x="5858" y="95"/>
                    </a:lnTo>
                    <a:lnTo>
                      <a:pt x="5693" y="48"/>
                    </a:lnTo>
                    <a:lnTo>
                      <a:pt x="5482" y="24"/>
                    </a:lnTo>
                    <a:lnTo>
                      <a:pt x="5293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1" name="Google Shape;881;p29"/>
              <p:cNvSpPr/>
              <p:nvPr/>
            </p:nvSpPr>
            <p:spPr>
              <a:xfrm>
                <a:off x="3521106" y="3891080"/>
                <a:ext cx="274259" cy="40000"/>
              </a:xfrm>
              <a:custGeom>
                <a:rect b="b" l="l" r="r" t="t"/>
                <a:pathLst>
                  <a:path extrusionOk="0" h="1177" w="8070">
                    <a:moveTo>
                      <a:pt x="142" y="0"/>
                    </a:moveTo>
                    <a:lnTo>
                      <a:pt x="71" y="94"/>
                    </a:lnTo>
                    <a:lnTo>
                      <a:pt x="24" y="212"/>
                    </a:lnTo>
                    <a:lnTo>
                      <a:pt x="0" y="306"/>
                    </a:lnTo>
                    <a:lnTo>
                      <a:pt x="0" y="447"/>
                    </a:lnTo>
                    <a:lnTo>
                      <a:pt x="0" y="588"/>
                    </a:lnTo>
                    <a:lnTo>
                      <a:pt x="47" y="730"/>
                    </a:lnTo>
                    <a:lnTo>
                      <a:pt x="118" y="847"/>
                    </a:lnTo>
                    <a:lnTo>
                      <a:pt x="212" y="965"/>
                    </a:lnTo>
                    <a:lnTo>
                      <a:pt x="330" y="1059"/>
                    </a:lnTo>
                    <a:lnTo>
                      <a:pt x="447" y="1129"/>
                    </a:lnTo>
                    <a:lnTo>
                      <a:pt x="588" y="1153"/>
                    </a:lnTo>
                    <a:lnTo>
                      <a:pt x="730" y="1177"/>
                    </a:lnTo>
                    <a:lnTo>
                      <a:pt x="7316" y="1177"/>
                    </a:lnTo>
                    <a:lnTo>
                      <a:pt x="7481" y="1153"/>
                    </a:lnTo>
                    <a:lnTo>
                      <a:pt x="7622" y="1129"/>
                    </a:lnTo>
                    <a:lnTo>
                      <a:pt x="7740" y="1059"/>
                    </a:lnTo>
                    <a:lnTo>
                      <a:pt x="7858" y="965"/>
                    </a:lnTo>
                    <a:lnTo>
                      <a:pt x="7928" y="847"/>
                    </a:lnTo>
                    <a:lnTo>
                      <a:pt x="7999" y="730"/>
                    </a:lnTo>
                    <a:lnTo>
                      <a:pt x="8046" y="588"/>
                    </a:lnTo>
                    <a:lnTo>
                      <a:pt x="8069" y="447"/>
                    </a:lnTo>
                    <a:lnTo>
                      <a:pt x="8046" y="306"/>
                    </a:lnTo>
                    <a:lnTo>
                      <a:pt x="8022" y="212"/>
                    </a:lnTo>
                    <a:lnTo>
                      <a:pt x="7975" y="94"/>
                    </a:lnTo>
                    <a:lnTo>
                      <a:pt x="7928" y="0"/>
                    </a:lnTo>
                    <a:lnTo>
                      <a:pt x="7810" y="118"/>
                    </a:lnTo>
                    <a:lnTo>
                      <a:pt x="7669" y="212"/>
                    </a:lnTo>
                    <a:lnTo>
                      <a:pt x="7505" y="283"/>
                    </a:lnTo>
                    <a:lnTo>
                      <a:pt x="7316" y="306"/>
                    </a:lnTo>
                    <a:lnTo>
                      <a:pt x="730" y="306"/>
                    </a:lnTo>
                    <a:lnTo>
                      <a:pt x="565" y="283"/>
                    </a:lnTo>
                    <a:lnTo>
                      <a:pt x="400" y="212"/>
                    </a:lnTo>
                    <a:lnTo>
                      <a:pt x="259" y="118"/>
                    </a:lnTo>
                    <a:lnTo>
                      <a:pt x="142" y="0"/>
                    </a:lnTo>
                    <a:close/>
                  </a:path>
                </a:pathLst>
              </a:custGeom>
              <a:solidFill>
                <a:srgbClr val="E4ECF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2" name="Google Shape;882;p29"/>
              <p:cNvSpPr/>
              <p:nvPr/>
            </p:nvSpPr>
            <p:spPr>
              <a:xfrm>
                <a:off x="3494735" y="3760752"/>
                <a:ext cx="326188" cy="195924"/>
              </a:xfrm>
              <a:custGeom>
                <a:rect b="b" l="l" r="r" t="t"/>
                <a:pathLst>
                  <a:path extrusionOk="0" h="5765" w="9598">
                    <a:moveTo>
                      <a:pt x="6069" y="754"/>
                    </a:moveTo>
                    <a:lnTo>
                      <a:pt x="6258" y="777"/>
                    </a:lnTo>
                    <a:lnTo>
                      <a:pt x="6469" y="801"/>
                    </a:lnTo>
                    <a:lnTo>
                      <a:pt x="6634" y="848"/>
                    </a:lnTo>
                    <a:lnTo>
                      <a:pt x="6822" y="918"/>
                    </a:lnTo>
                    <a:lnTo>
                      <a:pt x="6987" y="989"/>
                    </a:lnTo>
                    <a:lnTo>
                      <a:pt x="7151" y="1083"/>
                    </a:lnTo>
                    <a:lnTo>
                      <a:pt x="7316" y="1201"/>
                    </a:lnTo>
                    <a:lnTo>
                      <a:pt x="7434" y="1318"/>
                    </a:lnTo>
                    <a:lnTo>
                      <a:pt x="7575" y="1459"/>
                    </a:lnTo>
                    <a:lnTo>
                      <a:pt x="7693" y="1624"/>
                    </a:lnTo>
                    <a:lnTo>
                      <a:pt x="7787" y="1765"/>
                    </a:lnTo>
                    <a:lnTo>
                      <a:pt x="7857" y="1953"/>
                    </a:lnTo>
                    <a:lnTo>
                      <a:pt x="7928" y="2118"/>
                    </a:lnTo>
                    <a:lnTo>
                      <a:pt x="7975" y="2306"/>
                    </a:lnTo>
                    <a:lnTo>
                      <a:pt x="7998" y="2494"/>
                    </a:lnTo>
                    <a:lnTo>
                      <a:pt x="8022" y="2706"/>
                    </a:lnTo>
                    <a:lnTo>
                      <a:pt x="7998" y="2918"/>
                    </a:lnTo>
                    <a:lnTo>
                      <a:pt x="7975" y="3130"/>
                    </a:lnTo>
                    <a:lnTo>
                      <a:pt x="7904" y="3341"/>
                    </a:lnTo>
                    <a:lnTo>
                      <a:pt x="7834" y="3529"/>
                    </a:lnTo>
                    <a:lnTo>
                      <a:pt x="8092" y="3529"/>
                    </a:lnTo>
                    <a:lnTo>
                      <a:pt x="8257" y="3553"/>
                    </a:lnTo>
                    <a:lnTo>
                      <a:pt x="8398" y="3577"/>
                    </a:lnTo>
                    <a:lnTo>
                      <a:pt x="8516" y="3647"/>
                    </a:lnTo>
                    <a:lnTo>
                      <a:pt x="8634" y="3741"/>
                    </a:lnTo>
                    <a:lnTo>
                      <a:pt x="8704" y="3859"/>
                    </a:lnTo>
                    <a:lnTo>
                      <a:pt x="8775" y="3976"/>
                    </a:lnTo>
                    <a:lnTo>
                      <a:pt x="8822" y="4118"/>
                    </a:lnTo>
                    <a:lnTo>
                      <a:pt x="8845" y="4282"/>
                    </a:lnTo>
                    <a:lnTo>
                      <a:pt x="8822" y="4423"/>
                    </a:lnTo>
                    <a:lnTo>
                      <a:pt x="8775" y="4565"/>
                    </a:lnTo>
                    <a:lnTo>
                      <a:pt x="8704" y="4682"/>
                    </a:lnTo>
                    <a:lnTo>
                      <a:pt x="8634" y="4800"/>
                    </a:lnTo>
                    <a:lnTo>
                      <a:pt x="8516" y="4894"/>
                    </a:lnTo>
                    <a:lnTo>
                      <a:pt x="8398" y="4964"/>
                    </a:lnTo>
                    <a:lnTo>
                      <a:pt x="8257" y="4988"/>
                    </a:lnTo>
                    <a:lnTo>
                      <a:pt x="8092" y="5012"/>
                    </a:lnTo>
                    <a:lnTo>
                      <a:pt x="1506" y="5012"/>
                    </a:lnTo>
                    <a:lnTo>
                      <a:pt x="1364" y="4988"/>
                    </a:lnTo>
                    <a:lnTo>
                      <a:pt x="1223" y="4964"/>
                    </a:lnTo>
                    <a:lnTo>
                      <a:pt x="1106" y="4894"/>
                    </a:lnTo>
                    <a:lnTo>
                      <a:pt x="988" y="4800"/>
                    </a:lnTo>
                    <a:lnTo>
                      <a:pt x="894" y="4682"/>
                    </a:lnTo>
                    <a:lnTo>
                      <a:pt x="823" y="4565"/>
                    </a:lnTo>
                    <a:lnTo>
                      <a:pt x="776" y="4423"/>
                    </a:lnTo>
                    <a:lnTo>
                      <a:pt x="776" y="4282"/>
                    </a:lnTo>
                    <a:lnTo>
                      <a:pt x="776" y="4118"/>
                    </a:lnTo>
                    <a:lnTo>
                      <a:pt x="823" y="3976"/>
                    </a:lnTo>
                    <a:lnTo>
                      <a:pt x="894" y="3859"/>
                    </a:lnTo>
                    <a:lnTo>
                      <a:pt x="988" y="3741"/>
                    </a:lnTo>
                    <a:lnTo>
                      <a:pt x="1106" y="3647"/>
                    </a:lnTo>
                    <a:lnTo>
                      <a:pt x="1223" y="3577"/>
                    </a:lnTo>
                    <a:lnTo>
                      <a:pt x="1364" y="3553"/>
                    </a:lnTo>
                    <a:lnTo>
                      <a:pt x="1506" y="3529"/>
                    </a:lnTo>
                    <a:lnTo>
                      <a:pt x="1741" y="3529"/>
                    </a:lnTo>
                    <a:lnTo>
                      <a:pt x="1694" y="3271"/>
                    </a:lnTo>
                    <a:lnTo>
                      <a:pt x="1670" y="3012"/>
                    </a:lnTo>
                    <a:lnTo>
                      <a:pt x="1670" y="2847"/>
                    </a:lnTo>
                    <a:lnTo>
                      <a:pt x="1694" y="2683"/>
                    </a:lnTo>
                    <a:lnTo>
                      <a:pt x="1741" y="2518"/>
                    </a:lnTo>
                    <a:lnTo>
                      <a:pt x="1811" y="2377"/>
                    </a:lnTo>
                    <a:lnTo>
                      <a:pt x="1882" y="2212"/>
                    </a:lnTo>
                    <a:lnTo>
                      <a:pt x="1953" y="2071"/>
                    </a:lnTo>
                    <a:lnTo>
                      <a:pt x="2047" y="1953"/>
                    </a:lnTo>
                    <a:lnTo>
                      <a:pt x="2164" y="1836"/>
                    </a:lnTo>
                    <a:lnTo>
                      <a:pt x="2282" y="1718"/>
                    </a:lnTo>
                    <a:lnTo>
                      <a:pt x="2400" y="1624"/>
                    </a:lnTo>
                    <a:lnTo>
                      <a:pt x="2541" y="1553"/>
                    </a:lnTo>
                    <a:lnTo>
                      <a:pt x="2682" y="1483"/>
                    </a:lnTo>
                    <a:lnTo>
                      <a:pt x="2847" y="1412"/>
                    </a:lnTo>
                    <a:lnTo>
                      <a:pt x="3011" y="1365"/>
                    </a:lnTo>
                    <a:lnTo>
                      <a:pt x="3176" y="1342"/>
                    </a:lnTo>
                    <a:lnTo>
                      <a:pt x="3341" y="1342"/>
                    </a:lnTo>
                    <a:lnTo>
                      <a:pt x="3646" y="1365"/>
                    </a:lnTo>
                    <a:lnTo>
                      <a:pt x="3905" y="1436"/>
                    </a:lnTo>
                    <a:lnTo>
                      <a:pt x="4164" y="1553"/>
                    </a:lnTo>
                    <a:lnTo>
                      <a:pt x="4399" y="1718"/>
                    </a:lnTo>
                    <a:lnTo>
                      <a:pt x="4540" y="1506"/>
                    </a:lnTo>
                    <a:lnTo>
                      <a:pt x="4705" y="1318"/>
                    </a:lnTo>
                    <a:lnTo>
                      <a:pt x="4893" y="1154"/>
                    </a:lnTo>
                    <a:lnTo>
                      <a:pt x="5081" y="1012"/>
                    </a:lnTo>
                    <a:lnTo>
                      <a:pt x="5317" y="918"/>
                    </a:lnTo>
                    <a:lnTo>
                      <a:pt x="5552" y="824"/>
                    </a:lnTo>
                    <a:lnTo>
                      <a:pt x="5811" y="777"/>
                    </a:lnTo>
                    <a:lnTo>
                      <a:pt x="6069" y="754"/>
                    </a:lnTo>
                    <a:close/>
                    <a:moveTo>
                      <a:pt x="5811" y="1"/>
                    </a:moveTo>
                    <a:lnTo>
                      <a:pt x="5552" y="48"/>
                    </a:lnTo>
                    <a:lnTo>
                      <a:pt x="5293" y="95"/>
                    </a:lnTo>
                    <a:lnTo>
                      <a:pt x="5058" y="189"/>
                    </a:lnTo>
                    <a:lnTo>
                      <a:pt x="4823" y="307"/>
                    </a:lnTo>
                    <a:lnTo>
                      <a:pt x="4611" y="424"/>
                    </a:lnTo>
                    <a:lnTo>
                      <a:pt x="4399" y="565"/>
                    </a:lnTo>
                    <a:lnTo>
                      <a:pt x="4211" y="730"/>
                    </a:lnTo>
                    <a:lnTo>
                      <a:pt x="3999" y="660"/>
                    </a:lnTo>
                    <a:lnTo>
                      <a:pt x="3788" y="612"/>
                    </a:lnTo>
                    <a:lnTo>
                      <a:pt x="3576" y="589"/>
                    </a:lnTo>
                    <a:lnTo>
                      <a:pt x="3105" y="589"/>
                    </a:lnTo>
                    <a:lnTo>
                      <a:pt x="2870" y="636"/>
                    </a:lnTo>
                    <a:lnTo>
                      <a:pt x="2635" y="683"/>
                    </a:lnTo>
                    <a:lnTo>
                      <a:pt x="2423" y="754"/>
                    </a:lnTo>
                    <a:lnTo>
                      <a:pt x="2211" y="848"/>
                    </a:lnTo>
                    <a:lnTo>
                      <a:pt x="2023" y="965"/>
                    </a:lnTo>
                    <a:lnTo>
                      <a:pt x="1835" y="1106"/>
                    </a:lnTo>
                    <a:lnTo>
                      <a:pt x="1670" y="1248"/>
                    </a:lnTo>
                    <a:lnTo>
                      <a:pt x="1506" y="1412"/>
                    </a:lnTo>
                    <a:lnTo>
                      <a:pt x="1364" y="1600"/>
                    </a:lnTo>
                    <a:lnTo>
                      <a:pt x="1247" y="1789"/>
                    </a:lnTo>
                    <a:lnTo>
                      <a:pt x="1129" y="2000"/>
                    </a:lnTo>
                    <a:lnTo>
                      <a:pt x="1059" y="2212"/>
                    </a:lnTo>
                    <a:lnTo>
                      <a:pt x="988" y="2424"/>
                    </a:lnTo>
                    <a:lnTo>
                      <a:pt x="941" y="2659"/>
                    </a:lnTo>
                    <a:lnTo>
                      <a:pt x="918" y="2894"/>
                    </a:lnTo>
                    <a:lnTo>
                      <a:pt x="729" y="2988"/>
                    </a:lnTo>
                    <a:lnTo>
                      <a:pt x="541" y="3130"/>
                    </a:lnTo>
                    <a:lnTo>
                      <a:pt x="400" y="3271"/>
                    </a:lnTo>
                    <a:lnTo>
                      <a:pt x="259" y="3435"/>
                    </a:lnTo>
                    <a:lnTo>
                      <a:pt x="165" y="3624"/>
                    </a:lnTo>
                    <a:lnTo>
                      <a:pt x="71" y="3835"/>
                    </a:lnTo>
                    <a:lnTo>
                      <a:pt x="24" y="4047"/>
                    </a:lnTo>
                    <a:lnTo>
                      <a:pt x="0" y="4282"/>
                    </a:lnTo>
                    <a:lnTo>
                      <a:pt x="24" y="4423"/>
                    </a:lnTo>
                    <a:lnTo>
                      <a:pt x="47" y="4565"/>
                    </a:lnTo>
                    <a:lnTo>
                      <a:pt x="71" y="4729"/>
                    </a:lnTo>
                    <a:lnTo>
                      <a:pt x="118" y="4847"/>
                    </a:lnTo>
                    <a:lnTo>
                      <a:pt x="188" y="4988"/>
                    </a:lnTo>
                    <a:lnTo>
                      <a:pt x="259" y="5106"/>
                    </a:lnTo>
                    <a:lnTo>
                      <a:pt x="447" y="5341"/>
                    </a:lnTo>
                    <a:lnTo>
                      <a:pt x="682" y="5529"/>
                    </a:lnTo>
                    <a:lnTo>
                      <a:pt x="800" y="5600"/>
                    </a:lnTo>
                    <a:lnTo>
                      <a:pt x="918" y="5647"/>
                    </a:lnTo>
                    <a:lnTo>
                      <a:pt x="1059" y="5717"/>
                    </a:lnTo>
                    <a:lnTo>
                      <a:pt x="1200" y="5741"/>
                    </a:lnTo>
                    <a:lnTo>
                      <a:pt x="1364" y="5764"/>
                    </a:lnTo>
                    <a:lnTo>
                      <a:pt x="8257" y="5764"/>
                    </a:lnTo>
                    <a:lnTo>
                      <a:pt x="8398" y="5741"/>
                    </a:lnTo>
                    <a:lnTo>
                      <a:pt x="8539" y="5717"/>
                    </a:lnTo>
                    <a:lnTo>
                      <a:pt x="8681" y="5647"/>
                    </a:lnTo>
                    <a:lnTo>
                      <a:pt x="8822" y="5600"/>
                    </a:lnTo>
                    <a:lnTo>
                      <a:pt x="8939" y="5529"/>
                    </a:lnTo>
                    <a:lnTo>
                      <a:pt x="9151" y="5341"/>
                    </a:lnTo>
                    <a:lnTo>
                      <a:pt x="9339" y="5106"/>
                    </a:lnTo>
                    <a:lnTo>
                      <a:pt x="9410" y="4988"/>
                    </a:lnTo>
                    <a:lnTo>
                      <a:pt x="9480" y="4847"/>
                    </a:lnTo>
                    <a:lnTo>
                      <a:pt x="9527" y="4729"/>
                    </a:lnTo>
                    <a:lnTo>
                      <a:pt x="9574" y="4565"/>
                    </a:lnTo>
                    <a:lnTo>
                      <a:pt x="9598" y="4423"/>
                    </a:lnTo>
                    <a:lnTo>
                      <a:pt x="9598" y="4282"/>
                    </a:lnTo>
                    <a:lnTo>
                      <a:pt x="9598" y="4047"/>
                    </a:lnTo>
                    <a:lnTo>
                      <a:pt x="9551" y="3835"/>
                    </a:lnTo>
                    <a:lnTo>
                      <a:pt x="9480" y="3647"/>
                    </a:lnTo>
                    <a:lnTo>
                      <a:pt x="9363" y="3459"/>
                    </a:lnTo>
                    <a:lnTo>
                      <a:pt x="9245" y="3294"/>
                    </a:lnTo>
                    <a:lnTo>
                      <a:pt x="9104" y="3153"/>
                    </a:lnTo>
                    <a:lnTo>
                      <a:pt x="8939" y="3035"/>
                    </a:lnTo>
                    <a:lnTo>
                      <a:pt x="8775" y="2918"/>
                    </a:lnTo>
                    <a:lnTo>
                      <a:pt x="8775" y="2706"/>
                    </a:lnTo>
                    <a:lnTo>
                      <a:pt x="8751" y="2424"/>
                    </a:lnTo>
                    <a:lnTo>
                      <a:pt x="8728" y="2165"/>
                    </a:lnTo>
                    <a:lnTo>
                      <a:pt x="8657" y="1906"/>
                    </a:lnTo>
                    <a:lnTo>
                      <a:pt x="8563" y="1648"/>
                    </a:lnTo>
                    <a:lnTo>
                      <a:pt x="8445" y="1412"/>
                    </a:lnTo>
                    <a:lnTo>
                      <a:pt x="8304" y="1201"/>
                    </a:lnTo>
                    <a:lnTo>
                      <a:pt x="8163" y="989"/>
                    </a:lnTo>
                    <a:lnTo>
                      <a:pt x="7975" y="777"/>
                    </a:lnTo>
                    <a:lnTo>
                      <a:pt x="7787" y="612"/>
                    </a:lnTo>
                    <a:lnTo>
                      <a:pt x="7575" y="448"/>
                    </a:lnTo>
                    <a:lnTo>
                      <a:pt x="7363" y="330"/>
                    </a:lnTo>
                    <a:lnTo>
                      <a:pt x="7128" y="213"/>
                    </a:lnTo>
                    <a:lnTo>
                      <a:pt x="6869" y="118"/>
                    </a:lnTo>
                    <a:lnTo>
                      <a:pt x="6610" y="48"/>
                    </a:lnTo>
                    <a:lnTo>
                      <a:pt x="6352" y="1"/>
                    </a:lnTo>
                    <a:close/>
                  </a:path>
                </a:pathLst>
              </a:custGeom>
              <a:solidFill>
                <a:srgbClr val="5D5D6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3" name="Google Shape;883;p29"/>
              <p:cNvSpPr/>
              <p:nvPr/>
            </p:nvSpPr>
            <p:spPr>
              <a:xfrm>
                <a:off x="3521106" y="3786342"/>
                <a:ext cx="274259" cy="144742"/>
              </a:xfrm>
              <a:custGeom>
                <a:rect b="b" l="l" r="r" t="t"/>
                <a:pathLst>
                  <a:path extrusionOk="0" fill="none" h="4259" w="8070">
                    <a:moveTo>
                      <a:pt x="5293" y="1"/>
                    </a:moveTo>
                    <a:lnTo>
                      <a:pt x="5293" y="1"/>
                    </a:lnTo>
                    <a:lnTo>
                      <a:pt x="5482" y="24"/>
                    </a:lnTo>
                    <a:lnTo>
                      <a:pt x="5693" y="48"/>
                    </a:lnTo>
                    <a:lnTo>
                      <a:pt x="5858" y="95"/>
                    </a:lnTo>
                    <a:lnTo>
                      <a:pt x="6046" y="165"/>
                    </a:lnTo>
                    <a:lnTo>
                      <a:pt x="6211" y="236"/>
                    </a:lnTo>
                    <a:lnTo>
                      <a:pt x="6375" y="330"/>
                    </a:lnTo>
                    <a:lnTo>
                      <a:pt x="6540" y="448"/>
                    </a:lnTo>
                    <a:lnTo>
                      <a:pt x="6658" y="565"/>
                    </a:lnTo>
                    <a:lnTo>
                      <a:pt x="6799" y="706"/>
                    </a:lnTo>
                    <a:lnTo>
                      <a:pt x="6917" y="871"/>
                    </a:lnTo>
                    <a:lnTo>
                      <a:pt x="7011" y="1012"/>
                    </a:lnTo>
                    <a:lnTo>
                      <a:pt x="7081" y="1200"/>
                    </a:lnTo>
                    <a:lnTo>
                      <a:pt x="7152" y="1365"/>
                    </a:lnTo>
                    <a:lnTo>
                      <a:pt x="7199" y="1553"/>
                    </a:lnTo>
                    <a:lnTo>
                      <a:pt x="7222" y="1741"/>
                    </a:lnTo>
                    <a:lnTo>
                      <a:pt x="7246" y="1953"/>
                    </a:lnTo>
                    <a:lnTo>
                      <a:pt x="7246" y="1953"/>
                    </a:lnTo>
                    <a:lnTo>
                      <a:pt x="7222" y="2165"/>
                    </a:lnTo>
                    <a:lnTo>
                      <a:pt x="7199" y="2377"/>
                    </a:lnTo>
                    <a:lnTo>
                      <a:pt x="7128" y="2588"/>
                    </a:lnTo>
                    <a:lnTo>
                      <a:pt x="7058" y="2776"/>
                    </a:lnTo>
                    <a:lnTo>
                      <a:pt x="7316" y="2776"/>
                    </a:lnTo>
                    <a:lnTo>
                      <a:pt x="7316" y="2776"/>
                    </a:lnTo>
                    <a:lnTo>
                      <a:pt x="7481" y="2800"/>
                    </a:lnTo>
                    <a:lnTo>
                      <a:pt x="7622" y="2824"/>
                    </a:lnTo>
                    <a:lnTo>
                      <a:pt x="7740" y="2894"/>
                    </a:lnTo>
                    <a:lnTo>
                      <a:pt x="7858" y="2988"/>
                    </a:lnTo>
                    <a:lnTo>
                      <a:pt x="7928" y="3106"/>
                    </a:lnTo>
                    <a:lnTo>
                      <a:pt x="7999" y="3223"/>
                    </a:lnTo>
                    <a:lnTo>
                      <a:pt x="8046" y="3365"/>
                    </a:lnTo>
                    <a:lnTo>
                      <a:pt x="8069" y="3529"/>
                    </a:lnTo>
                    <a:lnTo>
                      <a:pt x="8069" y="3529"/>
                    </a:lnTo>
                    <a:lnTo>
                      <a:pt x="8046" y="3670"/>
                    </a:lnTo>
                    <a:lnTo>
                      <a:pt x="7999" y="3812"/>
                    </a:lnTo>
                    <a:lnTo>
                      <a:pt x="7928" y="3929"/>
                    </a:lnTo>
                    <a:lnTo>
                      <a:pt x="7858" y="4047"/>
                    </a:lnTo>
                    <a:lnTo>
                      <a:pt x="7740" y="4141"/>
                    </a:lnTo>
                    <a:lnTo>
                      <a:pt x="7622" y="4211"/>
                    </a:lnTo>
                    <a:lnTo>
                      <a:pt x="7481" y="4235"/>
                    </a:lnTo>
                    <a:lnTo>
                      <a:pt x="7316" y="4259"/>
                    </a:lnTo>
                    <a:lnTo>
                      <a:pt x="730" y="4259"/>
                    </a:lnTo>
                    <a:lnTo>
                      <a:pt x="730" y="4259"/>
                    </a:lnTo>
                    <a:lnTo>
                      <a:pt x="588" y="4235"/>
                    </a:lnTo>
                    <a:lnTo>
                      <a:pt x="447" y="4211"/>
                    </a:lnTo>
                    <a:lnTo>
                      <a:pt x="330" y="4141"/>
                    </a:lnTo>
                    <a:lnTo>
                      <a:pt x="212" y="4047"/>
                    </a:lnTo>
                    <a:lnTo>
                      <a:pt x="118" y="3929"/>
                    </a:lnTo>
                    <a:lnTo>
                      <a:pt x="47" y="3812"/>
                    </a:lnTo>
                    <a:lnTo>
                      <a:pt x="0" y="3670"/>
                    </a:lnTo>
                    <a:lnTo>
                      <a:pt x="0" y="3529"/>
                    </a:lnTo>
                    <a:lnTo>
                      <a:pt x="0" y="3529"/>
                    </a:lnTo>
                    <a:lnTo>
                      <a:pt x="0" y="3365"/>
                    </a:lnTo>
                    <a:lnTo>
                      <a:pt x="47" y="3223"/>
                    </a:lnTo>
                    <a:lnTo>
                      <a:pt x="118" y="3106"/>
                    </a:lnTo>
                    <a:lnTo>
                      <a:pt x="212" y="2988"/>
                    </a:lnTo>
                    <a:lnTo>
                      <a:pt x="330" y="2894"/>
                    </a:lnTo>
                    <a:lnTo>
                      <a:pt x="447" y="2824"/>
                    </a:lnTo>
                    <a:lnTo>
                      <a:pt x="588" y="2800"/>
                    </a:lnTo>
                    <a:lnTo>
                      <a:pt x="730" y="2776"/>
                    </a:lnTo>
                    <a:lnTo>
                      <a:pt x="965" y="2776"/>
                    </a:lnTo>
                    <a:lnTo>
                      <a:pt x="965" y="2776"/>
                    </a:lnTo>
                    <a:lnTo>
                      <a:pt x="918" y="2518"/>
                    </a:lnTo>
                    <a:lnTo>
                      <a:pt x="894" y="2259"/>
                    </a:lnTo>
                    <a:lnTo>
                      <a:pt x="894" y="2259"/>
                    </a:lnTo>
                    <a:lnTo>
                      <a:pt x="894" y="2094"/>
                    </a:lnTo>
                    <a:lnTo>
                      <a:pt x="918" y="1930"/>
                    </a:lnTo>
                    <a:lnTo>
                      <a:pt x="965" y="1765"/>
                    </a:lnTo>
                    <a:lnTo>
                      <a:pt x="1035" y="1624"/>
                    </a:lnTo>
                    <a:lnTo>
                      <a:pt x="1106" y="1459"/>
                    </a:lnTo>
                    <a:lnTo>
                      <a:pt x="1177" y="1318"/>
                    </a:lnTo>
                    <a:lnTo>
                      <a:pt x="1271" y="1200"/>
                    </a:lnTo>
                    <a:lnTo>
                      <a:pt x="1388" y="1083"/>
                    </a:lnTo>
                    <a:lnTo>
                      <a:pt x="1506" y="965"/>
                    </a:lnTo>
                    <a:lnTo>
                      <a:pt x="1624" y="871"/>
                    </a:lnTo>
                    <a:lnTo>
                      <a:pt x="1765" y="800"/>
                    </a:lnTo>
                    <a:lnTo>
                      <a:pt x="1906" y="730"/>
                    </a:lnTo>
                    <a:lnTo>
                      <a:pt x="2071" y="659"/>
                    </a:lnTo>
                    <a:lnTo>
                      <a:pt x="2235" y="612"/>
                    </a:lnTo>
                    <a:lnTo>
                      <a:pt x="2400" y="589"/>
                    </a:lnTo>
                    <a:lnTo>
                      <a:pt x="2565" y="589"/>
                    </a:lnTo>
                    <a:lnTo>
                      <a:pt x="2565" y="589"/>
                    </a:lnTo>
                    <a:lnTo>
                      <a:pt x="2870" y="612"/>
                    </a:lnTo>
                    <a:lnTo>
                      <a:pt x="3129" y="683"/>
                    </a:lnTo>
                    <a:lnTo>
                      <a:pt x="3388" y="800"/>
                    </a:lnTo>
                    <a:lnTo>
                      <a:pt x="3623" y="965"/>
                    </a:lnTo>
                    <a:lnTo>
                      <a:pt x="3623" y="965"/>
                    </a:lnTo>
                    <a:lnTo>
                      <a:pt x="3764" y="753"/>
                    </a:lnTo>
                    <a:lnTo>
                      <a:pt x="3929" y="565"/>
                    </a:lnTo>
                    <a:lnTo>
                      <a:pt x="4117" y="401"/>
                    </a:lnTo>
                    <a:lnTo>
                      <a:pt x="4305" y="259"/>
                    </a:lnTo>
                    <a:lnTo>
                      <a:pt x="4541" y="165"/>
                    </a:lnTo>
                    <a:lnTo>
                      <a:pt x="4776" y="71"/>
                    </a:lnTo>
                    <a:lnTo>
                      <a:pt x="5035" y="24"/>
                    </a:lnTo>
                    <a:lnTo>
                      <a:pt x="5293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4" name="Google Shape;884;p29"/>
              <p:cNvSpPr/>
              <p:nvPr/>
            </p:nvSpPr>
            <p:spPr>
              <a:xfrm>
                <a:off x="3494735" y="3760752"/>
                <a:ext cx="326188" cy="195924"/>
              </a:xfrm>
              <a:custGeom>
                <a:rect b="b" l="l" r="r" t="t"/>
                <a:pathLst>
                  <a:path extrusionOk="0" fill="none" h="5765" w="9598">
                    <a:moveTo>
                      <a:pt x="6069" y="1"/>
                    </a:moveTo>
                    <a:lnTo>
                      <a:pt x="6069" y="1"/>
                    </a:lnTo>
                    <a:lnTo>
                      <a:pt x="5811" y="1"/>
                    </a:lnTo>
                    <a:lnTo>
                      <a:pt x="5552" y="48"/>
                    </a:lnTo>
                    <a:lnTo>
                      <a:pt x="5293" y="95"/>
                    </a:lnTo>
                    <a:lnTo>
                      <a:pt x="5058" y="189"/>
                    </a:lnTo>
                    <a:lnTo>
                      <a:pt x="4823" y="307"/>
                    </a:lnTo>
                    <a:lnTo>
                      <a:pt x="4611" y="424"/>
                    </a:lnTo>
                    <a:lnTo>
                      <a:pt x="4399" y="565"/>
                    </a:lnTo>
                    <a:lnTo>
                      <a:pt x="4211" y="730"/>
                    </a:lnTo>
                    <a:lnTo>
                      <a:pt x="4211" y="730"/>
                    </a:lnTo>
                    <a:lnTo>
                      <a:pt x="3999" y="660"/>
                    </a:lnTo>
                    <a:lnTo>
                      <a:pt x="3788" y="612"/>
                    </a:lnTo>
                    <a:lnTo>
                      <a:pt x="3576" y="589"/>
                    </a:lnTo>
                    <a:lnTo>
                      <a:pt x="3341" y="589"/>
                    </a:lnTo>
                    <a:lnTo>
                      <a:pt x="3341" y="589"/>
                    </a:lnTo>
                    <a:lnTo>
                      <a:pt x="3105" y="589"/>
                    </a:lnTo>
                    <a:lnTo>
                      <a:pt x="2870" y="636"/>
                    </a:lnTo>
                    <a:lnTo>
                      <a:pt x="2635" y="683"/>
                    </a:lnTo>
                    <a:lnTo>
                      <a:pt x="2423" y="754"/>
                    </a:lnTo>
                    <a:lnTo>
                      <a:pt x="2211" y="848"/>
                    </a:lnTo>
                    <a:lnTo>
                      <a:pt x="2023" y="965"/>
                    </a:lnTo>
                    <a:lnTo>
                      <a:pt x="1835" y="1106"/>
                    </a:lnTo>
                    <a:lnTo>
                      <a:pt x="1670" y="1248"/>
                    </a:lnTo>
                    <a:lnTo>
                      <a:pt x="1506" y="1412"/>
                    </a:lnTo>
                    <a:lnTo>
                      <a:pt x="1364" y="1600"/>
                    </a:lnTo>
                    <a:lnTo>
                      <a:pt x="1247" y="1789"/>
                    </a:lnTo>
                    <a:lnTo>
                      <a:pt x="1129" y="2000"/>
                    </a:lnTo>
                    <a:lnTo>
                      <a:pt x="1059" y="2212"/>
                    </a:lnTo>
                    <a:lnTo>
                      <a:pt x="988" y="2424"/>
                    </a:lnTo>
                    <a:lnTo>
                      <a:pt x="941" y="2659"/>
                    </a:lnTo>
                    <a:lnTo>
                      <a:pt x="918" y="2894"/>
                    </a:lnTo>
                    <a:lnTo>
                      <a:pt x="918" y="2894"/>
                    </a:lnTo>
                    <a:lnTo>
                      <a:pt x="729" y="2988"/>
                    </a:lnTo>
                    <a:lnTo>
                      <a:pt x="541" y="3130"/>
                    </a:lnTo>
                    <a:lnTo>
                      <a:pt x="400" y="3271"/>
                    </a:lnTo>
                    <a:lnTo>
                      <a:pt x="259" y="3435"/>
                    </a:lnTo>
                    <a:lnTo>
                      <a:pt x="165" y="3624"/>
                    </a:lnTo>
                    <a:lnTo>
                      <a:pt x="71" y="3835"/>
                    </a:lnTo>
                    <a:lnTo>
                      <a:pt x="24" y="4047"/>
                    </a:lnTo>
                    <a:lnTo>
                      <a:pt x="0" y="4282"/>
                    </a:lnTo>
                    <a:lnTo>
                      <a:pt x="0" y="4282"/>
                    </a:lnTo>
                    <a:lnTo>
                      <a:pt x="24" y="4423"/>
                    </a:lnTo>
                    <a:lnTo>
                      <a:pt x="47" y="4565"/>
                    </a:lnTo>
                    <a:lnTo>
                      <a:pt x="71" y="4729"/>
                    </a:lnTo>
                    <a:lnTo>
                      <a:pt x="118" y="4847"/>
                    </a:lnTo>
                    <a:lnTo>
                      <a:pt x="188" y="4988"/>
                    </a:lnTo>
                    <a:lnTo>
                      <a:pt x="259" y="5106"/>
                    </a:lnTo>
                    <a:lnTo>
                      <a:pt x="447" y="5341"/>
                    </a:lnTo>
                    <a:lnTo>
                      <a:pt x="682" y="5529"/>
                    </a:lnTo>
                    <a:lnTo>
                      <a:pt x="800" y="5600"/>
                    </a:lnTo>
                    <a:lnTo>
                      <a:pt x="918" y="5647"/>
                    </a:lnTo>
                    <a:lnTo>
                      <a:pt x="1059" y="5717"/>
                    </a:lnTo>
                    <a:lnTo>
                      <a:pt x="1200" y="5741"/>
                    </a:lnTo>
                    <a:lnTo>
                      <a:pt x="1364" y="5764"/>
                    </a:lnTo>
                    <a:lnTo>
                      <a:pt x="1506" y="5764"/>
                    </a:lnTo>
                    <a:lnTo>
                      <a:pt x="8092" y="5764"/>
                    </a:lnTo>
                    <a:lnTo>
                      <a:pt x="8092" y="5764"/>
                    </a:lnTo>
                    <a:lnTo>
                      <a:pt x="8257" y="5764"/>
                    </a:lnTo>
                    <a:lnTo>
                      <a:pt x="8398" y="5741"/>
                    </a:lnTo>
                    <a:lnTo>
                      <a:pt x="8539" y="5717"/>
                    </a:lnTo>
                    <a:lnTo>
                      <a:pt x="8681" y="5647"/>
                    </a:lnTo>
                    <a:lnTo>
                      <a:pt x="8822" y="5600"/>
                    </a:lnTo>
                    <a:lnTo>
                      <a:pt x="8939" y="5529"/>
                    </a:lnTo>
                    <a:lnTo>
                      <a:pt x="9151" y="5341"/>
                    </a:lnTo>
                    <a:lnTo>
                      <a:pt x="9339" y="5106"/>
                    </a:lnTo>
                    <a:lnTo>
                      <a:pt x="9410" y="4988"/>
                    </a:lnTo>
                    <a:lnTo>
                      <a:pt x="9480" y="4847"/>
                    </a:lnTo>
                    <a:lnTo>
                      <a:pt x="9527" y="4729"/>
                    </a:lnTo>
                    <a:lnTo>
                      <a:pt x="9574" y="4565"/>
                    </a:lnTo>
                    <a:lnTo>
                      <a:pt x="9598" y="4423"/>
                    </a:lnTo>
                    <a:lnTo>
                      <a:pt x="9598" y="4282"/>
                    </a:lnTo>
                    <a:lnTo>
                      <a:pt x="9598" y="4282"/>
                    </a:lnTo>
                    <a:lnTo>
                      <a:pt x="9598" y="4047"/>
                    </a:lnTo>
                    <a:lnTo>
                      <a:pt x="9551" y="3835"/>
                    </a:lnTo>
                    <a:lnTo>
                      <a:pt x="9480" y="3647"/>
                    </a:lnTo>
                    <a:lnTo>
                      <a:pt x="9363" y="3459"/>
                    </a:lnTo>
                    <a:lnTo>
                      <a:pt x="9245" y="3294"/>
                    </a:lnTo>
                    <a:lnTo>
                      <a:pt x="9104" y="3153"/>
                    </a:lnTo>
                    <a:lnTo>
                      <a:pt x="8939" y="3035"/>
                    </a:lnTo>
                    <a:lnTo>
                      <a:pt x="8775" y="2918"/>
                    </a:lnTo>
                    <a:lnTo>
                      <a:pt x="8775" y="2918"/>
                    </a:lnTo>
                    <a:lnTo>
                      <a:pt x="8775" y="2706"/>
                    </a:lnTo>
                    <a:lnTo>
                      <a:pt x="8775" y="2706"/>
                    </a:lnTo>
                    <a:lnTo>
                      <a:pt x="8751" y="2424"/>
                    </a:lnTo>
                    <a:lnTo>
                      <a:pt x="8728" y="2165"/>
                    </a:lnTo>
                    <a:lnTo>
                      <a:pt x="8657" y="1906"/>
                    </a:lnTo>
                    <a:lnTo>
                      <a:pt x="8563" y="1648"/>
                    </a:lnTo>
                    <a:lnTo>
                      <a:pt x="8445" y="1412"/>
                    </a:lnTo>
                    <a:lnTo>
                      <a:pt x="8304" y="1201"/>
                    </a:lnTo>
                    <a:lnTo>
                      <a:pt x="8163" y="989"/>
                    </a:lnTo>
                    <a:lnTo>
                      <a:pt x="7975" y="777"/>
                    </a:lnTo>
                    <a:lnTo>
                      <a:pt x="7787" y="612"/>
                    </a:lnTo>
                    <a:lnTo>
                      <a:pt x="7575" y="448"/>
                    </a:lnTo>
                    <a:lnTo>
                      <a:pt x="7363" y="330"/>
                    </a:lnTo>
                    <a:lnTo>
                      <a:pt x="7128" y="213"/>
                    </a:lnTo>
                    <a:lnTo>
                      <a:pt x="6869" y="118"/>
                    </a:lnTo>
                    <a:lnTo>
                      <a:pt x="6610" y="48"/>
                    </a:lnTo>
                    <a:lnTo>
                      <a:pt x="6352" y="1"/>
                    </a:lnTo>
                    <a:lnTo>
                      <a:pt x="6069" y="1"/>
                    </a:lnTo>
                    <a:lnTo>
                      <a:pt x="6069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885" name="Google Shape;885;p29"/>
            <p:cNvSpPr/>
            <p:nvPr/>
          </p:nvSpPr>
          <p:spPr>
            <a:xfrm>
              <a:off x="5298414" y="4367229"/>
              <a:ext cx="130985" cy="45354"/>
            </a:xfrm>
            <a:custGeom>
              <a:rect b="b" l="l" r="r" t="t"/>
              <a:pathLst>
                <a:path extrusionOk="0" h="1483" w="4283">
                  <a:moveTo>
                    <a:pt x="754" y="1"/>
                  </a:moveTo>
                  <a:lnTo>
                    <a:pt x="589" y="24"/>
                  </a:lnTo>
                  <a:lnTo>
                    <a:pt x="471" y="72"/>
                  </a:lnTo>
                  <a:lnTo>
                    <a:pt x="330" y="142"/>
                  </a:lnTo>
                  <a:lnTo>
                    <a:pt x="213" y="236"/>
                  </a:lnTo>
                  <a:lnTo>
                    <a:pt x="142" y="330"/>
                  </a:lnTo>
                  <a:lnTo>
                    <a:pt x="71" y="424"/>
                  </a:lnTo>
                  <a:lnTo>
                    <a:pt x="24" y="589"/>
                  </a:lnTo>
                  <a:lnTo>
                    <a:pt x="1" y="754"/>
                  </a:lnTo>
                  <a:lnTo>
                    <a:pt x="24" y="895"/>
                  </a:lnTo>
                  <a:lnTo>
                    <a:pt x="71" y="1036"/>
                  </a:lnTo>
                  <a:lnTo>
                    <a:pt x="142" y="1177"/>
                  </a:lnTo>
                  <a:lnTo>
                    <a:pt x="236" y="1271"/>
                  </a:lnTo>
                  <a:lnTo>
                    <a:pt x="330" y="1365"/>
                  </a:lnTo>
                  <a:lnTo>
                    <a:pt x="471" y="1436"/>
                  </a:lnTo>
                  <a:lnTo>
                    <a:pt x="589" y="1483"/>
                  </a:lnTo>
                  <a:lnTo>
                    <a:pt x="3671" y="1483"/>
                  </a:lnTo>
                  <a:lnTo>
                    <a:pt x="3812" y="1436"/>
                  </a:lnTo>
                  <a:lnTo>
                    <a:pt x="3953" y="1365"/>
                  </a:lnTo>
                  <a:lnTo>
                    <a:pt x="4047" y="1271"/>
                  </a:lnTo>
                  <a:lnTo>
                    <a:pt x="4141" y="1177"/>
                  </a:lnTo>
                  <a:lnTo>
                    <a:pt x="4212" y="1036"/>
                  </a:lnTo>
                  <a:lnTo>
                    <a:pt x="4259" y="895"/>
                  </a:lnTo>
                  <a:lnTo>
                    <a:pt x="4282" y="754"/>
                  </a:lnTo>
                  <a:lnTo>
                    <a:pt x="4259" y="589"/>
                  </a:lnTo>
                  <a:lnTo>
                    <a:pt x="4188" y="424"/>
                  </a:lnTo>
                  <a:lnTo>
                    <a:pt x="4141" y="330"/>
                  </a:lnTo>
                  <a:lnTo>
                    <a:pt x="4094" y="260"/>
                  </a:lnTo>
                  <a:lnTo>
                    <a:pt x="3929" y="119"/>
                  </a:lnTo>
                  <a:lnTo>
                    <a:pt x="3835" y="72"/>
                  </a:lnTo>
                  <a:lnTo>
                    <a:pt x="3741" y="48"/>
                  </a:lnTo>
                  <a:lnTo>
                    <a:pt x="3647" y="24"/>
                  </a:lnTo>
                  <a:lnTo>
                    <a:pt x="3530" y="1"/>
                  </a:lnTo>
                  <a:close/>
                </a:path>
              </a:pathLst>
            </a:custGeom>
            <a:solidFill>
              <a:srgbClr val="E4EC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6" name="Google Shape;886;p29"/>
            <p:cNvSpPr/>
            <p:nvPr/>
          </p:nvSpPr>
          <p:spPr>
            <a:xfrm>
              <a:off x="5300586" y="4367229"/>
              <a:ext cx="125939" cy="25934"/>
            </a:xfrm>
            <a:custGeom>
              <a:rect b="b" l="l" r="r" t="t"/>
              <a:pathLst>
                <a:path extrusionOk="0" h="848" w="4118">
                  <a:moveTo>
                    <a:pt x="683" y="1"/>
                  </a:moveTo>
                  <a:lnTo>
                    <a:pt x="518" y="24"/>
                  </a:lnTo>
                  <a:lnTo>
                    <a:pt x="400" y="72"/>
                  </a:lnTo>
                  <a:lnTo>
                    <a:pt x="259" y="142"/>
                  </a:lnTo>
                  <a:lnTo>
                    <a:pt x="142" y="236"/>
                  </a:lnTo>
                  <a:lnTo>
                    <a:pt x="71" y="330"/>
                  </a:lnTo>
                  <a:lnTo>
                    <a:pt x="0" y="424"/>
                  </a:lnTo>
                  <a:lnTo>
                    <a:pt x="71" y="519"/>
                  </a:lnTo>
                  <a:lnTo>
                    <a:pt x="118" y="589"/>
                  </a:lnTo>
                  <a:lnTo>
                    <a:pt x="283" y="730"/>
                  </a:lnTo>
                  <a:lnTo>
                    <a:pt x="377" y="777"/>
                  </a:lnTo>
                  <a:lnTo>
                    <a:pt x="471" y="801"/>
                  </a:lnTo>
                  <a:lnTo>
                    <a:pt x="565" y="824"/>
                  </a:lnTo>
                  <a:lnTo>
                    <a:pt x="683" y="848"/>
                  </a:lnTo>
                  <a:lnTo>
                    <a:pt x="3459" y="848"/>
                  </a:lnTo>
                  <a:lnTo>
                    <a:pt x="3600" y="824"/>
                  </a:lnTo>
                  <a:lnTo>
                    <a:pt x="3741" y="777"/>
                  </a:lnTo>
                  <a:lnTo>
                    <a:pt x="3882" y="707"/>
                  </a:lnTo>
                  <a:lnTo>
                    <a:pt x="3976" y="613"/>
                  </a:lnTo>
                  <a:lnTo>
                    <a:pt x="4070" y="519"/>
                  </a:lnTo>
                  <a:lnTo>
                    <a:pt x="4117" y="424"/>
                  </a:lnTo>
                  <a:lnTo>
                    <a:pt x="4070" y="330"/>
                  </a:lnTo>
                  <a:lnTo>
                    <a:pt x="4023" y="260"/>
                  </a:lnTo>
                  <a:lnTo>
                    <a:pt x="3858" y="119"/>
                  </a:lnTo>
                  <a:lnTo>
                    <a:pt x="3764" y="72"/>
                  </a:lnTo>
                  <a:lnTo>
                    <a:pt x="3670" y="48"/>
                  </a:lnTo>
                  <a:lnTo>
                    <a:pt x="3576" y="24"/>
                  </a:lnTo>
                  <a:lnTo>
                    <a:pt x="345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7" name="Google Shape;887;p29"/>
            <p:cNvSpPr/>
            <p:nvPr/>
          </p:nvSpPr>
          <p:spPr>
            <a:xfrm>
              <a:off x="5275417" y="4344232"/>
              <a:ext cx="177012" cy="92114"/>
            </a:xfrm>
            <a:custGeom>
              <a:rect b="b" l="l" r="r" t="t"/>
              <a:pathLst>
                <a:path extrusionOk="0" h="3012" w="5788">
                  <a:moveTo>
                    <a:pt x="4282" y="753"/>
                  </a:moveTo>
                  <a:lnTo>
                    <a:pt x="4399" y="776"/>
                  </a:lnTo>
                  <a:lnTo>
                    <a:pt x="4493" y="800"/>
                  </a:lnTo>
                  <a:lnTo>
                    <a:pt x="4587" y="824"/>
                  </a:lnTo>
                  <a:lnTo>
                    <a:pt x="4681" y="871"/>
                  </a:lnTo>
                  <a:lnTo>
                    <a:pt x="4846" y="1012"/>
                  </a:lnTo>
                  <a:lnTo>
                    <a:pt x="4893" y="1082"/>
                  </a:lnTo>
                  <a:lnTo>
                    <a:pt x="4940" y="1176"/>
                  </a:lnTo>
                  <a:lnTo>
                    <a:pt x="5011" y="1341"/>
                  </a:lnTo>
                  <a:lnTo>
                    <a:pt x="5034" y="1506"/>
                  </a:lnTo>
                  <a:lnTo>
                    <a:pt x="5011" y="1647"/>
                  </a:lnTo>
                  <a:lnTo>
                    <a:pt x="4964" y="1788"/>
                  </a:lnTo>
                  <a:lnTo>
                    <a:pt x="4893" y="1929"/>
                  </a:lnTo>
                  <a:lnTo>
                    <a:pt x="4799" y="2023"/>
                  </a:lnTo>
                  <a:lnTo>
                    <a:pt x="4705" y="2117"/>
                  </a:lnTo>
                  <a:lnTo>
                    <a:pt x="4564" y="2188"/>
                  </a:lnTo>
                  <a:lnTo>
                    <a:pt x="4423" y="2235"/>
                  </a:lnTo>
                  <a:lnTo>
                    <a:pt x="1341" y="2235"/>
                  </a:lnTo>
                  <a:lnTo>
                    <a:pt x="1223" y="2188"/>
                  </a:lnTo>
                  <a:lnTo>
                    <a:pt x="1082" y="2117"/>
                  </a:lnTo>
                  <a:lnTo>
                    <a:pt x="988" y="2023"/>
                  </a:lnTo>
                  <a:lnTo>
                    <a:pt x="894" y="1929"/>
                  </a:lnTo>
                  <a:lnTo>
                    <a:pt x="823" y="1788"/>
                  </a:lnTo>
                  <a:lnTo>
                    <a:pt x="776" y="1647"/>
                  </a:lnTo>
                  <a:lnTo>
                    <a:pt x="753" y="1506"/>
                  </a:lnTo>
                  <a:lnTo>
                    <a:pt x="776" y="1341"/>
                  </a:lnTo>
                  <a:lnTo>
                    <a:pt x="823" y="1176"/>
                  </a:lnTo>
                  <a:lnTo>
                    <a:pt x="894" y="1082"/>
                  </a:lnTo>
                  <a:lnTo>
                    <a:pt x="965" y="988"/>
                  </a:lnTo>
                  <a:lnTo>
                    <a:pt x="1082" y="894"/>
                  </a:lnTo>
                  <a:lnTo>
                    <a:pt x="1223" y="824"/>
                  </a:lnTo>
                  <a:lnTo>
                    <a:pt x="1341" y="776"/>
                  </a:lnTo>
                  <a:lnTo>
                    <a:pt x="1506" y="753"/>
                  </a:lnTo>
                  <a:close/>
                  <a:moveTo>
                    <a:pt x="1365" y="0"/>
                  </a:moveTo>
                  <a:lnTo>
                    <a:pt x="1200" y="24"/>
                  </a:lnTo>
                  <a:lnTo>
                    <a:pt x="1059" y="71"/>
                  </a:lnTo>
                  <a:lnTo>
                    <a:pt x="918" y="118"/>
                  </a:lnTo>
                  <a:lnTo>
                    <a:pt x="800" y="188"/>
                  </a:lnTo>
                  <a:lnTo>
                    <a:pt x="659" y="259"/>
                  </a:lnTo>
                  <a:lnTo>
                    <a:pt x="541" y="330"/>
                  </a:lnTo>
                  <a:lnTo>
                    <a:pt x="447" y="447"/>
                  </a:lnTo>
                  <a:lnTo>
                    <a:pt x="282" y="635"/>
                  </a:lnTo>
                  <a:lnTo>
                    <a:pt x="165" y="847"/>
                  </a:lnTo>
                  <a:lnTo>
                    <a:pt x="94" y="988"/>
                  </a:lnTo>
                  <a:lnTo>
                    <a:pt x="47" y="1153"/>
                  </a:lnTo>
                  <a:lnTo>
                    <a:pt x="0" y="1318"/>
                  </a:lnTo>
                  <a:lnTo>
                    <a:pt x="0" y="1506"/>
                  </a:lnTo>
                  <a:lnTo>
                    <a:pt x="0" y="1647"/>
                  </a:lnTo>
                  <a:lnTo>
                    <a:pt x="24" y="1812"/>
                  </a:lnTo>
                  <a:lnTo>
                    <a:pt x="71" y="1953"/>
                  </a:lnTo>
                  <a:lnTo>
                    <a:pt x="118" y="2094"/>
                  </a:lnTo>
                  <a:lnTo>
                    <a:pt x="188" y="2211"/>
                  </a:lnTo>
                  <a:lnTo>
                    <a:pt x="259" y="2353"/>
                  </a:lnTo>
                  <a:lnTo>
                    <a:pt x="447" y="2564"/>
                  </a:lnTo>
                  <a:lnTo>
                    <a:pt x="659" y="2753"/>
                  </a:lnTo>
                  <a:lnTo>
                    <a:pt x="776" y="2823"/>
                  </a:lnTo>
                  <a:lnTo>
                    <a:pt x="918" y="2894"/>
                  </a:lnTo>
                  <a:lnTo>
                    <a:pt x="1059" y="2941"/>
                  </a:lnTo>
                  <a:lnTo>
                    <a:pt x="1200" y="2988"/>
                  </a:lnTo>
                  <a:lnTo>
                    <a:pt x="1341" y="2988"/>
                  </a:lnTo>
                  <a:lnTo>
                    <a:pt x="1506" y="3011"/>
                  </a:lnTo>
                  <a:lnTo>
                    <a:pt x="4423" y="3011"/>
                  </a:lnTo>
                  <a:lnTo>
                    <a:pt x="4564" y="2988"/>
                  </a:lnTo>
                  <a:lnTo>
                    <a:pt x="4846" y="2894"/>
                  </a:lnTo>
                  <a:lnTo>
                    <a:pt x="5105" y="2753"/>
                  </a:lnTo>
                  <a:lnTo>
                    <a:pt x="5223" y="2682"/>
                  </a:lnTo>
                  <a:lnTo>
                    <a:pt x="5340" y="2564"/>
                  </a:lnTo>
                  <a:lnTo>
                    <a:pt x="5364" y="2564"/>
                  </a:lnTo>
                  <a:lnTo>
                    <a:pt x="5458" y="2447"/>
                  </a:lnTo>
                  <a:lnTo>
                    <a:pt x="5552" y="2329"/>
                  </a:lnTo>
                  <a:lnTo>
                    <a:pt x="5669" y="2070"/>
                  </a:lnTo>
                  <a:lnTo>
                    <a:pt x="5764" y="1788"/>
                  </a:lnTo>
                  <a:lnTo>
                    <a:pt x="5787" y="1647"/>
                  </a:lnTo>
                  <a:lnTo>
                    <a:pt x="5787" y="1506"/>
                  </a:lnTo>
                  <a:lnTo>
                    <a:pt x="5787" y="1341"/>
                  </a:lnTo>
                  <a:lnTo>
                    <a:pt x="5740" y="1153"/>
                  </a:lnTo>
                  <a:lnTo>
                    <a:pt x="5693" y="988"/>
                  </a:lnTo>
                  <a:lnTo>
                    <a:pt x="5622" y="847"/>
                  </a:lnTo>
                  <a:lnTo>
                    <a:pt x="5528" y="659"/>
                  </a:lnTo>
                  <a:lnTo>
                    <a:pt x="5387" y="494"/>
                  </a:lnTo>
                  <a:lnTo>
                    <a:pt x="5246" y="353"/>
                  </a:lnTo>
                  <a:lnTo>
                    <a:pt x="5081" y="235"/>
                  </a:lnTo>
                  <a:lnTo>
                    <a:pt x="4893" y="141"/>
                  </a:lnTo>
                  <a:lnTo>
                    <a:pt x="4705" y="71"/>
                  </a:lnTo>
                  <a:lnTo>
                    <a:pt x="4493" y="24"/>
                  </a:lnTo>
                  <a:lnTo>
                    <a:pt x="4282" y="0"/>
                  </a:lnTo>
                  <a:close/>
                </a:path>
              </a:pathLst>
            </a:custGeom>
            <a:solidFill>
              <a:srgbClr val="5D5D6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8" name="Google Shape;888;p29"/>
            <p:cNvSpPr/>
            <p:nvPr/>
          </p:nvSpPr>
          <p:spPr>
            <a:xfrm>
              <a:off x="5298414" y="4367229"/>
              <a:ext cx="130985" cy="45354"/>
            </a:xfrm>
            <a:custGeom>
              <a:rect b="b" l="l" r="r" t="t"/>
              <a:pathLst>
                <a:path extrusionOk="0" fill="none" h="1483" w="4283">
                  <a:moveTo>
                    <a:pt x="3530" y="1"/>
                  </a:moveTo>
                  <a:lnTo>
                    <a:pt x="3530" y="1"/>
                  </a:lnTo>
                  <a:lnTo>
                    <a:pt x="3647" y="24"/>
                  </a:lnTo>
                  <a:lnTo>
                    <a:pt x="3741" y="48"/>
                  </a:lnTo>
                  <a:lnTo>
                    <a:pt x="3835" y="72"/>
                  </a:lnTo>
                  <a:lnTo>
                    <a:pt x="3929" y="119"/>
                  </a:lnTo>
                  <a:lnTo>
                    <a:pt x="4094" y="260"/>
                  </a:lnTo>
                  <a:lnTo>
                    <a:pt x="4141" y="330"/>
                  </a:lnTo>
                  <a:lnTo>
                    <a:pt x="4188" y="424"/>
                  </a:lnTo>
                  <a:lnTo>
                    <a:pt x="4188" y="424"/>
                  </a:lnTo>
                  <a:lnTo>
                    <a:pt x="4259" y="589"/>
                  </a:lnTo>
                  <a:lnTo>
                    <a:pt x="4282" y="754"/>
                  </a:lnTo>
                  <a:lnTo>
                    <a:pt x="4282" y="754"/>
                  </a:lnTo>
                  <a:lnTo>
                    <a:pt x="4259" y="895"/>
                  </a:lnTo>
                  <a:lnTo>
                    <a:pt x="4212" y="1036"/>
                  </a:lnTo>
                  <a:lnTo>
                    <a:pt x="4141" y="1177"/>
                  </a:lnTo>
                  <a:lnTo>
                    <a:pt x="4047" y="1271"/>
                  </a:lnTo>
                  <a:lnTo>
                    <a:pt x="4047" y="1271"/>
                  </a:lnTo>
                  <a:lnTo>
                    <a:pt x="3953" y="1365"/>
                  </a:lnTo>
                  <a:lnTo>
                    <a:pt x="3812" y="1436"/>
                  </a:lnTo>
                  <a:lnTo>
                    <a:pt x="3671" y="1483"/>
                  </a:lnTo>
                  <a:lnTo>
                    <a:pt x="3530" y="1483"/>
                  </a:lnTo>
                  <a:lnTo>
                    <a:pt x="754" y="1483"/>
                  </a:lnTo>
                  <a:lnTo>
                    <a:pt x="754" y="1483"/>
                  </a:lnTo>
                  <a:lnTo>
                    <a:pt x="589" y="1483"/>
                  </a:lnTo>
                  <a:lnTo>
                    <a:pt x="471" y="1436"/>
                  </a:lnTo>
                  <a:lnTo>
                    <a:pt x="330" y="1365"/>
                  </a:lnTo>
                  <a:lnTo>
                    <a:pt x="236" y="1271"/>
                  </a:lnTo>
                  <a:lnTo>
                    <a:pt x="142" y="1177"/>
                  </a:lnTo>
                  <a:lnTo>
                    <a:pt x="71" y="1036"/>
                  </a:lnTo>
                  <a:lnTo>
                    <a:pt x="24" y="895"/>
                  </a:lnTo>
                  <a:lnTo>
                    <a:pt x="1" y="754"/>
                  </a:lnTo>
                  <a:lnTo>
                    <a:pt x="1" y="754"/>
                  </a:lnTo>
                  <a:lnTo>
                    <a:pt x="24" y="589"/>
                  </a:lnTo>
                  <a:lnTo>
                    <a:pt x="71" y="424"/>
                  </a:lnTo>
                  <a:lnTo>
                    <a:pt x="71" y="424"/>
                  </a:lnTo>
                  <a:lnTo>
                    <a:pt x="142" y="330"/>
                  </a:lnTo>
                  <a:lnTo>
                    <a:pt x="213" y="236"/>
                  </a:lnTo>
                  <a:lnTo>
                    <a:pt x="213" y="236"/>
                  </a:lnTo>
                  <a:lnTo>
                    <a:pt x="330" y="142"/>
                  </a:lnTo>
                  <a:lnTo>
                    <a:pt x="471" y="72"/>
                  </a:lnTo>
                  <a:lnTo>
                    <a:pt x="589" y="24"/>
                  </a:lnTo>
                  <a:lnTo>
                    <a:pt x="754" y="1"/>
                  </a:lnTo>
                  <a:lnTo>
                    <a:pt x="3530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9" name="Google Shape;889;p29"/>
            <p:cNvSpPr/>
            <p:nvPr/>
          </p:nvSpPr>
          <p:spPr>
            <a:xfrm>
              <a:off x="5275417" y="4344232"/>
              <a:ext cx="177012" cy="92114"/>
            </a:xfrm>
            <a:custGeom>
              <a:rect b="b" l="l" r="r" t="t"/>
              <a:pathLst>
                <a:path extrusionOk="0" fill="none" h="3012" w="5788">
                  <a:moveTo>
                    <a:pt x="4282" y="0"/>
                  </a:moveTo>
                  <a:lnTo>
                    <a:pt x="1506" y="0"/>
                  </a:lnTo>
                  <a:lnTo>
                    <a:pt x="1506" y="0"/>
                  </a:lnTo>
                  <a:lnTo>
                    <a:pt x="1365" y="0"/>
                  </a:lnTo>
                  <a:lnTo>
                    <a:pt x="1200" y="24"/>
                  </a:lnTo>
                  <a:lnTo>
                    <a:pt x="1059" y="71"/>
                  </a:lnTo>
                  <a:lnTo>
                    <a:pt x="918" y="118"/>
                  </a:lnTo>
                  <a:lnTo>
                    <a:pt x="800" y="188"/>
                  </a:lnTo>
                  <a:lnTo>
                    <a:pt x="659" y="259"/>
                  </a:lnTo>
                  <a:lnTo>
                    <a:pt x="541" y="330"/>
                  </a:lnTo>
                  <a:lnTo>
                    <a:pt x="447" y="447"/>
                  </a:lnTo>
                  <a:lnTo>
                    <a:pt x="447" y="447"/>
                  </a:lnTo>
                  <a:lnTo>
                    <a:pt x="282" y="635"/>
                  </a:lnTo>
                  <a:lnTo>
                    <a:pt x="165" y="847"/>
                  </a:lnTo>
                  <a:lnTo>
                    <a:pt x="165" y="847"/>
                  </a:lnTo>
                  <a:lnTo>
                    <a:pt x="94" y="988"/>
                  </a:lnTo>
                  <a:lnTo>
                    <a:pt x="47" y="1153"/>
                  </a:lnTo>
                  <a:lnTo>
                    <a:pt x="0" y="1318"/>
                  </a:lnTo>
                  <a:lnTo>
                    <a:pt x="0" y="1506"/>
                  </a:lnTo>
                  <a:lnTo>
                    <a:pt x="0" y="1506"/>
                  </a:lnTo>
                  <a:lnTo>
                    <a:pt x="0" y="1647"/>
                  </a:lnTo>
                  <a:lnTo>
                    <a:pt x="24" y="1812"/>
                  </a:lnTo>
                  <a:lnTo>
                    <a:pt x="71" y="1953"/>
                  </a:lnTo>
                  <a:lnTo>
                    <a:pt x="118" y="2094"/>
                  </a:lnTo>
                  <a:lnTo>
                    <a:pt x="188" y="2211"/>
                  </a:lnTo>
                  <a:lnTo>
                    <a:pt x="259" y="2353"/>
                  </a:lnTo>
                  <a:lnTo>
                    <a:pt x="447" y="2564"/>
                  </a:lnTo>
                  <a:lnTo>
                    <a:pt x="659" y="2753"/>
                  </a:lnTo>
                  <a:lnTo>
                    <a:pt x="776" y="2823"/>
                  </a:lnTo>
                  <a:lnTo>
                    <a:pt x="918" y="2894"/>
                  </a:lnTo>
                  <a:lnTo>
                    <a:pt x="1059" y="2941"/>
                  </a:lnTo>
                  <a:lnTo>
                    <a:pt x="1200" y="2988"/>
                  </a:lnTo>
                  <a:lnTo>
                    <a:pt x="1341" y="2988"/>
                  </a:lnTo>
                  <a:lnTo>
                    <a:pt x="1506" y="3011"/>
                  </a:lnTo>
                  <a:lnTo>
                    <a:pt x="4282" y="3011"/>
                  </a:lnTo>
                  <a:lnTo>
                    <a:pt x="4282" y="3011"/>
                  </a:lnTo>
                  <a:lnTo>
                    <a:pt x="4423" y="3011"/>
                  </a:lnTo>
                  <a:lnTo>
                    <a:pt x="4564" y="2988"/>
                  </a:lnTo>
                  <a:lnTo>
                    <a:pt x="4846" y="2894"/>
                  </a:lnTo>
                  <a:lnTo>
                    <a:pt x="5105" y="2753"/>
                  </a:lnTo>
                  <a:lnTo>
                    <a:pt x="5223" y="2682"/>
                  </a:lnTo>
                  <a:lnTo>
                    <a:pt x="5340" y="2564"/>
                  </a:lnTo>
                  <a:lnTo>
                    <a:pt x="5340" y="2564"/>
                  </a:lnTo>
                  <a:lnTo>
                    <a:pt x="5364" y="2564"/>
                  </a:lnTo>
                  <a:lnTo>
                    <a:pt x="5364" y="2564"/>
                  </a:lnTo>
                  <a:lnTo>
                    <a:pt x="5458" y="2447"/>
                  </a:lnTo>
                  <a:lnTo>
                    <a:pt x="5552" y="2329"/>
                  </a:lnTo>
                  <a:lnTo>
                    <a:pt x="5669" y="2070"/>
                  </a:lnTo>
                  <a:lnTo>
                    <a:pt x="5764" y="1788"/>
                  </a:lnTo>
                  <a:lnTo>
                    <a:pt x="5787" y="1647"/>
                  </a:lnTo>
                  <a:lnTo>
                    <a:pt x="5787" y="1506"/>
                  </a:lnTo>
                  <a:lnTo>
                    <a:pt x="5787" y="1506"/>
                  </a:lnTo>
                  <a:lnTo>
                    <a:pt x="5787" y="1341"/>
                  </a:lnTo>
                  <a:lnTo>
                    <a:pt x="5740" y="1153"/>
                  </a:lnTo>
                  <a:lnTo>
                    <a:pt x="5693" y="988"/>
                  </a:lnTo>
                  <a:lnTo>
                    <a:pt x="5622" y="847"/>
                  </a:lnTo>
                  <a:lnTo>
                    <a:pt x="5622" y="847"/>
                  </a:lnTo>
                  <a:lnTo>
                    <a:pt x="5528" y="659"/>
                  </a:lnTo>
                  <a:lnTo>
                    <a:pt x="5387" y="494"/>
                  </a:lnTo>
                  <a:lnTo>
                    <a:pt x="5246" y="353"/>
                  </a:lnTo>
                  <a:lnTo>
                    <a:pt x="5081" y="235"/>
                  </a:lnTo>
                  <a:lnTo>
                    <a:pt x="4893" y="141"/>
                  </a:lnTo>
                  <a:lnTo>
                    <a:pt x="4705" y="71"/>
                  </a:lnTo>
                  <a:lnTo>
                    <a:pt x="4493" y="24"/>
                  </a:lnTo>
                  <a:lnTo>
                    <a:pt x="4282" y="0"/>
                  </a:lnTo>
                  <a:lnTo>
                    <a:pt x="4282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0" name="Google Shape;890;p29"/>
            <p:cNvSpPr/>
            <p:nvPr/>
          </p:nvSpPr>
          <p:spPr>
            <a:xfrm>
              <a:off x="5468937" y="4367229"/>
              <a:ext cx="59728" cy="45354"/>
            </a:xfrm>
            <a:custGeom>
              <a:rect b="b" l="l" r="r" t="t"/>
              <a:pathLst>
                <a:path extrusionOk="0" h="1483" w="1953">
                  <a:moveTo>
                    <a:pt x="753" y="1"/>
                  </a:moveTo>
                  <a:lnTo>
                    <a:pt x="588" y="24"/>
                  </a:lnTo>
                  <a:lnTo>
                    <a:pt x="447" y="72"/>
                  </a:lnTo>
                  <a:lnTo>
                    <a:pt x="330" y="142"/>
                  </a:lnTo>
                  <a:lnTo>
                    <a:pt x="212" y="236"/>
                  </a:lnTo>
                  <a:lnTo>
                    <a:pt x="141" y="330"/>
                  </a:lnTo>
                  <a:lnTo>
                    <a:pt x="71" y="424"/>
                  </a:lnTo>
                  <a:lnTo>
                    <a:pt x="24" y="589"/>
                  </a:lnTo>
                  <a:lnTo>
                    <a:pt x="0" y="754"/>
                  </a:lnTo>
                  <a:lnTo>
                    <a:pt x="24" y="895"/>
                  </a:lnTo>
                  <a:lnTo>
                    <a:pt x="47" y="1036"/>
                  </a:lnTo>
                  <a:lnTo>
                    <a:pt x="118" y="1177"/>
                  </a:lnTo>
                  <a:lnTo>
                    <a:pt x="212" y="1271"/>
                  </a:lnTo>
                  <a:lnTo>
                    <a:pt x="330" y="1365"/>
                  </a:lnTo>
                  <a:lnTo>
                    <a:pt x="447" y="1436"/>
                  </a:lnTo>
                  <a:lnTo>
                    <a:pt x="588" y="1483"/>
                  </a:lnTo>
                  <a:lnTo>
                    <a:pt x="1341" y="1483"/>
                  </a:lnTo>
                  <a:lnTo>
                    <a:pt x="1482" y="1436"/>
                  </a:lnTo>
                  <a:lnTo>
                    <a:pt x="1623" y="1365"/>
                  </a:lnTo>
                  <a:lnTo>
                    <a:pt x="1717" y="1271"/>
                  </a:lnTo>
                  <a:lnTo>
                    <a:pt x="1812" y="1177"/>
                  </a:lnTo>
                  <a:lnTo>
                    <a:pt x="1882" y="1036"/>
                  </a:lnTo>
                  <a:lnTo>
                    <a:pt x="1929" y="895"/>
                  </a:lnTo>
                  <a:lnTo>
                    <a:pt x="1953" y="754"/>
                  </a:lnTo>
                  <a:lnTo>
                    <a:pt x="1929" y="589"/>
                  </a:lnTo>
                  <a:lnTo>
                    <a:pt x="1859" y="424"/>
                  </a:lnTo>
                  <a:lnTo>
                    <a:pt x="1812" y="330"/>
                  </a:lnTo>
                  <a:lnTo>
                    <a:pt x="1764" y="260"/>
                  </a:lnTo>
                  <a:lnTo>
                    <a:pt x="1600" y="119"/>
                  </a:lnTo>
                  <a:lnTo>
                    <a:pt x="1506" y="72"/>
                  </a:lnTo>
                  <a:lnTo>
                    <a:pt x="1412" y="48"/>
                  </a:lnTo>
                  <a:lnTo>
                    <a:pt x="1318" y="24"/>
                  </a:lnTo>
                  <a:lnTo>
                    <a:pt x="1200" y="1"/>
                  </a:lnTo>
                  <a:close/>
                </a:path>
              </a:pathLst>
            </a:custGeom>
            <a:solidFill>
              <a:srgbClr val="E4EC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1" name="Google Shape;891;p29"/>
            <p:cNvSpPr/>
            <p:nvPr/>
          </p:nvSpPr>
          <p:spPr>
            <a:xfrm>
              <a:off x="5471077" y="4367229"/>
              <a:ext cx="54712" cy="25934"/>
            </a:xfrm>
            <a:custGeom>
              <a:rect b="b" l="l" r="r" t="t"/>
              <a:pathLst>
                <a:path extrusionOk="0" h="848" w="1789">
                  <a:moveTo>
                    <a:pt x="683" y="1"/>
                  </a:moveTo>
                  <a:lnTo>
                    <a:pt x="518" y="24"/>
                  </a:lnTo>
                  <a:lnTo>
                    <a:pt x="377" y="72"/>
                  </a:lnTo>
                  <a:lnTo>
                    <a:pt x="260" y="142"/>
                  </a:lnTo>
                  <a:lnTo>
                    <a:pt x="142" y="236"/>
                  </a:lnTo>
                  <a:lnTo>
                    <a:pt x="71" y="330"/>
                  </a:lnTo>
                  <a:lnTo>
                    <a:pt x="1" y="424"/>
                  </a:lnTo>
                  <a:lnTo>
                    <a:pt x="48" y="519"/>
                  </a:lnTo>
                  <a:lnTo>
                    <a:pt x="118" y="589"/>
                  </a:lnTo>
                  <a:lnTo>
                    <a:pt x="283" y="730"/>
                  </a:lnTo>
                  <a:lnTo>
                    <a:pt x="354" y="777"/>
                  </a:lnTo>
                  <a:lnTo>
                    <a:pt x="448" y="801"/>
                  </a:lnTo>
                  <a:lnTo>
                    <a:pt x="565" y="824"/>
                  </a:lnTo>
                  <a:lnTo>
                    <a:pt x="683" y="848"/>
                  </a:lnTo>
                  <a:lnTo>
                    <a:pt x="1130" y="848"/>
                  </a:lnTo>
                  <a:lnTo>
                    <a:pt x="1271" y="824"/>
                  </a:lnTo>
                  <a:lnTo>
                    <a:pt x="1412" y="777"/>
                  </a:lnTo>
                  <a:lnTo>
                    <a:pt x="1553" y="707"/>
                  </a:lnTo>
                  <a:lnTo>
                    <a:pt x="1647" y="613"/>
                  </a:lnTo>
                  <a:lnTo>
                    <a:pt x="1742" y="519"/>
                  </a:lnTo>
                  <a:lnTo>
                    <a:pt x="1789" y="424"/>
                  </a:lnTo>
                  <a:lnTo>
                    <a:pt x="1742" y="330"/>
                  </a:lnTo>
                  <a:lnTo>
                    <a:pt x="1694" y="260"/>
                  </a:lnTo>
                  <a:lnTo>
                    <a:pt x="1530" y="119"/>
                  </a:lnTo>
                  <a:lnTo>
                    <a:pt x="1436" y="72"/>
                  </a:lnTo>
                  <a:lnTo>
                    <a:pt x="1342" y="48"/>
                  </a:lnTo>
                  <a:lnTo>
                    <a:pt x="1248" y="24"/>
                  </a:lnTo>
                  <a:lnTo>
                    <a:pt x="113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2" name="Google Shape;892;p29"/>
            <p:cNvSpPr/>
            <p:nvPr/>
          </p:nvSpPr>
          <p:spPr>
            <a:xfrm>
              <a:off x="5445909" y="4344232"/>
              <a:ext cx="105785" cy="92114"/>
            </a:xfrm>
            <a:custGeom>
              <a:rect b="b" l="l" r="r" t="t"/>
              <a:pathLst>
                <a:path extrusionOk="0" h="3012" w="3459">
                  <a:moveTo>
                    <a:pt x="1953" y="753"/>
                  </a:moveTo>
                  <a:lnTo>
                    <a:pt x="2071" y="776"/>
                  </a:lnTo>
                  <a:lnTo>
                    <a:pt x="2165" y="800"/>
                  </a:lnTo>
                  <a:lnTo>
                    <a:pt x="2259" y="824"/>
                  </a:lnTo>
                  <a:lnTo>
                    <a:pt x="2353" y="871"/>
                  </a:lnTo>
                  <a:lnTo>
                    <a:pt x="2517" y="1012"/>
                  </a:lnTo>
                  <a:lnTo>
                    <a:pt x="2565" y="1082"/>
                  </a:lnTo>
                  <a:lnTo>
                    <a:pt x="2612" y="1176"/>
                  </a:lnTo>
                  <a:lnTo>
                    <a:pt x="2682" y="1341"/>
                  </a:lnTo>
                  <a:lnTo>
                    <a:pt x="2706" y="1506"/>
                  </a:lnTo>
                  <a:lnTo>
                    <a:pt x="2682" y="1647"/>
                  </a:lnTo>
                  <a:lnTo>
                    <a:pt x="2635" y="1788"/>
                  </a:lnTo>
                  <a:lnTo>
                    <a:pt x="2565" y="1929"/>
                  </a:lnTo>
                  <a:lnTo>
                    <a:pt x="2470" y="2023"/>
                  </a:lnTo>
                  <a:lnTo>
                    <a:pt x="2376" y="2117"/>
                  </a:lnTo>
                  <a:lnTo>
                    <a:pt x="2235" y="2188"/>
                  </a:lnTo>
                  <a:lnTo>
                    <a:pt x="2094" y="2235"/>
                  </a:lnTo>
                  <a:lnTo>
                    <a:pt x="1341" y="2235"/>
                  </a:lnTo>
                  <a:lnTo>
                    <a:pt x="1200" y="2188"/>
                  </a:lnTo>
                  <a:lnTo>
                    <a:pt x="1083" y="2117"/>
                  </a:lnTo>
                  <a:lnTo>
                    <a:pt x="965" y="2023"/>
                  </a:lnTo>
                  <a:lnTo>
                    <a:pt x="871" y="1929"/>
                  </a:lnTo>
                  <a:lnTo>
                    <a:pt x="800" y="1788"/>
                  </a:lnTo>
                  <a:lnTo>
                    <a:pt x="777" y="1647"/>
                  </a:lnTo>
                  <a:lnTo>
                    <a:pt x="753" y="1506"/>
                  </a:lnTo>
                  <a:lnTo>
                    <a:pt x="777" y="1341"/>
                  </a:lnTo>
                  <a:lnTo>
                    <a:pt x="824" y="1176"/>
                  </a:lnTo>
                  <a:lnTo>
                    <a:pt x="894" y="1082"/>
                  </a:lnTo>
                  <a:lnTo>
                    <a:pt x="965" y="988"/>
                  </a:lnTo>
                  <a:lnTo>
                    <a:pt x="1083" y="894"/>
                  </a:lnTo>
                  <a:lnTo>
                    <a:pt x="1200" y="824"/>
                  </a:lnTo>
                  <a:lnTo>
                    <a:pt x="1341" y="776"/>
                  </a:lnTo>
                  <a:lnTo>
                    <a:pt x="1506" y="753"/>
                  </a:lnTo>
                  <a:close/>
                  <a:moveTo>
                    <a:pt x="1341" y="0"/>
                  </a:moveTo>
                  <a:lnTo>
                    <a:pt x="1200" y="24"/>
                  </a:lnTo>
                  <a:lnTo>
                    <a:pt x="1059" y="71"/>
                  </a:lnTo>
                  <a:lnTo>
                    <a:pt x="918" y="118"/>
                  </a:lnTo>
                  <a:lnTo>
                    <a:pt x="777" y="188"/>
                  </a:lnTo>
                  <a:lnTo>
                    <a:pt x="659" y="259"/>
                  </a:lnTo>
                  <a:lnTo>
                    <a:pt x="541" y="330"/>
                  </a:lnTo>
                  <a:lnTo>
                    <a:pt x="424" y="447"/>
                  </a:lnTo>
                  <a:lnTo>
                    <a:pt x="283" y="635"/>
                  </a:lnTo>
                  <a:lnTo>
                    <a:pt x="142" y="847"/>
                  </a:lnTo>
                  <a:lnTo>
                    <a:pt x="71" y="988"/>
                  </a:lnTo>
                  <a:lnTo>
                    <a:pt x="24" y="1153"/>
                  </a:lnTo>
                  <a:lnTo>
                    <a:pt x="0" y="1318"/>
                  </a:lnTo>
                  <a:lnTo>
                    <a:pt x="0" y="1506"/>
                  </a:lnTo>
                  <a:lnTo>
                    <a:pt x="0" y="1647"/>
                  </a:lnTo>
                  <a:lnTo>
                    <a:pt x="24" y="1812"/>
                  </a:lnTo>
                  <a:lnTo>
                    <a:pt x="47" y="1953"/>
                  </a:lnTo>
                  <a:lnTo>
                    <a:pt x="118" y="2094"/>
                  </a:lnTo>
                  <a:lnTo>
                    <a:pt x="165" y="2211"/>
                  </a:lnTo>
                  <a:lnTo>
                    <a:pt x="236" y="2353"/>
                  </a:lnTo>
                  <a:lnTo>
                    <a:pt x="424" y="2564"/>
                  </a:lnTo>
                  <a:lnTo>
                    <a:pt x="659" y="2753"/>
                  </a:lnTo>
                  <a:lnTo>
                    <a:pt x="777" y="2823"/>
                  </a:lnTo>
                  <a:lnTo>
                    <a:pt x="918" y="2894"/>
                  </a:lnTo>
                  <a:lnTo>
                    <a:pt x="1059" y="2941"/>
                  </a:lnTo>
                  <a:lnTo>
                    <a:pt x="1200" y="2988"/>
                  </a:lnTo>
                  <a:lnTo>
                    <a:pt x="1341" y="2988"/>
                  </a:lnTo>
                  <a:lnTo>
                    <a:pt x="1506" y="3011"/>
                  </a:lnTo>
                  <a:lnTo>
                    <a:pt x="2094" y="3011"/>
                  </a:lnTo>
                  <a:lnTo>
                    <a:pt x="2235" y="2988"/>
                  </a:lnTo>
                  <a:lnTo>
                    <a:pt x="2517" y="2894"/>
                  </a:lnTo>
                  <a:lnTo>
                    <a:pt x="2776" y="2753"/>
                  </a:lnTo>
                  <a:lnTo>
                    <a:pt x="2894" y="2682"/>
                  </a:lnTo>
                  <a:lnTo>
                    <a:pt x="3012" y="2564"/>
                  </a:lnTo>
                  <a:lnTo>
                    <a:pt x="3035" y="2564"/>
                  </a:lnTo>
                  <a:lnTo>
                    <a:pt x="3129" y="2447"/>
                  </a:lnTo>
                  <a:lnTo>
                    <a:pt x="3200" y="2329"/>
                  </a:lnTo>
                  <a:lnTo>
                    <a:pt x="3341" y="2070"/>
                  </a:lnTo>
                  <a:lnTo>
                    <a:pt x="3435" y="1788"/>
                  </a:lnTo>
                  <a:lnTo>
                    <a:pt x="3458" y="1647"/>
                  </a:lnTo>
                  <a:lnTo>
                    <a:pt x="3458" y="1506"/>
                  </a:lnTo>
                  <a:lnTo>
                    <a:pt x="3458" y="1341"/>
                  </a:lnTo>
                  <a:lnTo>
                    <a:pt x="3411" y="1153"/>
                  </a:lnTo>
                  <a:lnTo>
                    <a:pt x="3364" y="988"/>
                  </a:lnTo>
                  <a:lnTo>
                    <a:pt x="3294" y="847"/>
                  </a:lnTo>
                  <a:lnTo>
                    <a:pt x="3200" y="659"/>
                  </a:lnTo>
                  <a:lnTo>
                    <a:pt x="3059" y="494"/>
                  </a:lnTo>
                  <a:lnTo>
                    <a:pt x="2917" y="353"/>
                  </a:lnTo>
                  <a:lnTo>
                    <a:pt x="2753" y="235"/>
                  </a:lnTo>
                  <a:lnTo>
                    <a:pt x="2565" y="141"/>
                  </a:lnTo>
                  <a:lnTo>
                    <a:pt x="2376" y="71"/>
                  </a:lnTo>
                  <a:lnTo>
                    <a:pt x="2165" y="24"/>
                  </a:lnTo>
                  <a:lnTo>
                    <a:pt x="1953" y="0"/>
                  </a:lnTo>
                  <a:close/>
                </a:path>
              </a:pathLst>
            </a:custGeom>
            <a:solidFill>
              <a:srgbClr val="5D5D6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3" name="Google Shape;893;p29"/>
            <p:cNvSpPr/>
            <p:nvPr/>
          </p:nvSpPr>
          <p:spPr>
            <a:xfrm>
              <a:off x="5468937" y="4367229"/>
              <a:ext cx="59728" cy="45354"/>
            </a:xfrm>
            <a:custGeom>
              <a:rect b="b" l="l" r="r" t="t"/>
              <a:pathLst>
                <a:path extrusionOk="0" fill="none" h="1483" w="1953">
                  <a:moveTo>
                    <a:pt x="1200" y="1"/>
                  </a:moveTo>
                  <a:lnTo>
                    <a:pt x="1200" y="1"/>
                  </a:lnTo>
                  <a:lnTo>
                    <a:pt x="1318" y="24"/>
                  </a:lnTo>
                  <a:lnTo>
                    <a:pt x="1412" y="48"/>
                  </a:lnTo>
                  <a:lnTo>
                    <a:pt x="1506" y="72"/>
                  </a:lnTo>
                  <a:lnTo>
                    <a:pt x="1600" y="119"/>
                  </a:lnTo>
                  <a:lnTo>
                    <a:pt x="1764" y="260"/>
                  </a:lnTo>
                  <a:lnTo>
                    <a:pt x="1812" y="330"/>
                  </a:lnTo>
                  <a:lnTo>
                    <a:pt x="1859" y="424"/>
                  </a:lnTo>
                  <a:lnTo>
                    <a:pt x="1859" y="424"/>
                  </a:lnTo>
                  <a:lnTo>
                    <a:pt x="1929" y="589"/>
                  </a:lnTo>
                  <a:lnTo>
                    <a:pt x="1953" y="754"/>
                  </a:lnTo>
                  <a:lnTo>
                    <a:pt x="1953" y="754"/>
                  </a:lnTo>
                  <a:lnTo>
                    <a:pt x="1929" y="895"/>
                  </a:lnTo>
                  <a:lnTo>
                    <a:pt x="1882" y="1036"/>
                  </a:lnTo>
                  <a:lnTo>
                    <a:pt x="1812" y="1177"/>
                  </a:lnTo>
                  <a:lnTo>
                    <a:pt x="1717" y="1271"/>
                  </a:lnTo>
                  <a:lnTo>
                    <a:pt x="1717" y="1271"/>
                  </a:lnTo>
                  <a:lnTo>
                    <a:pt x="1623" y="1365"/>
                  </a:lnTo>
                  <a:lnTo>
                    <a:pt x="1482" y="1436"/>
                  </a:lnTo>
                  <a:lnTo>
                    <a:pt x="1341" y="1483"/>
                  </a:lnTo>
                  <a:lnTo>
                    <a:pt x="1200" y="1483"/>
                  </a:lnTo>
                  <a:lnTo>
                    <a:pt x="753" y="1483"/>
                  </a:lnTo>
                  <a:lnTo>
                    <a:pt x="753" y="1483"/>
                  </a:lnTo>
                  <a:lnTo>
                    <a:pt x="588" y="1483"/>
                  </a:lnTo>
                  <a:lnTo>
                    <a:pt x="447" y="1436"/>
                  </a:lnTo>
                  <a:lnTo>
                    <a:pt x="330" y="1365"/>
                  </a:lnTo>
                  <a:lnTo>
                    <a:pt x="212" y="1271"/>
                  </a:lnTo>
                  <a:lnTo>
                    <a:pt x="118" y="1177"/>
                  </a:lnTo>
                  <a:lnTo>
                    <a:pt x="47" y="1036"/>
                  </a:lnTo>
                  <a:lnTo>
                    <a:pt x="24" y="895"/>
                  </a:lnTo>
                  <a:lnTo>
                    <a:pt x="0" y="754"/>
                  </a:lnTo>
                  <a:lnTo>
                    <a:pt x="0" y="754"/>
                  </a:lnTo>
                  <a:lnTo>
                    <a:pt x="24" y="589"/>
                  </a:lnTo>
                  <a:lnTo>
                    <a:pt x="71" y="424"/>
                  </a:lnTo>
                  <a:lnTo>
                    <a:pt x="71" y="424"/>
                  </a:lnTo>
                  <a:lnTo>
                    <a:pt x="141" y="330"/>
                  </a:lnTo>
                  <a:lnTo>
                    <a:pt x="212" y="236"/>
                  </a:lnTo>
                  <a:lnTo>
                    <a:pt x="212" y="236"/>
                  </a:lnTo>
                  <a:lnTo>
                    <a:pt x="330" y="142"/>
                  </a:lnTo>
                  <a:lnTo>
                    <a:pt x="447" y="72"/>
                  </a:lnTo>
                  <a:lnTo>
                    <a:pt x="588" y="24"/>
                  </a:lnTo>
                  <a:lnTo>
                    <a:pt x="753" y="1"/>
                  </a:lnTo>
                  <a:lnTo>
                    <a:pt x="1200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4" name="Google Shape;894;p29"/>
            <p:cNvSpPr/>
            <p:nvPr/>
          </p:nvSpPr>
          <p:spPr>
            <a:xfrm>
              <a:off x="5445909" y="4344232"/>
              <a:ext cx="105785" cy="92114"/>
            </a:xfrm>
            <a:custGeom>
              <a:rect b="b" l="l" r="r" t="t"/>
              <a:pathLst>
                <a:path extrusionOk="0" fill="none" h="3012" w="3459">
                  <a:moveTo>
                    <a:pt x="1953" y="0"/>
                  </a:moveTo>
                  <a:lnTo>
                    <a:pt x="1506" y="0"/>
                  </a:lnTo>
                  <a:lnTo>
                    <a:pt x="1506" y="0"/>
                  </a:lnTo>
                  <a:lnTo>
                    <a:pt x="1341" y="0"/>
                  </a:lnTo>
                  <a:lnTo>
                    <a:pt x="1200" y="24"/>
                  </a:lnTo>
                  <a:lnTo>
                    <a:pt x="1059" y="71"/>
                  </a:lnTo>
                  <a:lnTo>
                    <a:pt x="918" y="118"/>
                  </a:lnTo>
                  <a:lnTo>
                    <a:pt x="777" y="188"/>
                  </a:lnTo>
                  <a:lnTo>
                    <a:pt x="659" y="259"/>
                  </a:lnTo>
                  <a:lnTo>
                    <a:pt x="541" y="330"/>
                  </a:lnTo>
                  <a:lnTo>
                    <a:pt x="424" y="447"/>
                  </a:lnTo>
                  <a:lnTo>
                    <a:pt x="424" y="447"/>
                  </a:lnTo>
                  <a:lnTo>
                    <a:pt x="283" y="635"/>
                  </a:lnTo>
                  <a:lnTo>
                    <a:pt x="142" y="847"/>
                  </a:lnTo>
                  <a:lnTo>
                    <a:pt x="142" y="847"/>
                  </a:lnTo>
                  <a:lnTo>
                    <a:pt x="71" y="988"/>
                  </a:lnTo>
                  <a:lnTo>
                    <a:pt x="24" y="1153"/>
                  </a:lnTo>
                  <a:lnTo>
                    <a:pt x="0" y="1318"/>
                  </a:lnTo>
                  <a:lnTo>
                    <a:pt x="0" y="1506"/>
                  </a:lnTo>
                  <a:lnTo>
                    <a:pt x="0" y="1506"/>
                  </a:lnTo>
                  <a:lnTo>
                    <a:pt x="0" y="1647"/>
                  </a:lnTo>
                  <a:lnTo>
                    <a:pt x="24" y="1812"/>
                  </a:lnTo>
                  <a:lnTo>
                    <a:pt x="47" y="1953"/>
                  </a:lnTo>
                  <a:lnTo>
                    <a:pt x="118" y="2094"/>
                  </a:lnTo>
                  <a:lnTo>
                    <a:pt x="165" y="2211"/>
                  </a:lnTo>
                  <a:lnTo>
                    <a:pt x="236" y="2353"/>
                  </a:lnTo>
                  <a:lnTo>
                    <a:pt x="424" y="2564"/>
                  </a:lnTo>
                  <a:lnTo>
                    <a:pt x="659" y="2753"/>
                  </a:lnTo>
                  <a:lnTo>
                    <a:pt x="777" y="2823"/>
                  </a:lnTo>
                  <a:lnTo>
                    <a:pt x="918" y="2894"/>
                  </a:lnTo>
                  <a:lnTo>
                    <a:pt x="1059" y="2941"/>
                  </a:lnTo>
                  <a:lnTo>
                    <a:pt x="1200" y="2988"/>
                  </a:lnTo>
                  <a:lnTo>
                    <a:pt x="1341" y="2988"/>
                  </a:lnTo>
                  <a:lnTo>
                    <a:pt x="1506" y="3011"/>
                  </a:lnTo>
                  <a:lnTo>
                    <a:pt x="1953" y="3011"/>
                  </a:lnTo>
                  <a:lnTo>
                    <a:pt x="1953" y="3011"/>
                  </a:lnTo>
                  <a:lnTo>
                    <a:pt x="2094" y="3011"/>
                  </a:lnTo>
                  <a:lnTo>
                    <a:pt x="2235" y="2988"/>
                  </a:lnTo>
                  <a:lnTo>
                    <a:pt x="2517" y="2894"/>
                  </a:lnTo>
                  <a:lnTo>
                    <a:pt x="2776" y="2753"/>
                  </a:lnTo>
                  <a:lnTo>
                    <a:pt x="2894" y="2682"/>
                  </a:lnTo>
                  <a:lnTo>
                    <a:pt x="3012" y="2564"/>
                  </a:lnTo>
                  <a:lnTo>
                    <a:pt x="3012" y="2564"/>
                  </a:lnTo>
                  <a:lnTo>
                    <a:pt x="3035" y="2564"/>
                  </a:lnTo>
                  <a:lnTo>
                    <a:pt x="3035" y="2564"/>
                  </a:lnTo>
                  <a:lnTo>
                    <a:pt x="3129" y="2447"/>
                  </a:lnTo>
                  <a:lnTo>
                    <a:pt x="3200" y="2329"/>
                  </a:lnTo>
                  <a:lnTo>
                    <a:pt x="3341" y="2070"/>
                  </a:lnTo>
                  <a:lnTo>
                    <a:pt x="3435" y="1788"/>
                  </a:lnTo>
                  <a:lnTo>
                    <a:pt x="3458" y="1647"/>
                  </a:lnTo>
                  <a:lnTo>
                    <a:pt x="3458" y="1506"/>
                  </a:lnTo>
                  <a:lnTo>
                    <a:pt x="3458" y="1506"/>
                  </a:lnTo>
                  <a:lnTo>
                    <a:pt x="3458" y="1341"/>
                  </a:lnTo>
                  <a:lnTo>
                    <a:pt x="3411" y="1153"/>
                  </a:lnTo>
                  <a:lnTo>
                    <a:pt x="3364" y="988"/>
                  </a:lnTo>
                  <a:lnTo>
                    <a:pt x="3294" y="847"/>
                  </a:lnTo>
                  <a:lnTo>
                    <a:pt x="3294" y="847"/>
                  </a:lnTo>
                  <a:lnTo>
                    <a:pt x="3200" y="659"/>
                  </a:lnTo>
                  <a:lnTo>
                    <a:pt x="3059" y="494"/>
                  </a:lnTo>
                  <a:lnTo>
                    <a:pt x="2917" y="353"/>
                  </a:lnTo>
                  <a:lnTo>
                    <a:pt x="2753" y="235"/>
                  </a:lnTo>
                  <a:lnTo>
                    <a:pt x="2565" y="141"/>
                  </a:lnTo>
                  <a:lnTo>
                    <a:pt x="2376" y="71"/>
                  </a:lnTo>
                  <a:lnTo>
                    <a:pt x="2165" y="24"/>
                  </a:lnTo>
                  <a:lnTo>
                    <a:pt x="1953" y="0"/>
                  </a:lnTo>
                  <a:lnTo>
                    <a:pt x="1953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895" name="Google Shape;895;p29"/>
            <p:cNvGrpSpPr/>
            <p:nvPr/>
          </p:nvGrpSpPr>
          <p:grpSpPr>
            <a:xfrm>
              <a:off x="4074749" y="3518463"/>
              <a:ext cx="313097" cy="104379"/>
              <a:chOff x="3848065" y="3295480"/>
              <a:chExt cx="307048" cy="102363"/>
            </a:xfrm>
          </p:grpSpPr>
          <p:sp>
            <p:nvSpPr>
              <p:cNvPr id="896" name="Google Shape;896;p29"/>
              <p:cNvSpPr/>
              <p:nvPr/>
            </p:nvSpPr>
            <p:spPr>
              <a:xfrm>
                <a:off x="3874470" y="3321070"/>
                <a:ext cx="144742" cy="50400"/>
              </a:xfrm>
              <a:custGeom>
                <a:rect b="b" l="l" r="r" t="t"/>
                <a:pathLst>
                  <a:path extrusionOk="0" h="1483" w="4259">
                    <a:moveTo>
                      <a:pt x="729" y="0"/>
                    </a:moveTo>
                    <a:lnTo>
                      <a:pt x="588" y="24"/>
                    </a:lnTo>
                    <a:lnTo>
                      <a:pt x="447" y="71"/>
                    </a:lnTo>
                    <a:lnTo>
                      <a:pt x="329" y="142"/>
                    </a:lnTo>
                    <a:lnTo>
                      <a:pt x="212" y="212"/>
                    </a:lnTo>
                    <a:lnTo>
                      <a:pt x="141" y="306"/>
                    </a:lnTo>
                    <a:lnTo>
                      <a:pt x="71" y="424"/>
                    </a:lnTo>
                    <a:lnTo>
                      <a:pt x="24" y="589"/>
                    </a:lnTo>
                    <a:lnTo>
                      <a:pt x="0" y="753"/>
                    </a:lnTo>
                    <a:lnTo>
                      <a:pt x="0" y="894"/>
                    </a:lnTo>
                    <a:lnTo>
                      <a:pt x="47" y="1036"/>
                    </a:lnTo>
                    <a:lnTo>
                      <a:pt x="118" y="1153"/>
                    </a:lnTo>
                    <a:lnTo>
                      <a:pt x="212" y="1271"/>
                    </a:lnTo>
                    <a:lnTo>
                      <a:pt x="329" y="1365"/>
                    </a:lnTo>
                    <a:lnTo>
                      <a:pt x="447" y="1435"/>
                    </a:lnTo>
                    <a:lnTo>
                      <a:pt x="588" y="1482"/>
                    </a:lnTo>
                    <a:lnTo>
                      <a:pt x="3670" y="1482"/>
                    </a:lnTo>
                    <a:lnTo>
                      <a:pt x="3811" y="1435"/>
                    </a:lnTo>
                    <a:lnTo>
                      <a:pt x="3929" y="1365"/>
                    </a:lnTo>
                    <a:lnTo>
                      <a:pt x="4046" y="1271"/>
                    </a:lnTo>
                    <a:lnTo>
                      <a:pt x="4140" y="1153"/>
                    </a:lnTo>
                    <a:lnTo>
                      <a:pt x="4211" y="1036"/>
                    </a:lnTo>
                    <a:lnTo>
                      <a:pt x="4258" y="894"/>
                    </a:lnTo>
                    <a:lnTo>
                      <a:pt x="4258" y="753"/>
                    </a:lnTo>
                    <a:lnTo>
                      <a:pt x="4235" y="589"/>
                    </a:lnTo>
                    <a:lnTo>
                      <a:pt x="4187" y="424"/>
                    </a:lnTo>
                    <a:lnTo>
                      <a:pt x="4140" y="330"/>
                    </a:lnTo>
                    <a:lnTo>
                      <a:pt x="4070" y="259"/>
                    </a:lnTo>
                    <a:lnTo>
                      <a:pt x="3929" y="118"/>
                    </a:lnTo>
                    <a:lnTo>
                      <a:pt x="3835" y="71"/>
                    </a:lnTo>
                    <a:lnTo>
                      <a:pt x="3741" y="48"/>
                    </a:lnTo>
                    <a:lnTo>
                      <a:pt x="3623" y="24"/>
                    </a:lnTo>
                    <a:lnTo>
                      <a:pt x="3529" y="0"/>
                    </a:lnTo>
                    <a:close/>
                  </a:path>
                </a:pathLst>
              </a:custGeom>
              <a:solidFill>
                <a:srgbClr val="E4ECF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97" name="Google Shape;897;p29"/>
              <p:cNvSpPr/>
              <p:nvPr/>
            </p:nvSpPr>
            <p:spPr>
              <a:xfrm>
                <a:off x="3876849" y="3321070"/>
                <a:ext cx="139950" cy="28004"/>
              </a:xfrm>
              <a:custGeom>
                <a:rect b="b" l="l" r="r" t="t"/>
                <a:pathLst>
                  <a:path extrusionOk="0" h="824" w="4118">
                    <a:moveTo>
                      <a:pt x="659" y="0"/>
                    </a:moveTo>
                    <a:lnTo>
                      <a:pt x="518" y="24"/>
                    </a:lnTo>
                    <a:lnTo>
                      <a:pt x="377" y="71"/>
                    </a:lnTo>
                    <a:lnTo>
                      <a:pt x="259" y="142"/>
                    </a:lnTo>
                    <a:lnTo>
                      <a:pt x="142" y="212"/>
                    </a:lnTo>
                    <a:lnTo>
                      <a:pt x="71" y="306"/>
                    </a:lnTo>
                    <a:lnTo>
                      <a:pt x="1" y="424"/>
                    </a:lnTo>
                    <a:lnTo>
                      <a:pt x="48" y="518"/>
                    </a:lnTo>
                    <a:lnTo>
                      <a:pt x="118" y="589"/>
                    </a:lnTo>
                    <a:lnTo>
                      <a:pt x="259" y="730"/>
                    </a:lnTo>
                    <a:lnTo>
                      <a:pt x="354" y="777"/>
                    </a:lnTo>
                    <a:lnTo>
                      <a:pt x="448" y="800"/>
                    </a:lnTo>
                    <a:lnTo>
                      <a:pt x="565" y="824"/>
                    </a:lnTo>
                    <a:lnTo>
                      <a:pt x="3600" y="824"/>
                    </a:lnTo>
                    <a:lnTo>
                      <a:pt x="3741" y="777"/>
                    </a:lnTo>
                    <a:lnTo>
                      <a:pt x="3859" y="706"/>
                    </a:lnTo>
                    <a:lnTo>
                      <a:pt x="3976" y="612"/>
                    </a:lnTo>
                    <a:lnTo>
                      <a:pt x="4047" y="518"/>
                    </a:lnTo>
                    <a:lnTo>
                      <a:pt x="4117" y="424"/>
                    </a:lnTo>
                    <a:lnTo>
                      <a:pt x="4070" y="330"/>
                    </a:lnTo>
                    <a:lnTo>
                      <a:pt x="4000" y="259"/>
                    </a:lnTo>
                    <a:lnTo>
                      <a:pt x="3859" y="118"/>
                    </a:lnTo>
                    <a:lnTo>
                      <a:pt x="3765" y="71"/>
                    </a:lnTo>
                    <a:lnTo>
                      <a:pt x="3671" y="48"/>
                    </a:lnTo>
                    <a:lnTo>
                      <a:pt x="3553" y="24"/>
                    </a:lnTo>
                    <a:lnTo>
                      <a:pt x="345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98" name="Google Shape;898;p29"/>
              <p:cNvSpPr/>
              <p:nvPr/>
            </p:nvSpPr>
            <p:spPr>
              <a:xfrm>
                <a:off x="3848065" y="3295480"/>
                <a:ext cx="197521" cy="102363"/>
              </a:xfrm>
              <a:custGeom>
                <a:rect b="b" l="l" r="r" t="t"/>
                <a:pathLst>
                  <a:path extrusionOk="0" h="3012" w="5812">
                    <a:moveTo>
                      <a:pt x="4306" y="753"/>
                    </a:moveTo>
                    <a:lnTo>
                      <a:pt x="4400" y="777"/>
                    </a:lnTo>
                    <a:lnTo>
                      <a:pt x="4518" y="801"/>
                    </a:lnTo>
                    <a:lnTo>
                      <a:pt x="4612" y="824"/>
                    </a:lnTo>
                    <a:lnTo>
                      <a:pt x="4706" y="871"/>
                    </a:lnTo>
                    <a:lnTo>
                      <a:pt x="4847" y="1012"/>
                    </a:lnTo>
                    <a:lnTo>
                      <a:pt x="4917" y="1083"/>
                    </a:lnTo>
                    <a:lnTo>
                      <a:pt x="4964" y="1177"/>
                    </a:lnTo>
                    <a:lnTo>
                      <a:pt x="5012" y="1342"/>
                    </a:lnTo>
                    <a:lnTo>
                      <a:pt x="5035" y="1506"/>
                    </a:lnTo>
                    <a:lnTo>
                      <a:pt x="5035" y="1647"/>
                    </a:lnTo>
                    <a:lnTo>
                      <a:pt x="4988" y="1789"/>
                    </a:lnTo>
                    <a:lnTo>
                      <a:pt x="4917" y="1906"/>
                    </a:lnTo>
                    <a:lnTo>
                      <a:pt x="4823" y="2024"/>
                    </a:lnTo>
                    <a:lnTo>
                      <a:pt x="4706" y="2118"/>
                    </a:lnTo>
                    <a:lnTo>
                      <a:pt x="4588" y="2188"/>
                    </a:lnTo>
                    <a:lnTo>
                      <a:pt x="4447" y="2235"/>
                    </a:lnTo>
                    <a:lnTo>
                      <a:pt x="1365" y="2235"/>
                    </a:lnTo>
                    <a:lnTo>
                      <a:pt x="1224" y="2188"/>
                    </a:lnTo>
                    <a:lnTo>
                      <a:pt x="1106" y="2118"/>
                    </a:lnTo>
                    <a:lnTo>
                      <a:pt x="989" y="2024"/>
                    </a:lnTo>
                    <a:lnTo>
                      <a:pt x="895" y="1906"/>
                    </a:lnTo>
                    <a:lnTo>
                      <a:pt x="824" y="1789"/>
                    </a:lnTo>
                    <a:lnTo>
                      <a:pt x="777" y="1647"/>
                    </a:lnTo>
                    <a:lnTo>
                      <a:pt x="777" y="1506"/>
                    </a:lnTo>
                    <a:lnTo>
                      <a:pt x="801" y="1342"/>
                    </a:lnTo>
                    <a:lnTo>
                      <a:pt x="848" y="1177"/>
                    </a:lnTo>
                    <a:lnTo>
                      <a:pt x="918" y="1059"/>
                    </a:lnTo>
                    <a:lnTo>
                      <a:pt x="989" y="965"/>
                    </a:lnTo>
                    <a:lnTo>
                      <a:pt x="1106" y="895"/>
                    </a:lnTo>
                    <a:lnTo>
                      <a:pt x="1224" y="824"/>
                    </a:lnTo>
                    <a:lnTo>
                      <a:pt x="1365" y="777"/>
                    </a:lnTo>
                    <a:lnTo>
                      <a:pt x="1506" y="753"/>
                    </a:lnTo>
                    <a:close/>
                    <a:moveTo>
                      <a:pt x="1365" y="1"/>
                    </a:moveTo>
                    <a:lnTo>
                      <a:pt x="1224" y="24"/>
                    </a:lnTo>
                    <a:lnTo>
                      <a:pt x="1083" y="71"/>
                    </a:lnTo>
                    <a:lnTo>
                      <a:pt x="942" y="118"/>
                    </a:lnTo>
                    <a:lnTo>
                      <a:pt x="801" y="165"/>
                    </a:lnTo>
                    <a:lnTo>
                      <a:pt x="683" y="259"/>
                    </a:lnTo>
                    <a:lnTo>
                      <a:pt x="565" y="330"/>
                    </a:lnTo>
                    <a:lnTo>
                      <a:pt x="448" y="448"/>
                    </a:lnTo>
                    <a:lnTo>
                      <a:pt x="283" y="612"/>
                    </a:lnTo>
                    <a:lnTo>
                      <a:pt x="166" y="824"/>
                    </a:lnTo>
                    <a:lnTo>
                      <a:pt x="95" y="989"/>
                    </a:lnTo>
                    <a:lnTo>
                      <a:pt x="48" y="1153"/>
                    </a:lnTo>
                    <a:lnTo>
                      <a:pt x="24" y="1318"/>
                    </a:lnTo>
                    <a:lnTo>
                      <a:pt x="1" y="1506"/>
                    </a:lnTo>
                    <a:lnTo>
                      <a:pt x="24" y="1647"/>
                    </a:lnTo>
                    <a:lnTo>
                      <a:pt x="48" y="1812"/>
                    </a:lnTo>
                    <a:lnTo>
                      <a:pt x="71" y="1953"/>
                    </a:lnTo>
                    <a:lnTo>
                      <a:pt x="118" y="2094"/>
                    </a:lnTo>
                    <a:lnTo>
                      <a:pt x="189" y="2212"/>
                    </a:lnTo>
                    <a:lnTo>
                      <a:pt x="260" y="2330"/>
                    </a:lnTo>
                    <a:lnTo>
                      <a:pt x="448" y="2565"/>
                    </a:lnTo>
                    <a:lnTo>
                      <a:pt x="683" y="2753"/>
                    </a:lnTo>
                    <a:lnTo>
                      <a:pt x="801" y="2824"/>
                    </a:lnTo>
                    <a:lnTo>
                      <a:pt x="942" y="2894"/>
                    </a:lnTo>
                    <a:lnTo>
                      <a:pt x="1059" y="2941"/>
                    </a:lnTo>
                    <a:lnTo>
                      <a:pt x="1224" y="2965"/>
                    </a:lnTo>
                    <a:lnTo>
                      <a:pt x="1365" y="2988"/>
                    </a:lnTo>
                    <a:lnTo>
                      <a:pt x="1506" y="3012"/>
                    </a:lnTo>
                    <a:lnTo>
                      <a:pt x="4306" y="3012"/>
                    </a:lnTo>
                    <a:lnTo>
                      <a:pt x="4447" y="2988"/>
                    </a:lnTo>
                    <a:lnTo>
                      <a:pt x="4588" y="2965"/>
                    </a:lnTo>
                    <a:lnTo>
                      <a:pt x="4870" y="2894"/>
                    </a:lnTo>
                    <a:lnTo>
                      <a:pt x="5129" y="2753"/>
                    </a:lnTo>
                    <a:lnTo>
                      <a:pt x="5247" y="2659"/>
                    </a:lnTo>
                    <a:lnTo>
                      <a:pt x="5364" y="2565"/>
                    </a:lnTo>
                    <a:lnTo>
                      <a:pt x="5458" y="2447"/>
                    </a:lnTo>
                    <a:lnTo>
                      <a:pt x="5553" y="2330"/>
                    </a:lnTo>
                    <a:lnTo>
                      <a:pt x="5694" y="2071"/>
                    </a:lnTo>
                    <a:lnTo>
                      <a:pt x="5764" y="1789"/>
                    </a:lnTo>
                    <a:lnTo>
                      <a:pt x="5788" y="1647"/>
                    </a:lnTo>
                    <a:lnTo>
                      <a:pt x="5811" y="1506"/>
                    </a:lnTo>
                    <a:lnTo>
                      <a:pt x="5788" y="1318"/>
                    </a:lnTo>
                    <a:lnTo>
                      <a:pt x="5764" y="1153"/>
                    </a:lnTo>
                    <a:lnTo>
                      <a:pt x="5717" y="989"/>
                    </a:lnTo>
                    <a:lnTo>
                      <a:pt x="5647" y="848"/>
                    </a:lnTo>
                    <a:lnTo>
                      <a:pt x="5529" y="659"/>
                    </a:lnTo>
                    <a:lnTo>
                      <a:pt x="5411" y="495"/>
                    </a:lnTo>
                    <a:lnTo>
                      <a:pt x="5270" y="354"/>
                    </a:lnTo>
                    <a:lnTo>
                      <a:pt x="5106" y="212"/>
                    </a:lnTo>
                    <a:lnTo>
                      <a:pt x="4917" y="118"/>
                    </a:lnTo>
                    <a:lnTo>
                      <a:pt x="4706" y="48"/>
                    </a:lnTo>
                    <a:lnTo>
                      <a:pt x="4518" y="1"/>
                    </a:lnTo>
                    <a:close/>
                  </a:path>
                </a:pathLst>
              </a:custGeom>
              <a:solidFill>
                <a:srgbClr val="5D5D6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99" name="Google Shape;899;p29"/>
              <p:cNvSpPr/>
              <p:nvPr/>
            </p:nvSpPr>
            <p:spPr>
              <a:xfrm>
                <a:off x="3874470" y="3321070"/>
                <a:ext cx="144742" cy="50400"/>
              </a:xfrm>
              <a:custGeom>
                <a:rect b="b" l="l" r="r" t="t"/>
                <a:pathLst>
                  <a:path extrusionOk="0" fill="none" h="1483" w="4259">
                    <a:moveTo>
                      <a:pt x="3529" y="0"/>
                    </a:moveTo>
                    <a:lnTo>
                      <a:pt x="3529" y="0"/>
                    </a:lnTo>
                    <a:lnTo>
                      <a:pt x="3623" y="24"/>
                    </a:lnTo>
                    <a:lnTo>
                      <a:pt x="3741" y="48"/>
                    </a:lnTo>
                    <a:lnTo>
                      <a:pt x="3835" y="71"/>
                    </a:lnTo>
                    <a:lnTo>
                      <a:pt x="3929" y="118"/>
                    </a:lnTo>
                    <a:lnTo>
                      <a:pt x="4070" y="259"/>
                    </a:lnTo>
                    <a:lnTo>
                      <a:pt x="4140" y="330"/>
                    </a:lnTo>
                    <a:lnTo>
                      <a:pt x="4187" y="424"/>
                    </a:lnTo>
                    <a:lnTo>
                      <a:pt x="4187" y="424"/>
                    </a:lnTo>
                    <a:lnTo>
                      <a:pt x="4235" y="589"/>
                    </a:lnTo>
                    <a:lnTo>
                      <a:pt x="4258" y="753"/>
                    </a:lnTo>
                    <a:lnTo>
                      <a:pt x="4258" y="753"/>
                    </a:lnTo>
                    <a:lnTo>
                      <a:pt x="4258" y="894"/>
                    </a:lnTo>
                    <a:lnTo>
                      <a:pt x="4211" y="1036"/>
                    </a:lnTo>
                    <a:lnTo>
                      <a:pt x="4140" y="1153"/>
                    </a:lnTo>
                    <a:lnTo>
                      <a:pt x="4046" y="1271"/>
                    </a:lnTo>
                    <a:lnTo>
                      <a:pt x="4046" y="1271"/>
                    </a:lnTo>
                    <a:lnTo>
                      <a:pt x="3929" y="1365"/>
                    </a:lnTo>
                    <a:lnTo>
                      <a:pt x="3811" y="1435"/>
                    </a:lnTo>
                    <a:lnTo>
                      <a:pt x="3670" y="1482"/>
                    </a:lnTo>
                    <a:lnTo>
                      <a:pt x="3529" y="1482"/>
                    </a:lnTo>
                    <a:lnTo>
                      <a:pt x="729" y="1482"/>
                    </a:lnTo>
                    <a:lnTo>
                      <a:pt x="729" y="1482"/>
                    </a:lnTo>
                    <a:lnTo>
                      <a:pt x="588" y="1482"/>
                    </a:lnTo>
                    <a:lnTo>
                      <a:pt x="447" y="1435"/>
                    </a:lnTo>
                    <a:lnTo>
                      <a:pt x="329" y="1365"/>
                    </a:lnTo>
                    <a:lnTo>
                      <a:pt x="212" y="1271"/>
                    </a:lnTo>
                    <a:lnTo>
                      <a:pt x="118" y="1153"/>
                    </a:lnTo>
                    <a:lnTo>
                      <a:pt x="47" y="1036"/>
                    </a:lnTo>
                    <a:lnTo>
                      <a:pt x="0" y="894"/>
                    </a:lnTo>
                    <a:lnTo>
                      <a:pt x="0" y="753"/>
                    </a:lnTo>
                    <a:lnTo>
                      <a:pt x="0" y="753"/>
                    </a:lnTo>
                    <a:lnTo>
                      <a:pt x="24" y="589"/>
                    </a:lnTo>
                    <a:lnTo>
                      <a:pt x="71" y="424"/>
                    </a:lnTo>
                    <a:lnTo>
                      <a:pt x="71" y="424"/>
                    </a:lnTo>
                    <a:lnTo>
                      <a:pt x="141" y="306"/>
                    </a:lnTo>
                    <a:lnTo>
                      <a:pt x="212" y="212"/>
                    </a:lnTo>
                    <a:lnTo>
                      <a:pt x="212" y="212"/>
                    </a:lnTo>
                    <a:lnTo>
                      <a:pt x="329" y="142"/>
                    </a:lnTo>
                    <a:lnTo>
                      <a:pt x="447" y="71"/>
                    </a:lnTo>
                    <a:lnTo>
                      <a:pt x="588" y="24"/>
                    </a:lnTo>
                    <a:lnTo>
                      <a:pt x="729" y="0"/>
                    </a:lnTo>
                    <a:lnTo>
                      <a:pt x="3529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00" name="Google Shape;900;p29"/>
              <p:cNvSpPr/>
              <p:nvPr/>
            </p:nvSpPr>
            <p:spPr>
              <a:xfrm>
                <a:off x="3848065" y="3295480"/>
                <a:ext cx="197521" cy="102363"/>
              </a:xfrm>
              <a:custGeom>
                <a:rect b="b" l="l" r="r" t="t"/>
                <a:pathLst>
                  <a:path extrusionOk="0" fill="none" h="3012" w="5812">
                    <a:moveTo>
                      <a:pt x="4306" y="1"/>
                    </a:moveTo>
                    <a:lnTo>
                      <a:pt x="1506" y="1"/>
                    </a:lnTo>
                    <a:lnTo>
                      <a:pt x="1506" y="1"/>
                    </a:lnTo>
                    <a:lnTo>
                      <a:pt x="1365" y="1"/>
                    </a:lnTo>
                    <a:lnTo>
                      <a:pt x="1224" y="24"/>
                    </a:lnTo>
                    <a:lnTo>
                      <a:pt x="1083" y="71"/>
                    </a:lnTo>
                    <a:lnTo>
                      <a:pt x="942" y="118"/>
                    </a:lnTo>
                    <a:lnTo>
                      <a:pt x="801" y="165"/>
                    </a:lnTo>
                    <a:lnTo>
                      <a:pt x="683" y="259"/>
                    </a:lnTo>
                    <a:lnTo>
                      <a:pt x="565" y="330"/>
                    </a:lnTo>
                    <a:lnTo>
                      <a:pt x="448" y="448"/>
                    </a:lnTo>
                    <a:lnTo>
                      <a:pt x="448" y="448"/>
                    </a:lnTo>
                    <a:lnTo>
                      <a:pt x="283" y="612"/>
                    </a:lnTo>
                    <a:lnTo>
                      <a:pt x="166" y="824"/>
                    </a:lnTo>
                    <a:lnTo>
                      <a:pt x="166" y="824"/>
                    </a:lnTo>
                    <a:lnTo>
                      <a:pt x="95" y="989"/>
                    </a:lnTo>
                    <a:lnTo>
                      <a:pt x="48" y="1153"/>
                    </a:lnTo>
                    <a:lnTo>
                      <a:pt x="24" y="1318"/>
                    </a:lnTo>
                    <a:lnTo>
                      <a:pt x="1" y="1506"/>
                    </a:lnTo>
                    <a:lnTo>
                      <a:pt x="1" y="1506"/>
                    </a:lnTo>
                    <a:lnTo>
                      <a:pt x="24" y="1647"/>
                    </a:lnTo>
                    <a:lnTo>
                      <a:pt x="48" y="1812"/>
                    </a:lnTo>
                    <a:lnTo>
                      <a:pt x="71" y="1953"/>
                    </a:lnTo>
                    <a:lnTo>
                      <a:pt x="118" y="2094"/>
                    </a:lnTo>
                    <a:lnTo>
                      <a:pt x="189" y="2212"/>
                    </a:lnTo>
                    <a:lnTo>
                      <a:pt x="260" y="2330"/>
                    </a:lnTo>
                    <a:lnTo>
                      <a:pt x="448" y="2565"/>
                    </a:lnTo>
                    <a:lnTo>
                      <a:pt x="683" y="2753"/>
                    </a:lnTo>
                    <a:lnTo>
                      <a:pt x="801" y="2824"/>
                    </a:lnTo>
                    <a:lnTo>
                      <a:pt x="942" y="2894"/>
                    </a:lnTo>
                    <a:lnTo>
                      <a:pt x="1059" y="2941"/>
                    </a:lnTo>
                    <a:lnTo>
                      <a:pt x="1224" y="2965"/>
                    </a:lnTo>
                    <a:lnTo>
                      <a:pt x="1365" y="2988"/>
                    </a:lnTo>
                    <a:lnTo>
                      <a:pt x="1506" y="3012"/>
                    </a:lnTo>
                    <a:lnTo>
                      <a:pt x="4306" y="3012"/>
                    </a:lnTo>
                    <a:lnTo>
                      <a:pt x="4306" y="3012"/>
                    </a:lnTo>
                    <a:lnTo>
                      <a:pt x="4447" y="2988"/>
                    </a:lnTo>
                    <a:lnTo>
                      <a:pt x="4588" y="2965"/>
                    </a:lnTo>
                    <a:lnTo>
                      <a:pt x="4870" y="2894"/>
                    </a:lnTo>
                    <a:lnTo>
                      <a:pt x="5129" y="2753"/>
                    </a:lnTo>
                    <a:lnTo>
                      <a:pt x="5247" y="2659"/>
                    </a:lnTo>
                    <a:lnTo>
                      <a:pt x="5364" y="2565"/>
                    </a:lnTo>
                    <a:lnTo>
                      <a:pt x="5364" y="2565"/>
                    </a:lnTo>
                    <a:lnTo>
                      <a:pt x="5364" y="2565"/>
                    </a:lnTo>
                    <a:lnTo>
                      <a:pt x="5364" y="2565"/>
                    </a:lnTo>
                    <a:lnTo>
                      <a:pt x="5458" y="2447"/>
                    </a:lnTo>
                    <a:lnTo>
                      <a:pt x="5553" y="2330"/>
                    </a:lnTo>
                    <a:lnTo>
                      <a:pt x="5694" y="2071"/>
                    </a:lnTo>
                    <a:lnTo>
                      <a:pt x="5764" y="1789"/>
                    </a:lnTo>
                    <a:lnTo>
                      <a:pt x="5788" y="1647"/>
                    </a:lnTo>
                    <a:lnTo>
                      <a:pt x="5811" y="1506"/>
                    </a:lnTo>
                    <a:lnTo>
                      <a:pt x="5811" y="1506"/>
                    </a:lnTo>
                    <a:lnTo>
                      <a:pt x="5788" y="1318"/>
                    </a:lnTo>
                    <a:lnTo>
                      <a:pt x="5764" y="1153"/>
                    </a:lnTo>
                    <a:lnTo>
                      <a:pt x="5717" y="989"/>
                    </a:lnTo>
                    <a:lnTo>
                      <a:pt x="5647" y="848"/>
                    </a:lnTo>
                    <a:lnTo>
                      <a:pt x="5647" y="848"/>
                    </a:lnTo>
                    <a:lnTo>
                      <a:pt x="5529" y="659"/>
                    </a:lnTo>
                    <a:lnTo>
                      <a:pt x="5411" y="495"/>
                    </a:lnTo>
                    <a:lnTo>
                      <a:pt x="5270" y="354"/>
                    </a:lnTo>
                    <a:lnTo>
                      <a:pt x="5106" y="212"/>
                    </a:lnTo>
                    <a:lnTo>
                      <a:pt x="4917" y="118"/>
                    </a:lnTo>
                    <a:lnTo>
                      <a:pt x="4706" y="48"/>
                    </a:lnTo>
                    <a:lnTo>
                      <a:pt x="4518" y="1"/>
                    </a:lnTo>
                    <a:lnTo>
                      <a:pt x="4306" y="1"/>
                    </a:lnTo>
                    <a:lnTo>
                      <a:pt x="4306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01" name="Google Shape;901;p29"/>
              <p:cNvSpPr/>
              <p:nvPr/>
            </p:nvSpPr>
            <p:spPr>
              <a:xfrm>
                <a:off x="4063114" y="3321070"/>
                <a:ext cx="66407" cy="50400"/>
              </a:xfrm>
              <a:custGeom>
                <a:rect b="b" l="l" r="r" t="t"/>
                <a:pathLst>
                  <a:path extrusionOk="0" h="1483" w="1954">
                    <a:moveTo>
                      <a:pt x="754" y="0"/>
                    </a:moveTo>
                    <a:lnTo>
                      <a:pt x="613" y="24"/>
                    </a:lnTo>
                    <a:lnTo>
                      <a:pt x="471" y="71"/>
                    </a:lnTo>
                    <a:lnTo>
                      <a:pt x="330" y="142"/>
                    </a:lnTo>
                    <a:lnTo>
                      <a:pt x="236" y="212"/>
                    </a:lnTo>
                    <a:lnTo>
                      <a:pt x="142" y="306"/>
                    </a:lnTo>
                    <a:lnTo>
                      <a:pt x="95" y="424"/>
                    </a:lnTo>
                    <a:lnTo>
                      <a:pt x="24" y="589"/>
                    </a:lnTo>
                    <a:lnTo>
                      <a:pt x="1" y="753"/>
                    </a:lnTo>
                    <a:lnTo>
                      <a:pt x="24" y="894"/>
                    </a:lnTo>
                    <a:lnTo>
                      <a:pt x="71" y="1036"/>
                    </a:lnTo>
                    <a:lnTo>
                      <a:pt x="142" y="1153"/>
                    </a:lnTo>
                    <a:lnTo>
                      <a:pt x="236" y="1271"/>
                    </a:lnTo>
                    <a:lnTo>
                      <a:pt x="330" y="1365"/>
                    </a:lnTo>
                    <a:lnTo>
                      <a:pt x="471" y="1435"/>
                    </a:lnTo>
                    <a:lnTo>
                      <a:pt x="613" y="1482"/>
                    </a:lnTo>
                    <a:lnTo>
                      <a:pt x="1365" y="1482"/>
                    </a:lnTo>
                    <a:lnTo>
                      <a:pt x="1506" y="1435"/>
                    </a:lnTo>
                    <a:lnTo>
                      <a:pt x="1624" y="1365"/>
                    </a:lnTo>
                    <a:lnTo>
                      <a:pt x="1742" y="1271"/>
                    </a:lnTo>
                    <a:lnTo>
                      <a:pt x="1836" y="1153"/>
                    </a:lnTo>
                    <a:lnTo>
                      <a:pt x="1906" y="1036"/>
                    </a:lnTo>
                    <a:lnTo>
                      <a:pt x="1930" y="894"/>
                    </a:lnTo>
                    <a:lnTo>
                      <a:pt x="1953" y="753"/>
                    </a:lnTo>
                    <a:lnTo>
                      <a:pt x="1930" y="589"/>
                    </a:lnTo>
                    <a:lnTo>
                      <a:pt x="1883" y="424"/>
                    </a:lnTo>
                    <a:lnTo>
                      <a:pt x="1836" y="330"/>
                    </a:lnTo>
                    <a:lnTo>
                      <a:pt x="1765" y="259"/>
                    </a:lnTo>
                    <a:lnTo>
                      <a:pt x="1624" y="118"/>
                    </a:lnTo>
                    <a:lnTo>
                      <a:pt x="1530" y="71"/>
                    </a:lnTo>
                    <a:lnTo>
                      <a:pt x="1436" y="48"/>
                    </a:lnTo>
                    <a:lnTo>
                      <a:pt x="1318" y="24"/>
                    </a:lnTo>
                    <a:lnTo>
                      <a:pt x="1224" y="0"/>
                    </a:lnTo>
                    <a:close/>
                  </a:path>
                </a:pathLst>
              </a:custGeom>
              <a:solidFill>
                <a:srgbClr val="E4ECF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02" name="Google Shape;902;p29"/>
              <p:cNvSpPr/>
              <p:nvPr/>
            </p:nvSpPr>
            <p:spPr>
              <a:xfrm>
                <a:off x="4066309" y="3321070"/>
                <a:ext cx="60799" cy="28004"/>
              </a:xfrm>
              <a:custGeom>
                <a:rect b="b" l="l" r="r" t="t"/>
                <a:pathLst>
                  <a:path extrusionOk="0" h="824" w="1789">
                    <a:moveTo>
                      <a:pt x="660" y="0"/>
                    </a:moveTo>
                    <a:lnTo>
                      <a:pt x="519" y="24"/>
                    </a:lnTo>
                    <a:lnTo>
                      <a:pt x="377" y="71"/>
                    </a:lnTo>
                    <a:lnTo>
                      <a:pt x="236" y="142"/>
                    </a:lnTo>
                    <a:lnTo>
                      <a:pt x="142" y="212"/>
                    </a:lnTo>
                    <a:lnTo>
                      <a:pt x="48" y="306"/>
                    </a:lnTo>
                    <a:lnTo>
                      <a:pt x="1" y="424"/>
                    </a:lnTo>
                    <a:lnTo>
                      <a:pt x="48" y="518"/>
                    </a:lnTo>
                    <a:lnTo>
                      <a:pt x="95" y="589"/>
                    </a:lnTo>
                    <a:lnTo>
                      <a:pt x="260" y="730"/>
                    </a:lnTo>
                    <a:lnTo>
                      <a:pt x="354" y="777"/>
                    </a:lnTo>
                    <a:lnTo>
                      <a:pt x="448" y="800"/>
                    </a:lnTo>
                    <a:lnTo>
                      <a:pt x="542" y="824"/>
                    </a:lnTo>
                    <a:lnTo>
                      <a:pt x="1271" y="824"/>
                    </a:lnTo>
                    <a:lnTo>
                      <a:pt x="1412" y="777"/>
                    </a:lnTo>
                    <a:lnTo>
                      <a:pt x="1530" y="706"/>
                    </a:lnTo>
                    <a:lnTo>
                      <a:pt x="1648" y="612"/>
                    </a:lnTo>
                    <a:lnTo>
                      <a:pt x="1718" y="518"/>
                    </a:lnTo>
                    <a:lnTo>
                      <a:pt x="1789" y="424"/>
                    </a:lnTo>
                    <a:lnTo>
                      <a:pt x="1742" y="330"/>
                    </a:lnTo>
                    <a:lnTo>
                      <a:pt x="1671" y="259"/>
                    </a:lnTo>
                    <a:lnTo>
                      <a:pt x="1530" y="118"/>
                    </a:lnTo>
                    <a:lnTo>
                      <a:pt x="1436" y="71"/>
                    </a:lnTo>
                    <a:lnTo>
                      <a:pt x="1342" y="48"/>
                    </a:lnTo>
                    <a:lnTo>
                      <a:pt x="1224" y="24"/>
                    </a:lnTo>
                    <a:lnTo>
                      <a:pt x="113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03" name="Google Shape;903;p29"/>
              <p:cNvSpPr/>
              <p:nvPr/>
            </p:nvSpPr>
            <p:spPr>
              <a:xfrm>
                <a:off x="4037558" y="3295480"/>
                <a:ext cx="117554" cy="102363"/>
              </a:xfrm>
              <a:custGeom>
                <a:rect b="b" l="l" r="r" t="t"/>
                <a:pathLst>
                  <a:path extrusionOk="0" h="3012" w="3459">
                    <a:moveTo>
                      <a:pt x="1976" y="753"/>
                    </a:moveTo>
                    <a:lnTo>
                      <a:pt x="2070" y="777"/>
                    </a:lnTo>
                    <a:lnTo>
                      <a:pt x="2188" y="801"/>
                    </a:lnTo>
                    <a:lnTo>
                      <a:pt x="2282" y="824"/>
                    </a:lnTo>
                    <a:lnTo>
                      <a:pt x="2376" y="871"/>
                    </a:lnTo>
                    <a:lnTo>
                      <a:pt x="2517" y="1012"/>
                    </a:lnTo>
                    <a:lnTo>
                      <a:pt x="2588" y="1083"/>
                    </a:lnTo>
                    <a:lnTo>
                      <a:pt x="2635" y="1177"/>
                    </a:lnTo>
                    <a:lnTo>
                      <a:pt x="2682" y="1342"/>
                    </a:lnTo>
                    <a:lnTo>
                      <a:pt x="2705" y="1506"/>
                    </a:lnTo>
                    <a:lnTo>
                      <a:pt x="2682" y="1647"/>
                    </a:lnTo>
                    <a:lnTo>
                      <a:pt x="2658" y="1789"/>
                    </a:lnTo>
                    <a:lnTo>
                      <a:pt x="2588" y="1906"/>
                    </a:lnTo>
                    <a:lnTo>
                      <a:pt x="2494" y="2024"/>
                    </a:lnTo>
                    <a:lnTo>
                      <a:pt x="2376" y="2118"/>
                    </a:lnTo>
                    <a:lnTo>
                      <a:pt x="2258" y="2188"/>
                    </a:lnTo>
                    <a:lnTo>
                      <a:pt x="2117" y="2235"/>
                    </a:lnTo>
                    <a:lnTo>
                      <a:pt x="1365" y="2235"/>
                    </a:lnTo>
                    <a:lnTo>
                      <a:pt x="1223" y="2188"/>
                    </a:lnTo>
                    <a:lnTo>
                      <a:pt x="1082" y="2118"/>
                    </a:lnTo>
                    <a:lnTo>
                      <a:pt x="988" y="2024"/>
                    </a:lnTo>
                    <a:lnTo>
                      <a:pt x="894" y="1906"/>
                    </a:lnTo>
                    <a:lnTo>
                      <a:pt x="823" y="1789"/>
                    </a:lnTo>
                    <a:lnTo>
                      <a:pt x="776" y="1647"/>
                    </a:lnTo>
                    <a:lnTo>
                      <a:pt x="753" y="1506"/>
                    </a:lnTo>
                    <a:lnTo>
                      <a:pt x="776" y="1342"/>
                    </a:lnTo>
                    <a:lnTo>
                      <a:pt x="847" y="1177"/>
                    </a:lnTo>
                    <a:lnTo>
                      <a:pt x="894" y="1059"/>
                    </a:lnTo>
                    <a:lnTo>
                      <a:pt x="988" y="965"/>
                    </a:lnTo>
                    <a:lnTo>
                      <a:pt x="1082" y="895"/>
                    </a:lnTo>
                    <a:lnTo>
                      <a:pt x="1223" y="824"/>
                    </a:lnTo>
                    <a:lnTo>
                      <a:pt x="1365" y="777"/>
                    </a:lnTo>
                    <a:lnTo>
                      <a:pt x="1506" y="753"/>
                    </a:lnTo>
                    <a:close/>
                    <a:moveTo>
                      <a:pt x="1365" y="1"/>
                    </a:moveTo>
                    <a:lnTo>
                      <a:pt x="1223" y="24"/>
                    </a:lnTo>
                    <a:lnTo>
                      <a:pt x="1059" y="71"/>
                    </a:lnTo>
                    <a:lnTo>
                      <a:pt x="941" y="118"/>
                    </a:lnTo>
                    <a:lnTo>
                      <a:pt x="800" y="165"/>
                    </a:lnTo>
                    <a:lnTo>
                      <a:pt x="659" y="259"/>
                    </a:lnTo>
                    <a:lnTo>
                      <a:pt x="541" y="330"/>
                    </a:lnTo>
                    <a:lnTo>
                      <a:pt x="447" y="448"/>
                    </a:lnTo>
                    <a:lnTo>
                      <a:pt x="282" y="612"/>
                    </a:lnTo>
                    <a:lnTo>
                      <a:pt x="165" y="824"/>
                    </a:lnTo>
                    <a:lnTo>
                      <a:pt x="94" y="989"/>
                    </a:lnTo>
                    <a:lnTo>
                      <a:pt x="47" y="1153"/>
                    </a:lnTo>
                    <a:lnTo>
                      <a:pt x="0" y="1318"/>
                    </a:lnTo>
                    <a:lnTo>
                      <a:pt x="0" y="1506"/>
                    </a:lnTo>
                    <a:lnTo>
                      <a:pt x="0" y="1647"/>
                    </a:lnTo>
                    <a:lnTo>
                      <a:pt x="24" y="1812"/>
                    </a:lnTo>
                    <a:lnTo>
                      <a:pt x="71" y="1953"/>
                    </a:lnTo>
                    <a:lnTo>
                      <a:pt x="118" y="2094"/>
                    </a:lnTo>
                    <a:lnTo>
                      <a:pt x="188" y="2212"/>
                    </a:lnTo>
                    <a:lnTo>
                      <a:pt x="259" y="2330"/>
                    </a:lnTo>
                    <a:lnTo>
                      <a:pt x="447" y="2565"/>
                    </a:lnTo>
                    <a:lnTo>
                      <a:pt x="659" y="2753"/>
                    </a:lnTo>
                    <a:lnTo>
                      <a:pt x="800" y="2824"/>
                    </a:lnTo>
                    <a:lnTo>
                      <a:pt x="918" y="2894"/>
                    </a:lnTo>
                    <a:lnTo>
                      <a:pt x="1059" y="2941"/>
                    </a:lnTo>
                    <a:lnTo>
                      <a:pt x="1200" y="2965"/>
                    </a:lnTo>
                    <a:lnTo>
                      <a:pt x="1365" y="2988"/>
                    </a:lnTo>
                    <a:lnTo>
                      <a:pt x="1506" y="3012"/>
                    </a:lnTo>
                    <a:lnTo>
                      <a:pt x="1976" y="3012"/>
                    </a:lnTo>
                    <a:lnTo>
                      <a:pt x="2117" y="2988"/>
                    </a:lnTo>
                    <a:lnTo>
                      <a:pt x="2258" y="2965"/>
                    </a:lnTo>
                    <a:lnTo>
                      <a:pt x="2541" y="2894"/>
                    </a:lnTo>
                    <a:lnTo>
                      <a:pt x="2799" y="2753"/>
                    </a:lnTo>
                    <a:lnTo>
                      <a:pt x="2917" y="2659"/>
                    </a:lnTo>
                    <a:lnTo>
                      <a:pt x="3011" y="2565"/>
                    </a:lnTo>
                    <a:lnTo>
                      <a:pt x="3035" y="2565"/>
                    </a:lnTo>
                    <a:lnTo>
                      <a:pt x="3129" y="2447"/>
                    </a:lnTo>
                    <a:lnTo>
                      <a:pt x="3223" y="2330"/>
                    </a:lnTo>
                    <a:lnTo>
                      <a:pt x="3364" y="2071"/>
                    </a:lnTo>
                    <a:lnTo>
                      <a:pt x="3435" y="1789"/>
                    </a:lnTo>
                    <a:lnTo>
                      <a:pt x="3458" y="1647"/>
                    </a:lnTo>
                    <a:lnTo>
                      <a:pt x="3458" y="1506"/>
                    </a:lnTo>
                    <a:lnTo>
                      <a:pt x="3458" y="1318"/>
                    </a:lnTo>
                    <a:lnTo>
                      <a:pt x="3435" y="1153"/>
                    </a:lnTo>
                    <a:lnTo>
                      <a:pt x="3388" y="989"/>
                    </a:lnTo>
                    <a:lnTo>
                      <a:pt x="3317" y="848"/>
                    </a:lnTo>
                    <a:lnTo>
                      <a:pt x="3199" y="659"/>
                    </a:lnTo>
                    <a:lnTo>
                      <a:pt x="3082" y="495"/>
                    </a:lnTo>
                    <a:lnTo>
                      <a:pt x="2941" y="354"/>
                    </a:lnTo>
                    <a:lnTo>
                      <a:pt x="2752" y="212"/>
                    </a:lnTo>
                    <a:lnTo>
                      <a:pt x="2588" y="118"/>
                    </a:lnTo>
                    <a:lnTo>
                      <a:pt x="2376" y="48"/>
                    </a:lnTo>
                    <a:lnTo>
                      <a:pt x="2188" y="1"/>
                    </a:lnTo>
                    <a:close/>
                  </a:path>
                </a:pathLst>
              </a:custGeom>
              <a:solidFill>
                <a:srgbClr val="5D5D6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04" name="Google Shape;904;p29"/>
              <p:cNvSpPr/>
              <p:nvPr/>
            </p:nvSpPr>
            <p:spPr>
              <a:xfrm>
                <a:off x="4063114" y="3321070"/>
                <a:ext cx="66407" cy="50400"/>
              </a:xfrm>
              <a:custGeom>
                <a:rect b="b" l="l" r="r" t="t"/>
                <a:pathLst>
                  <a:path extrusionOk="0" fill="none" h="1483" w="1954">
                    <a:moveTo>
                      <a:pt x="1224" y="0"/>
                    </a:moveTo>
                    <a:lnTo>
                      <a:pt x="1224" y="0"/>
                    </a:lnTo>
                    <a:lnTo>
                      <a:pt x="1318" y="24"/>
                    </a:lnTo>
                    <a:lnTo>
                      <a:pt x="1436" y="48"/>
                    </a:lnTo>
                    <a:lnTo>
                      <a:pt x="1530" y="71"/>
                    </a:lnTo>
                    <a:lnTo>
                      <a:pt x="1624" y="118"/>
                    </a:lnTo>
                    <a:lnTo>
                      <a:pt x="1765" y="259"/>
                    </a:lnTo>
                    <a:lnTo>
                      <a:pt x="1836" y="330"/>
                    </a:lnTo>
                    <a:lnTo>
                      <a:pt x="1883" y="424"/>
                    </a:lnTo>
                    <a:lnTo>
                      <a:pt x="1883" y="424"/>
                    </a:lnTo>
                    <a:lnTo>
                      <a:pt x="1930" y="589"/>
                    </a:lnTo>
                    <a:lnTo>
                      <a:pt x="1953" y="753"/>
                    </a:lnTo>
                    <a:lnTo>
                      <a:pt x="1953" y="753"/>
                    </a:lnTo>
                    <a:lnTo>
                      <a:pt x="1930" y="894"/>
                    </a:lnTo>
                    <a:lnTo>
                      <a:pt x="1906" y="1036"/>
                    </a:lnTo>
                    <a:lnTo>
                      <a:pt x="1836" y="1153"/>
                    </a:lnTo>
                    <a:lnTo>
                      <a:pt x="1742" y="1271"/>
                    </a:lnTo>
                    <a:lnTo>
                      <a:pt x="1742" y="1271"/>
                    </a:lnTo>
                    <a:lnTo>
                      <a:pt x="1624" y="1365"/>
                    </a:lnTo>
                    <a:lnTo>
                      <a:pt x="1506" y="1435"/>
                    </a:lnTo>
                    <a:lnTo>
                      <a:pt x="1365" y="1482"/>
                    </a:lnTo>
                    <a:lnTo>
                      <a:pt x="1224" y="1482"/>
                    </a:lnTo>
                    <a:lnTo>
                      <a:pt x="754" y="1482"/>
                    </a:lnTo>
                    <a:lnTo>
                      <a:pt x="754" y="1482"/>
                    </a:lnTo>
                    <a:lnTo>
                      <a:pt x="613" y="1482"/>
                    </a:lnTo>
                    <a:lnTo>
                      <a:pt x="471" y="1435"/>
                    </a:lnTo>
                    <a:lnTo>
                      <a:pt x="330" y="1365"/>
                    </a:lnTo>
                    <a:lnTo>
                      <a:pt x="236" y="1271"/>
                    </a:lnTo>
                    <a:lnTo>
                      <a:pt x="142" y="1153"/>
                    </a:lnTo>
                    <a:lnTo>
                      <a:pt x="71" y="1036"/>
                    </a:lnTo>
                    <a:lnTo>
                      <a:pt x="24" y="894"/>
                    </a:lnTo>
                    <a:lnTo>
                      <a:pt x="1" y="753"/>
                    </a:lnTo>
                    <a:lnTo>
                      <a:pt x="1" y="753"/>
                    </a:lnTo>
                    <a:lnTo>
                      <a:pt x="24" y="589"/>
                    </a:lnTo>
                    <a:lnTo>
                      <a:pt x="95" y="424"/>
                    </a:lnTo>
                    <a:lnTo>
                      <a:pt x="95" y="424"/>
                    </a:lnTo>
                    <a:lnTo>
                      <a:pt x="142" y="306"/>
                    </a:lnTo>
                    <a:lnTo>
                      <a:pt x="236" y="212"/>
                    </a:lnTo>
                    <a:lnTo>
                      <a:pt x="236" y="212"/>
                    </a:lnTo>
                    <a:lnTo>
                      <a:pt x="330" y="142"/>
                    </a:lnTo>
                    <a:lnTo>
                      <a:pt x="471" y="71"/>
                    </a:lnTo>
                    <a:lnTo>
                      <a:pt x="613" y="24"/>
                    </a:lnTo>
                    <a:lnTo>
                      <a:pt x="754" y="0"/>
                    </a:lnTo>
                    <a:lnTo>
                      <a:pt x="122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05" name="Google Shape;905;p29"/>
              <p:cNvSpPr/>
              <p:nvPr/>
            </p:nvSpPr>
            <p:spPr>
              <a:xfrm>
                <a:off x="4037558" y="3295480"/>
                <a:ext cx="117554" cy="102363"/>
              </a:xfrm>
              <a:custGeom>
                <a:rect b="b" l="l" r="r" t="t"/>
                <a:pathLst>
                  <a:path extrusionOk="0" fill="none" h="3012" w="3459">
                    <a:moveTo>
                      <a:pt x="1976" y="1"/>
                    </a:moveTo>
                    <a:lnTo>
                      <a:pt x="1506" y="1"/>
                    </a:lnTo>
                    <a:lnTo>
                      <a:pt x="1506" y="1"/>
                    </a:lnTo>
                    <a:lnTo>
                      <a:pt x="1365" y="1"/>
                    </a:lnTo>
                    <a:lnTo>
                      <a:pt x="1223" y="24"/>
                    </a:lnTo>
                    <a:lnTo>
                      <a:pt x="1059" y="71"/>
                    </a:lnTo>
                    <a:lnTo>
                      <a:pt x="941" y="118"/>
                    </a:lnTo>
                    <a:lnTo>
                      <a:pt x="800" y="165"/>
                    </a:lnTo>
                    <a:lnTo>
                      <a:pt x="659" y="259"/>
                    </a:lnTo>
                    <a:lnTo>
                      <a:pt x="541" y="330"/>
                    </a:lnTo>
                    <a:lnTo>
                      <a:pt x="447" y="448"/>
                    </a:lnTo>
                    <a:lnTo>
                      <a:pt x="447" y="448"/>
                    </a:lnTo>
                    <a:lnTo>
                      <a:pt x="282" y="612"/>
                    </a:lnTo>
                    <a:lnTo>
                      <a:pt x="165" y="824"/>
                    </a:lnTo>
                    <a:lnTo>
                      <a:pt x="165" y="824"/>
                    </a:lnTo>
                    <a:lnTo>
                      <a:pt x="94" y="989"/>
                    </a:lnTo>
                    <a:lnTo>
                      <a:pt x="47" y="1153"/>
                    </a:lnTo>
                    <a:lnTo>
                      <a:pt x="0" y="1318"/>
                    </a:lnTo>
                    <a:lnTo>
                      <a:pt x="0" y="1506"/>
                    </a:lnTo>
                    <a:lnTo>
                      <a:pt x="0" y="1506"/>
                    </a:lnTo>
                    <a:lnTo>
                      <a:pt x="0" y="1647"/>
                    </a:lnTo>
                    <a:lnTo>
                      <a:pt x="24" y="1812"/>
                    </a:lnTo>
                    <a:lnTo>
                      <a:pt x="71" y="1953"/>
                    </a:lnTo>
                    <a:lnTo>
                      <a:pt x="118" y="2094"/>
                    </a:lnTo>
                    <a:lnTo>
                      <a:pt x="188" y="2212"/>
                    </a:lnTo>
                    <a:lnTo>
                      <a:pt x="259" y="2330"/>
                    </a:lnTo>
                    <a:lnTo>
                      <a:pt x="447" y="2565"/>
                    </a:lnTo>
                    <a:lnTo>
                      <a:pt x="659" y="2753"/>
                    </a:lnTo>
                    <a:lnTo>
                      <a:pt x="800" y="2824"/>
                    </a:lnTo>
                    <a:lnTo>
                      <a:pt x="918" y="2894"/>
                    </a:lnTo>
                    <a:lnTo>
                      <a:pt x="1059" y="2941"/>
                    </a:lnTo>
                    <a:lnTo>
                      <a:pt x="1200" y="2965"/>
                    </a:lnTo>
                    <a:lnTo>
                      <a:pt x="1365" y="2988"/>
                    </a:lnTo>
                    <a:lnTo>
                      <a:pt x="1506" y="3012"/>
                    </a:lnTo>
                    <a:lnTo>
                      <a:pt x="1976" y="3012"/>
                    </a:lnTo>
                    <a:lnTo>
                      <a:pt x="1976" y="3012"/>
                    </a:lnTo>
                    <a:lnTo>
                      <a:pt x="2117" y="2988"/>
                    </a:lnTo>
                    <a:lnTo>
                      <a:pt x="2258" y="2965"/>
                    </a:lnTo>
                    <a:lnTo>
                      <a:pt x="2541" y="2894"/>
                    </a:lnTo>
                    <a:lnTo>
                      <a:pt x="2799" y="2753"/>
                    </a:lnTo>
                    <a:lnTo>
                      <a:pt x="2917" y="2659"/>
                    </a:lnTo>
                    <a:lnTo>
                      <a:pt x="3011" y="2565"/>
                    </a:lnTo>
                    <a:lnTo>
                      <a:pt x="3011" y="2565"/>
                    </a:lnTo>
                    <a:lnTo>
                      <a:pt x="3035" y="2565"/>
                    </a:lnTo>
                    <a:lnTo>
                      <a:pt x="3035" y="2565"/>
                    </a:lnTo>
                    <a:lnTo>
                      <a:pt x="3129" y="2447"/>
                    </a:lnTo>
                    <a:lnTo>
                      <a:pt x="3223" y="2330"/>
                    </a:lnTo>
                    <a:lnTo>
                      <a:pt x="3364" y="2071"/>
                    </a:lnTo>
                    <a:lnTo>
                      <a:pt x="3435" y="1789"/>
                    </a:lnTo>
                    <a:lnTo>
                      <a:pt x="3458" y="1647"/>
                    </a:lnTo>
                    <a:lnTo>
                      <a:pt x="3458" y="1506"/>
                    </a:lnTo>
                    <a:lnTo>
                      <a:pt x="3458" y="1506"/>
                    </a:lnTo>
                    <a:lnTo>
                      <a:pt x="3458" y="1318"/>
                    </a:lnTo>
                    <a:lnTo>
                      <a:pt x="3435" y="1153"/>
                    </a:lnTo>
                    <a:lnTo>
                      <a:pt x="3388" y="989"/>
                    </a:lnTo>
                    <a:lnTo>
                      <a:pt x="3317" y="848"/>
                    </a:lnTo>
                    <a:lnTo>
                      <a:pt x="3317" y="848"/>
                    </a:lnTo>
                    <a:lnTo>
                      <a:pt x="3199" y="659"/>
                    </a:lnTo>
                    <a:lnTo>
                      <a:pt x="3082" y="495"/>
                    </a:lnTo>
                    <a:lnTo>
                      <a:pt x="2941" y="354"/>
                    </a:lnTo>
                    <a:lnTo>
                      <a:pt x="2752" y="212"/>
                    </a:lnTo>
                    <a:lnTo>
                      <a:pt x="2588" y="118"/>
                    </a:lnTo>
                    <a:lnTo>
                      <a:pt x="2376" y="48"/>
                    </a:lnTo>
                    <a:lnTo>
                      <a:pt x="2188" y="1"/>
                    </a:lnTo>
                    <a:lnTo>
                      <a:pt x="1976" y="1"/>
                    </a:lnTo>
                    <a:lnTo>
                      <a:pt x="1976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906" name="Google Shape;906;p29"/>
            <p:cNvSpPr/>
            <p:nvPr/>
          </p:nvSpPr>
          <p:spPr>
            <a:xfrm>
              <a:off x="3974726" y="3889547"/>
              <a:ext cx="998580" cy="143218"/>
            </a:xfrm>
            <a:custGeom>
              <a:rect b="b" l="l" r="r" t="t"/>
              <a:pathLst>
                <a:path extrusionOk="0" h="4683" w="32652">
                  <a:moveTo>
                    <a:pt x="2094" y="1"/>
                  </a:moveTo>
                  <a:lnTo>
                    <a:pt x="1882" y="48"/>
                  </a:lnTo>
                  <a:lnTo>
                    <a:pt x="1647" y="95"/>
                  </a:lnTo>
                  <a:lnTo>
                    <a:pt x="1435" y="189"/>
                  </a:lnTo>
                  <a:lnTo>
                    <a:pt x="1223" y="283"/>
                  </a:lnTo>
                  <a:lnTo>
                    <a:pt x="1035" y="401"/>
                  </a:lnTo>
                  <a:lnTo>
                    <a:pt x="847" y="542"/>
                  </a:lnTo>
                  <a:lnTo>
                    <a:pt x="682" y="683"/>
                  </a:lnTo>
                  <a:lnTo>
                    <a:pt x="565" y="824"/>
                  </a:lnTo>
                  <a:lnTo>
                    <a:pt x="447" y="965"/>
                  </a:lnTo>
                  <a:lnTo>
                    <a:pt x="329" y="1130"/>
                  </a:lnTo>
                  <a:lnTo>
                    <a:pt x="235" y="1295"/>
                  </a:lnTo>
                  <a:lnTo>
                    <a:pt x="141" y="1553"/>
                  </a:lnTo>
                  <a:lnTo>
                    <a:pt x="71" y="1812"/>
                  </a:lnTo>
                  <a:lnTo>
                    <a:pt x="0" y="2071"/>
                  </a:lnTo>
                  <a:lnTo>
                    <a:pt x="0" y="2353"/>
                  </a:lnTo>
                  <a:lnTo>
                    <a:pt x="0" y="2588"/>
                  </a:lnTo>
                  <a:lnTo>
                    <a:pt x="47" y="2824"/>
                  </a:lnTo>
                  <a:lnTo>
                    <a:pt x="94" y="3035"/>
                  </a:lnTo>
                  <a:lnTo>
                    <a:pt x="188" y="3271"/>
                  </a:lnTo>
                  <a:lnTo>
                    <a:pt x="282" y="3459"/>
                  </a:lnTo>
                  <a:lnTo>
                    <a:pt x="400" y="3647"/>
                  </a:lnTo>
                  <a:lnTo>
                    <a:pt x="541" y="3835"/>
                  </a:lnTo>
                  <a:lnTo>
                    <a:pt x="682" y="4000"/>
                  </a:lnTo>
                  <a:lnTo>
                    <a:pt x="847" y="4165"/>
                  </a:lnTo>
                  <a:lnTo>
                    <a:pt x="1035" y="4282"/>
                  </a:lnTo>
                  <a:lnTo>
                    <a:pt x="1223" y="4400"/>
                  </a:lnTo>
                  <a:lnTo>
                    <a:pt x="1435" y="4517"/>
                  </a:lnTo>
                  <a:lnTo>
                    <a:pt x="1647" y="4588"/>
                  </a:lnTo>
                  <a:lnTo>
                    <a:pt x="1882" y="4635"/>
                  </a:lnTo>
                  <a:lnTo>
                    <a:pt x="2094" y="4682"/>
                  </a:lnTo>
                  <a:lnTo>
                    <a:pt x="30558" y="4682"/>
                  </a:lnTo>
                  <a:lnTo>
                    <a:pt x="30793" y="4635"/>
                  </a:lnTo>
                  <a:lnTo>
                    <a:pt x="31005" y="4588"/>
                  </a:lnTo>
                  <a:lnTo>
                    <a:pt x="31217" y="4517"/>
                  </a:lnTo>
                  <a:lnTo>
                    <a:pt x="31429" y="4400"/>
                  </a:lnTo>
                  <a:lnTo>
                    <a:pt x="31617" y="4282"/>
                  </a:lnTo>
                  <a:lnTo>
                    <a:pt x="31805" y="4165"/>
                  </a:lnTo>
                  <a:lnTo>
                    <a:pt x="31970" y="4000"/>
                  </a:lnTo>
                  <a:lnTo>
                    <a:pt x="32111" y="3835"/>
                  </a:lnTo>
                  <a:lnTo>
                    <a:pt x="32252" y="3647"/>
                  </a:lnTo>
                  <a:lnTo>
                    <a:pt x="32370" y="3459"/>
                  </a:lnTo>
                  <a:lnTo>
                    <a:pt x="32464" y="3247"/>
                  </a:lnTo>
                  <a:lnTo>
                    <a:pt x="32558" y="3035"/>
                  </a:lnTo>
                  <a:lnTo>
                    <a:pt x="32605" y="2824"/>
                  </a:lnTo>
                  <a:lnTo>
                    <a:pt x="32652" y="2588"/>
                  </a:lnTo>
                  <a:lnTo>
                    <a:pt x="32652" y="2353"/>
                  </a:lnTo>
                  <a:lnTo>
                    <a:pt x="32628" y="2071"/>
                  </a:lnTo>
                  <a:lnTo>
                    <a:pt x="32581" y="1812"/>
                  </a:lnTo>
                  <a:lnTo>
                    <a:pt x="32511" y="1553"/>
                  </a:lnTo>
                  <a:lnTo>
                    <a:pt x="32417" y="1295"/>
                  </a:lnTo>
                  <a:lnTo>
                    <a:pt x="32252" y="1036"/>
                  </a:lnTo>
                  <a:lnTo>
                    <a:pt x="32040" y="777"/>
                  </a:lnTo>
                  <a:lnTo>
                    <a:pt x="31829" y="542"/>
                  </a:lnTo>
                  <a:lnTo>
                    <a:pt x="31570" y="354"/>
                  </a:lnTo>
                  <a:lnTo>
                    <a:pt x="31287" y="213"/>
                  </a:lnTo>
                  <a:lnTo>
                    <a:pt x="30982" y="95"/>
                  </a:lnTo>
                  <a:lnTo>
                    <a:pt x="30652" y="24"/>
                  </a:lnTo>
                  <a:lnTo>
                    <a:pt x="30299" y="1"/>
                  </a:lnTo>
                  <a:close/>
                </a:path>
              </a:pathLst>
            </a:custGeom>
            <a:solidFill>
              <a:srgbClr val="E4EC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7" name="Google Shape;907;p29"/>
            <p:cNvSpPr/>
            <p:nvPr/>
          </p:nvSpPr>
          <p:spPr>
            <a:xfrm>
              <a:off x="3981912" y="3889547"/>
              <a:ext cx="984206" cy="79912"/>
            </a:xfrm>
            <a:custGeom>
              <a:rect b="b" l="l" r="r" t="t"/>
              <a:pathLst>
                <a:path extrusionOk="0" h="2613" w="32182">
                  <a:moveTo>
                    <a:pt x="1859" y="1"/>
                  </a:moveTo>
                  <a:lnTo>
                    <a:pt x="1647" y="48"/>
                  </a:lnTo>
                  <a:lnTo>
                    <a:pt x="1412" y="95"/>
                  </a:lnTo>
                  <a:lnTo>
                    <a:pt x="1200" y="189"/>
                  </a:lnTo>
                  <a:lnTo>
                    <a:pt x="988" y="283"/>
                  </a:lnTo>
                  <a:lnTo>
                    <a:pt x="800" y="401"/>
                  </a:lnTo>
                  <a:lnTo>
                    <a:pt x="612" y="542"/>
                  </a:lnTo>
                  <a:lnTo>
                    <a:pt x="447" y="683"/>
                  </a:lnTo>
                  <a:lnTo>
                    <a:pt x="330" y="824"/>
                  </a:lnTo>
                  <a:lnTo>
                    <a:pt x="212" y="965"/>
                  </a:lnTo>
                  <a:lnTo>
                    <a:pt x="94" y="1130"/>
                  </a:lnTo>
                  <a:lnTo>
                    <a:pt x="0" y="1295"/>
                  </a:lnTo>
                  <a:lnTo>
                    <a:pt x="165" y="1577"/>
                  </a:lnTo>
                  <a:lnTo>
                    <a:pt x="377" y="1836"/>
                  </a:lnTo>
                  <a:lnTo>
                    <a:pt x="588" y="2047"/>
                  </a:lnTo>
                  <a:lnTo>
                    <a:pt x="847" y="2236"/>
                  </a:lnTo>
                  <a:lnTo>
                    <a:pt x="1130" y="2400"/>
                  </a:lnTo>
                  <a:lnTo>
                    <a:pt x="1435" y="2518"/>
                  </a:lnTo>
                  <a:lnTo>
                    <a:pt x="1765" y="2588"/>
                  </a:lnTo>
                  <a:lnTo>
                    <a:pt x="2118" y="2612"/>
                  </a:lnTo>
                  <a:lnTo>
                    <a:pt x="30064" y="2612"/>
                  </a:lnTo>
                  <a:lnTo>
                    <a:pt x="30323" y="2588"/>
                  </a:lnTo>
                  <a:lnTo>
                    <a:pt x="30558" y="2565"/>
                  </a:lnTo>
                  <a:lnTo>
                    <a:pt x="30770" y="2494"/>
                  </a:lnTo>
                  <a:lnTo>
                    <a:pt x="30982" y="2424"/>
                  </a:lnTo>
                  <a:lnTo>
                    <a:pt x="31194" y="2330"/>
                  </a:lnTo>
                  <a:lnTo>
                    <a:pt x="31382" y="2212"/>
                  </a:lnTo>
                  <a:lnTo>
                    <a:pt x="31570" y="2071"/>
                  </a:lnTo>
                  <a:lnTo>
                    <a:pt x="31735" y="1906"/>
                  </a:lnTo>
                  <a:lnTo>
                    <a:pt x="31852" y="1789"/>
                  </a:lnTo>
                  <a:lnTo>
                    <a:pt x="31970" y="1624"/>
                  </a:lnTo>
                  <a:lnTo>
                    <a:pt x="32088" y="1459"/>
                  </a:lnTo>
                  <a:lnTo>
                    <a:pt x="32182" y="1295"/>
                  </a:lnTo>
                  <a:lnTo>
                    <a:pt x="32017" y="1036"/>
                  </a:lnTo>
                  <a:lnTo>
                    <a:pt x="31805" y="777"/>
                  </a:lnTo>
                  <a:lnTo>
                    <a:pt x="31594" y="542"/>
                  </a:lnTo>
                  <a:lnTo>
                    <a:pt x="31335" y="354"/>
                  </a:lnTo>
                  <a:lnTo>
                    <a:pt x="31052" y="213"/>
                  </a:lnTo>
                  <a:lnTo>
                    <a:pt x="30747" y="95"/>
                  </a:lnTo>
                  <a:lnTo>
                    <a:pt x="30417" y="24"/>
                  </a:lnTo>
                  <a:lnTo>
                    <a:pt x="300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8" name="Google Shape;908;p29"/>
            <p:cNvSpPr/>
            <p:nvPr/>
          </p:nvSpPr>
          <p:spPr>
            <a:xfrm>
              <a:off x="3974726" y="3889547"/>
              <a:ext cx="998580" cy="143218"/>
            </a:xfrm>
            <a:custGeom>
              <a:rect b="b" l="l" r="r" t="t"/>
              <a:pathLst>
                <a:path extrusionOk="0" fill="none" h="4683" w="32652">
                  <a:moveTo>
                    <a:pt x="32652" y="2353"/>
                  </a:moveTo>
                  <a:lnTo>
                    <a:pt x="32652" y="2353"/>
                  </a:lnTo>
                  <a:lnTo>
                    <a:pt x="32652" y="2588"/>
                  </a:lnTo>
                  <a:lnTo>
                    <a:pt x="32605" y="2824"/>
                  </a:lnTo>
                  <a:lnTo>
                    <a:pt x="32558" y="3035"/>
                  </a:lnTo>
                  <a:lnTo>
                    <a:pt x="32464" y="3247"/>
                  </a:lnTo>
                  <a:lnTo>
                    <a:pt x="32370" y="3459"/>
                  </a:lnTo>
                  <a:lnTo>
                    <a:pt x="32252" y="3647"/>
                  </a:lnTo>
                  <a:lnTo>
                    <a:pt x="32111" y="3835"/>
                  </a:lnTo>
                  <a:lnTo>
                    <a:pt x="31970" y="4000"/>
                  </a:lnTo>
                  <a:lnTo>
                    <a:pt x="31970" y="4000"/>
                  </a:lnTo>
                  <a:lnTo>
                    <a:pt x="31805" y="4165"/>
                  </a:lnTo>
                  <a:lnTo>
                    <a:pt x="31617" y="4282"/>
                  </a:lnTo>
                  <a:lnTo>
                    <a:pt x="31429" y="4400"/>
                  </a:lnTo>
                  <a:lnTo>
                    <a:pt x="31217" y="4517"/>
                  </a:lnTo>
                  <a:lnTo>
                    <a:pt x="31005" y="4588"/>
                  </a:lnTo>
                  <a:lnTo>
                    <a:pt x="30793" y="4635"/>
                  </a:lnTo>
                  <a:lnTo>
                    <a:pt x="30558" y="4682"/>
                  </a:lnTo>
                  <a:lnTo>
                    <a:pt x="30299" y="4682"/>
                  </a:lnTo>
                  <a:lnTo>
                    <a:pt x="2353" y="4682"/>
                  </a:lnTo>
                  <a:lnTo>
                    <a:pt x="2353" y="4682"/>
                  </a:lnTo>
                  <a:lnTo>
                    <a:pt x="2094" y="4682"/>
                  </a:lnTo>
                  <a:lnTo>
                    <a:pt x="1882" y="4635"/>
                  </a:lnTo>
                  <a:lnTo>
                    <a:pt x="1647" y="4588"/>
                  </a:lnTo>
                  <a:lnTo>
                    <a:pt x="1435" y="4517"/>
                  </a:lnTo>
                  <a:lnTo>
                    <a:pt x="1223" y="4400"/>
                  </a:lnTo>
                  <a:lnTo>
                    <a:pt x="1035" y="4282"/>
                  </a:lnTo>
                  <a:lnTo>
                    <a:pt x="847" y="4165"/>
                  </a:lnTo>
                  <a:lnTo>
                    <a:pt x="682" y="4000"/>
                  </a:lnTo>
                  <a:lnTo>
                    <a:pt x="541" y="3835"/>
                  </a:lnTo>
                  <a:lnTo>
                    <a:pt x="400" y="3647"/>
                  </a:lnTo>
                  <a:lnTo>
                    <a:pt x="282" y="3459"/>
                  </a:lnTo>
                  <a:lnTo>
                    <a:pt x="188" y="3271"/>
                  </a:lnTo>
                  <a:lnTo>
                    <a:pt x="94" y="3035"/>
                  </a:lnTo>
                  <a:lnTo>
                    <a:pt x="47" y="2824"/>
                  </a:lnTo>
                  <a:lnTo>
                    <a:pt x="0" y="2588"/>
                  </a:lnTo>
                  <a:lnTo>
                    <a:pt x="0" y="2353"/>
                  </a:lnTo>
                  <a:lnTo>
                    <a:pt x="0" y="2353"/>
                  </a:lnTo>
                  <a:lnTo>
                    <a:pt x="0" y="2071"/>
                  </a:lnTo>
                  <a:lnTo>
                    <a:pt x="71" y="1812"/>
                  </a:lnTo>
                  <a:lnTo>
                    <a:pt x="141" y="1553"/>
                  </a:lnTo>
                  <a:lnTo>
                    <a:pt x="235" y="1295"/>
                  </a:lnTo>
                  <a:lnTo>
                    <a:pt x="235" y="1295"/>
                  </a:lnTo>
                  <a:lnTo>
                    <a:pt x="329" y="1130"/>
                  </a:lnTo>
                  <a:lnTo>
                    <a:pt x="447" y="965"/>
                  </a:lnTo>
                  <a:lnTo>
                    <a:pt x="565" y="824"/>
                  </a:lnTo>
                  <a:lnTo>
                    <a:pt x="682" y="683"/>
                  </a:lnTo>
                  <a:lnTo>
                    <a:pt x="682" y="683"/>
                  </a:lnTo>
                  <a:lnTo>
                    <a:pt x="847" y="542"/>
                  </a:lnTo>
                  <a:lnTo>
                    <a:pt x="1035" y="401"/>
                  </a:lnTo>
                  <a:lnTo>
                    <a:pt x="1223" y="283"/>
                  </a:lnTo>
                  <a:lnTo>
                    <a:pt x="1435" y="189"/>
                  </a:lnTo>
                  <a:lnTo>
                    <a:pt x="1647" y="95"/>
                  </a:lnTo>
                  <a:lnTo>
                    <a:pt x="1882" y="48"/>
                  </a:lnTo>
                  <a:lnTo>
                    <a:pt x="2094" y="1"/>
                  </a:lnTo>
                  <a:lnTo>
                    <a:pt x="2353" y="1"/>
                  </a:lnTo>
                  <a:lnTo>
                    <a:pt x="30299" y="1"/>
                  </a:lnTo>
                  <a:lnTo>
                    <a:pt x="30299" y="1"/>
                  </a:lnTo>
                  <a:lnTo>
                    <a:pt x="30652" y="24"/>
                  </a:lnTo>
                  <a:lnTo>
                    <a:pt x="30982" y="95"/>
                  </a:lnTo>
                  <a:lnTo>
                    <a:pt x="31287" y="213"/>
                  </a:lnTo>
                  <a:lnTo>
                    <a:pt x="31570" y="354"/>
                  </a:lnTo>
                  <a:lnTo>
                    <a:pt x="31829" y="542"/>
                  </a:lnTo>
                  <a:lnTo>
                    <a:pt x="32040" y="777"/>
                  </a:lnTo>
                  <a:lnTo>
                    <a:pt x="32252" y="1036"/>
                  </a:lnTo>
                  <a:lnTo>
                    <a:pt x="32417" y="1295"/>
                  </a:lnTo>
                  <a:lnTo>
                    <a:pt x="32417" y="1295"/>
                  </a:lnTo>
                  <a:lnTo>
                    <a:pt x="32511" y="1553"/>
                  </a:lnTo>
                  <a:lnTo>
                    <a:pt x="32581" y="1812"/>
                  </a:lnTo>
                  <a:lnTo>
                    <a:pt x="32628" y="2071"/>
                  </a:lnTo>
                  <a:lnTo>
                    <a:pt x="32652" y="2353"/>
                  </a:lnTo>
                  <a:lnTo>
                    <a:pt x="32652" y="2353"/>
                  </a:lnTo>
                  <a:close/>
                </a:path>
              </a:pathLst>
            </a:custGeom>
            <a:noFill/>
            <a:ln cap="rnd" cmpd="sng" w="18825">
              <a:solidFill>
                <a:srgbClr val="5D5D6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9" name="Google Shape;909;p29"/>
            <p:cNvSpPr/>
            <p:nvPr/>
          </p:nvSpPr>
          <p:spPr>
            <a:xfrm>
              <a:off x="4046653" y="4032729"/>
              <a:ext cx="854720" cy="839612"/>
            </a:xfrm>
            <a:custGeom>
              <a:rect b="b" l="l" r="r" t="t"/>
              <a:pathLst>
                <a:path extrusionOk="0" h="27454" w="27948">
                  <a:moveTo>
                    <a:pt x="1" y="0"/>
                  </a:moveTo>
                  <a:lnTo>
                    <a:pt x="236" y="1906"/>
                  </a:lnTo>
                  <a:lnTo>
                    <a:pt x="3223" y="24395"/>
                  </a:lnTo>
                  <a:lnTo>
                    <a:pt x="3506" y="26583"/>
                  </a:lnTo>
                  <a:lnTo>
                    <a:pt x="3553" y="26747"/>
                  </a:lnTo>
                  <a:lnTo>
                    <a:pt x="3623" y="26912"/>
                  </a:lnTo>
                  <a:lnTo>
                    <a:pt x="3717" y="27077"/>
                  </a:lnTo>
                  <a:lnTo>
                    <a:pt x="3835" y="27194"/>
                  </a:lnTo>
                  <a:lnTo>
                    <a:pt x="3976" y="27288"/>
                  </a:lnTo>
                  <a:lnTo>
                    <a:pt x="4141" y="27382"/>
                  </a:lnTo>
                  <a:lnTo>
                    <a:pt x="4306" y="27430"/>
                  </a:lnTo>
                  <a:lnTo>
                    <a:pt x="4494" y="27453"/>
                  </a:lnTo>
                  <a:lnTo>
                    <a:pt x="23454" y="27453"/>
                  </a:lnTo>
                  <a:lnTo>
                    <a:pt x="23643" y="27430"/>
                  </a:lnTo>
                  <a:lnTo>
                    <a:pt x="23807" y="27382"/>
                  </a:lnTo>
                  <a:lnTo>
                    <a:pt x="23972" y="27288"/>
                  </a:lnTo>
                  <a:lnTo>
                    <a:pt x="24113" y="27194"/>
                  </a:lnTo>
                  <a:lnTo>
                    <a:pt x="24231" y="27077"/>
                  </a:lnTo>
                  <a:lnTo>
                    <a:pt x="24325" y="26912"/>
                  </a:lnTo>
                  <a:lnTo>
                    <a:pt x="24395" y="26747"/>
                  </a:lnTo>
                  <a:lnTo>
                    <a:pt x="24442" y="26583"/>
                  </a:lnTo>
                  <a:lnTo>
                    <a:pt x="24725" y="24395"/>
                  </a:lnTo>
                  <a:lnTo>
                    <a:pt x="27712" y="1906"/>
                  </a:lnTo>
                  <a:lnTo>
                    <a:pt x="27947" y="0"/>
                  </a:lnTo>
                  <a:close/>
                </a:path>
              </a:pathLst>
            </a:custGeom>
            <a:solidFill>
              <a:srgbClr val="7E92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0" name="Google Shape;910;p29"/>
            <p:cNvSpPr/>
            <p:nvPr/>
          </p:nvSpPr>
          <p:spPr>
            <a:xfrm>
              <a:off x="4145218" y="4778733"/>
              <a:ext cx="657585" cy="93582"/>
            </a:xfrm>
            <a:custGeom>
              <a:rect b="b" l="l" r="r" t="t"/>
              <a:pathLst>
                <a:path extrusionOk="0" h="3060" w="21502">
                  <a:moveTo>
                    <a:pt x="0" y="1"/>
                  </a:moveTo>
                  <a:lnTo>
                    <a:pt x="283" y="2189"/>
                  </a:lnTo>
                  <a:lnTo>
                    <a:pt x="330" y="2353"/>
                  </a:lnTo>
                  <a:lnTo>
                    <a:pt x="400" y="2518"/>
                  </a:lnTo>
                  <a:lnTo>
                    <a:pt x="494" y="2683"/>
                  </a:lnTo>
                  <a:lnTo>
                    <a:pt x="612" y="2800"/>
                  </a:lnTo>
                  <a:lnTo>
                    <a:pt x="753" y="2894"/>
                  </a:lnTo>
                  <a:lnTo>
                    <a:pt x="918" y="2988"/>
                  </a:lnTo>
                  <a:lnTo>
                    <a:pt x="1083" y="3036"/>
                  </a:lnTo>
                  <a:lnTo>
                    <a:pt x="1271" y="3059"/>
                  </a:lnTo>
                  <a:lnTo>
                    <a:pt x="20231" y="3059"/>
                  </a:lnTo>
                  <a:lnTo>
                    <a:pt x="20420" y="3036"/>
                  </a:lnTo>
                  <a:lnTo>
                    <a:pt x="20584" y="2988"/>
                  </a:lnTo>
                  <a:lnTo>
                    <a:pt x="20749" y="2894"/>
                  </a:lnTo>
                  <a:lnTo>
                    <a:pt x="20890" y="2800"/>
                  </a:lnTo>
                  <a:lnTo>
                    <a:pt x="21008" y="2683"/>
                  </a:lnTo>
                  <a:lnTo>
                    <a:pt x="21102" y="2518"/>
                  </a:lnTo>
                  <a:lnTo>
                    <a:pt x="21172" y="2353"/>
                  </a:lnTo>
                  <a:lnTo>
                    <a:pt x="21219" y="2189"/>
                  </a:lnTo>
                  <a:lnTo>
                    <a:pt x="21502" y="1"/>
                  </a:lnTo>
                  <a:close/>
                </a:path>
              </a:pathLst>
            </a:custGeom>
            <a:solidFill>
              <a:srgbClr val="6880E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1" name="Google Shape;911;p29"/>
            <p:cNvSpPr/>
            <p:nvPr/>
          </p:nvSpPr>
          <p:spPr>
            <a:xfrm>
              <a:off x="4046653" y="4032729"/>
              <a:ext cx="854720" cy="58290"/>
            </a:xfrm>
            <a:custGeom>
              <a:rect b="b" l="l" r="r" t="t"/>
              <a:pathLst>
                <a:path extrusionOk="0" h="1906" w="27948">
                  <a:moveTo>
                    <a:pt x="1" y="0"/>
                  </a:moveTo>
                  <a:lnTo>
                    <a:pt x="236" y="1906"/>
                  </a:lnTo>
                  <a:lnTo>
                    <a:pt x="27712" y="1906"/>
                  </a:lnTo>
                  <a:lnTo>
                    <a:pt x="27947" y="0"/>
                  </a:lnTo>
                  <a:close/>
                </a:path>
              </a:pathLst>
            </a:custGeom>
            <a:solidFill>
              <a:srgbClr val="6880E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2" name="Google Shape;912;p29"/>
            <p:cNvSpPr/>
            <p:nvPr/>
          </p:nvSpPr>
          <p:spPr>
            <a:xfrm>
              <a:off x="4046653" y="4032729"/>
              <a:ext cx="854720" cy="839612"/>
            </a:xfrm>
            <a:custGeom>
              <a:rect b="b" l="l" r="r" t="t"/>
              <a:pathLst>
                <a:path extrusionOk="0" fill="none" h="27454" w="27948">
                  <a:moveTo>
                    <a:pt x="27947" y="0"/>
                  </a:moveTo>
                  <a:lnTo>
                    <a:pt x="24725" y="24395"/>
                  </a:lnTo>
                  <a:lnTo>
                    <a:pt x="24442" y="26583"/>
                  </a:lnTo>
                  <a:lnTo>
                    <a:pt x="24442" y="26583"/>
                  </a:lnTo>
                  <a:lnTo>
                    <a:pt x="24395" y="26747"/>
                  </a:lnTo>
                  <a:lnTo>
                    <a:pt x="24325" y="26912"/>
                  </a:lnTo>
                  <a:lnTo>
                    <a:pt x="24231" y="27077"/>
                  </a:lnTo>
                  <a:lnTo>
                    <a:pt x="24113" y="27194"/>
                  </a:lnTo>
                  <a:lnTo>
                    <a:pt x="23972" y="27288"/>
                  </a:lnTo>
                  <a:lnTo>
                    <a:pt x="23807" y="27382"/>
                  </a:lnTo>
                  <a:lnTo>
                    <a:pt x="23643" y="27430"/>
                  </a:lnTo>
                  <a:lnTo>
                    <a:pt x="23454" y="27453"/>
                  </a:lnTo>
                  <a:lnTo>
                    <a:pt x="4494" y="27453"/>
                  </a:lnTo>
                  <a:lnTo>
                    <a:pt x="4494" y="27453"/>
                  </a:lnTo>
                  <a:lnTo>
                    <a:pt x="4306" y="27430"/>
                  </a:lnTo>
                  <a:lnTo>
                    <a:pt x="4141" y="27382"/>
                  </a:lnTo>
                  <a:lnTo>
                    <a:pt x="3976" y="27288"/>
                  </a:lnTo>
                  <a:lnTo>
                    <a:pt x="3835" y="27194"/>
                  </a:lnTo>
                  <a:lnTo>
                    <a:pt x="3717" y="27077"/>
                  </a:lnTo>
                  <a:lnTo>
                    <a:pt x="3623" y="26912"/>
                  </a:lnTo>
                  <a:lnTo>
                    <a:pt x="3553" y="26747"/>
                  </a:lnTo>
                  <a:lnTo>
                    <a:pt x="3506" y="26583"/>
                  </a:lnTo>
                  <a:lnTo>
                    <a:pt x="3223" y="24395"/>
                  </a:lnTo>
                  <a:lnTo>
                    <a:pt x="1" y="0"/>
                  </a:lnTo>
                  <a:lnTo>
                    <a:pt x="27947" y="0"/>
                  </a:lnTo>
                  <a:close/>
                </a:path>
              </a:pathLst>
            </a:custGeom>
            <a:noFill/>
            <a:ln cap="rnd" cmpd="sng" w="18825">
              <a:solidFill>
                <a:srgbClr val="5D5D6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3" name="Google Shape;913;p29"/>
            <p:cNvSpPr/>
            <p:nvPr/>
          </p:nvSpPr>
          <p:spPr>
            <a:xfrm>
              <a:off x="4288369" y="4395303"/>
              <a:ext cx="184932" cy="164045"/>
            </a:xfrm>
            <a:custGeom>
              <a:rect b="b" l="l" r="r" t="t"/>
              <a:pathLst>
                <a:path extrusionOk="0" h="5364" w="6047">
                  <a:moveTo>
                    <a:pt x="2871" y="0"/>
                  </a:moveTo>
                  <a:lnTo>
                    <a:pt x="2753" y="24"/>
                  </a:lnTo>
                  <a:lnTo>
                    <a:pt x="1600" y="377"/>
                  </a:lnTo>
                  <a:lnTo>
                    <a:pt x="1483" y="424"/>
                  </a:lnTo>
                  <a:lnTo>
                    <a:pt x="1389" y="494"/>
                  </a:lnTo>
                  <a:lnTo>
                    <a:pt x="1318" y="565"/>
                  </a:lnTo>
                  <a:lnTo>
                    <a:pt x="1248" y="659"/>
                  </a:lnTo>
                  <a:lnTo>
                    <a:pt x="1224" y="777"/>
                  </a:lnTo>
                  <a:lnTo>
                    <a:pt x="1200" y="871"/>
                  </a:lnTo>
                  <a:lnTo>
                    <a:pt x="1200" y="988"/>
                  </a:lnTo>
                  <a:lnTo>
                    <a:pt x="1224" y="1106"/>
                  </a:lnTo>
                  <a:lnTo>
                    <a:pt x="1248" y="1200"/>
                  </a:lnTo>
                  <a:lnTo>
                    <a:pt x="1295" y="1271"/>
                  </a:lnTo>
                  <a:lnTo>
                    <a:pt x="1412" y="1412"/>
                  </a:lnTo>
                  <a:lnTo>
                    <a:pt x="1577" y="1482"/>
                  </a:lnTo>
                  <a:lnTo>
                    <a:pt x="1742" y="1529"/>
                  </a:lnTo>
                  <a:lnTo>
                    <a:pt x="71" y="4494"/>
                  </a:lnTo>
                  <a:lnTo>
                    <a:pt x="24" y="4635"/>
                  </a:lnTo>
                  <a:lnTo>
                    <a:pt x="1" y="4776"/>
                  </a:lnTo>
                  <a:lnTo>
                    <a:pt x="24" y="4917"/>
                  </a:lnTo>
                  <a:lnTo>
                    <a:pt x="71" y="5058"/>
                  </a:lnTo>
                  <a:lnTo>
                    <a:pt x="165" y="5199"/>
                  </a:lnTo>
                  <a:lnTo>
                    <a:pt x="283" y="5270"/>
                  </a:lnTo>
                  <a:lnTo>
                    <a:pt x="424" y="5340"/>
                  </a:lnTo>
                  <a:lnTo>
                    <a:pt x="589" y="5364"/>
                  </a:lnTo>
                  <a:lnTo>
                    <a:pt x="5458" y="5364"/>
                  </a:lnTo>
                  <a:lnTo>
                    <a:pt x="5576" y="5340"/>
                  </a:lnTo>
                  <a:lnTo>
                    <a:pt x="5694" y="5317"/>
                  </a:lnTo>
                  <a:lnTo>
                    <a:pt x="5788" y="5246"/>
                  </a:lnTo>
                  <a:lnTo>
                    <a:pt x="5882" y="5176"/>
                  </a:lnTo>
                  <a:lnTo>
                    <a:pt x="5952" y="5105"/>
                  </a:lnTo>
                  <a:lnTo>
                    <a:pt x="5999" y="5011"/>
                  </a:lnTo>
                  <a:lnTo>
                    <a:pt x="6023" y="4893"/>
                  </a:lnTo>
                  <a:lnTo>
                    <a:pt x="6046" y="4776"/>
                  </a:lnTo>
                  <a:lnTo>
                    <a:pt x="6023" y="4658"/>
                  </a:lnTo>
                  <a:lnTo>
                    <a:pt x="5999" y="4541"/>
                  </a:lnTo>
                  <a:lnTo>
                    <a:pt x="5952" y="4447"/>
                  </a:lnTo>
                  <a:lnTo>
                    <a:pt x="5882" y="4352"/>
                  </a:lnTo>
                  <a:lnTo>
                    <a:pt x="5788" y="4282"/>
                  </a:lnTo>
                  <a:lnTo>
                    <a:pt x="5694" y="4235"/>
                  </a:lnTo>
                  <a:lnTo>
                    <a:pt x="5576" y="4211"/>
                  </a:lnTo>
                  <a:lnTo>
                    <a:pt x="5458" y="4188"/>
                  </a:lnTo>
                  <a:lnTo>
                    <a:pt x="1577" y="4188"/>
                  </a:lnTo>
                  <a:lnTo>
                    <a:pt x="2730" y="2141"/>
                  </a:lnTo>
                  <a:lnTo>
                    <a:pt x="2824" y="2235"/>
                  </a:lnTo>
                  <a:lnTo>
                    <a:pt x="2941" y="2282"/>
                  </a:lnTo>
                  <a:lnTo>
                    <a:pt x="3059" y="2329"/>
                  </a:lnTo>
                  <a:lnTo>
                    <a:pt x="3200" y="2353"/>
                  </a:lnTo>
                  <a:lnTo>
                    <a:pt x="3318" y="2329"/>
                  </a:lnTo>
                  <a:lnTo>
                    <a:pt x="3435" y="2306"/>
                  </a:lnTo>
                  <a:lnTo>
                    <a:pt x="3529" y="2235"/>
                  </a:lnTo>
                  <a:lnTo>
                    <a:pt x="3623" y="2165"/>
                  </a:lnTo>
                  <a:lnTo>
                    <a:pt x="3694" y="2071"/>
                  </a:lnTo>
                  <a:lnTo>
                    <a:pt x="3741" y="1976"/>
                  </a:lnTo>
                  <a:lnTo>
                    <a:pt x="3765" y="1882"/>
                  </a:lnTo>
                  <a:lnTo>
                    <a:pt x="3765" y="1765"/>
                  </a:lnTo>
                  <a:lnTo>
                    <a:pt x="3765" y="1647"/>
                  </a:lnTo>
                  <a:lnTo>
                    <a:pt x="3506" y="447"/>
                  </a:lnTo>
                  <a:lnTo>
                    <a:pt x="3459" y="353"/>
                  </a:lnTo>
                  <a:lnTo>
                    <a:pt x="3412" y="236"/>
                  </a:lnTo>
                  <a:lnTo>
                    <a:pt x="3318" y="142"/>
                  </a:lnTo>
                  <a:lnTo>
                    <a:pt x="3224" y="71"/>
                  </a:lnTo>
                  <a:lnTo>
                    <a:pt x="3106" y="24"/>
                  </a:lnTo>
                  <a:lnTo>
                    <a:pt x="29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4" name="Google Shape;914;p29"/>
            <p:cNvSpPr/>
            <p:nvPr/>
          </p:nvSpPr>
          <p:spPr>
            <a:xfrm>
              <a:off x="4495559" y="4406098"/>
              <a:ext cx="169825" cy="178449"/>
            </a:xfrm>
            <a:custGeom>
              <a:rect b="b" l="l" r="r" t="t"/>
              <a:pathLst>
                <a:path extrusionOk="0" h="5835" w="5553">
                  <a:moveTo>
                    <a:pt x="2753" y="0"/>
                  </a:moveTo>
                  <a:lnTo>
                    <a:pt x="2635" y="24"/>
                  </a:lnTo>
                  <a:lnTo>
                    <a:pt x="2518" y="71"/>
                  </a:lnTo>
                  <a:lnTo>
                    <a:pt x="2424" y="141"/>
                  </a:lnTo>
                  <a:lnTo>
                    <a:pt x="2353" y="236"/>
                  </a:lnTo>
                  <a:lnTo>
                    <a:pt x="2283" y="330"/>
                  </a:lnTo>
                  <a:lnTo>
                    <a:pt x="2259" y="424"/>
                  </a:lnTo>
                  <a:lnTo>
                    <a:pt x="2236" y="541"/>
                  </a:lnTo>
                  <a:lnTo>
                    <a:pt x="2236" y="659"/>
                  </a:lnTo>
                  <a:lnTo>
                    <a:pt x="2259" y="777"/>
                  </a:lnTo>
                  <a:lnTo>
                    <a:pt x="2306" y="871"/>
                  </a:lnTo>
                  <a:lnTo>
                    <a:pt x="3976" y="3835"/>
                  </a:lnTo>
                  <a:lnTo>
                    <a:pt x="2024" y="3835"/>
                  </a:lnTo>
                  <a:lnTo>
                    <a:pt x="2047" y="3670"/>
                  </a:lnTo>
                  <a:lnTo>
                    <a:pt x="2047" y="3505"/>
                  </a:lnTo>
                  <a:lnTo>
                    <a:pt x="2000" y="3341"/>
                  </a:lnTo>
                  <a:lnTo>
                    <a:pt x="1906" y="3200"/>
                  </a:lnTo>
                  <a:lnTo>
                    <a:pt x="1812" y="3129"/>
                  </a:lnTo>
                  <a:lnTo>
                    <a:pt x="1718" y="3058"/>
                  </a:lnTo>
                  <a:lnTo>
                    <a:pt x="1624" y="3035"/>
                  </a:lnTo>
                  <a:lnTo>
                    <a:pt x="1506" y="3011"/>
                  </a:lnTo>
                  <a:lnTo>
                    <a:pt x="1389" y="3011"/>
                  </a:lnTo>
                  <a:lnTo>
                    <a:pt x="1271" y="3058"/>
                  </a:lnTo>
                  <a:lnTo>
                    <a:pt x="1177" y="3105"/>
                  </a:lnTo>
                  <a:lnTo>
                    <a:pt x="1083" y="3176"/>
                  </a:lnTo>
                  <a:lnTo>
                    <a:pt x="189" y="3999"/>
                  </a:lnTo>
                  <a:lnTo>
                    <a:pt x="118" y="4070"/>
                  </a:lnTo>
                  <a:lnTo>
                    <a:pt x="48" y="4188"/>
                  </a:lnTo>
                  <a:lnTo>
                    <a:pt x="24" y="4305"/>
                  </a:lnTo>
                  <a:lnTo>
                    <a:pt x="1" y="4423"/>
                  </a:lnTo>
                  <a:lnTo>
                    <a:pt x="24" y="4540"/>
                  </a:lnTo>
                  <a:lnTo>
                    <a:pt x="48" y="4658"/>
                  </a:lnTo>
                  <a:lnTo>
                    <a:pt x="118" y="4752"/>
                  </a:lnTo>
                  <a:lnTo>
                    <a:pt x="189" y="4846"/>
                  </a:lnTo>
                  <a:lnTo>
                    <a:pt x="1083" y="5670"/>
                  </a:lnTo>
                  <a:lnTo>
                    <a:pt x="1177" y="5740"/>
                  </a:lnTo>
                  <a:lnTo>
                    <a:pt x="1271" y="5787"/>
                  </a:lnTo>
                  <a:lnTo>
                    <a:pt x="1365" y="5811"/>
                  </a:lnTo>
                  <a:lnTo>
                    <a:pt x="1483" y="5834"/>
                  </a:lnTo>
                  <a:lnTo>
                    <a:pt x="1600" y="5811"/>
                  </a:lnTo>
                  <a:lnTo>
                    <a:pt x="1718" y="5787"/>
                  </a:lnTo>
                  <a:lnTo>
                    <a:pt x="1812" y="5717"/>
                  </a:lnTo>
                  <a:lnTo>
                    <a:pt x="1906" y="5646"/>
                  </a:lnTo>
                  <a:lnTo>
                    <a:pt x="2000" y="5481"/>
                  </a:lnTo>
                  <a:lnTo>
                    <a:pt x="2047" y="5340"/>
                  </a:lnTo>
                  <a:lnTo>
                    <a:pt x="2047" y="5176"/>
                  </a:lnTo>
                  <a:lnTo>
                    <a:pt x="2024" y="5011"/>
                  </a:lnTo>
                  <a:lnTo>
                    <a:pt x="4964" y="5011"/>
                  </a:lnTo>
                  <a:lnTo>
                    <a:pt x="5129" y="4987"/>
                  </a:lnTo>
                  <a:lnTo>
                    <a:pt x="5270" y="4917"/>
                  </a:lnTo>
                  <a:lnTo>
                    <a:pt x="5388" y="4846"/>
                  </a:lnTo>
                  <a:lnTo>
                    <a:pt x="5482" y="4705"/>
                  </a:lnTo>
                  <a:lnTo>
                    <a:pt x="5529" y="4564"/>
                  </a:lnTo>
                  <a:lnTo>
                    <a:pt x="5552" y="4423"/>
                  </a:lnTo>
                  <a:lnTo>
                    <a:pt x="5529" y="4282"/>
                  </a:lnTo>
                  <a:lnTo>
                    <a:pt x="5482" y="4141"/>
                  </a:lnTo>
                  <a:lnTo>
                    <a:pt x="3318" y="306"/>
                  </a:lnTo>
                  <a:lnTo>
                    <a:pt x="3247" y="212"/>
                  </a:lnTo>
                  <a:lnTo>
                    <a:pt x="3177" y="118"/>
                  </a:lnTo>
                  <a:lnTo>
                    <a:pt x="3082" y="71"/>
                  </a:lnTo>
                  <a:lnTo>
                    <a:pt x="2965" y="24"/>
                  </a:lnTo>
                  <a:lnTo>
                    <a:pt x="28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5" name="Google Shape;915;p29"/>
            <p:cNvSpPr/>
            <p:nvPr/>
          </p:nvSpPr>
          <p:spPr>
            <a:xfrm>
              <a:off x="4387667" y="4212579"/>
              <a:ext cx="190682" cy="167653"/>
            </a:xfrm>
            <a:custGeom>
              <a:rect b="b" l="l" r="r" t="t"/>
              <a:pathLst>
                <a:path extrusionOk="0" h="5482" w="6235">
                  <a:moveTo>
                    <a:pt x="2917" y="0"/>
                  </a:moveTo>
                  <a:lnTo>
                    <a:pt x="2752" y="24"/>
                  </a:lnTo>
                  <a:lnTo>
                    <a:pt x="2611" y="94"/>
                  </a:lnTo>
                  <a:lnTo>
                    <a:pt x="2494" y="188"/>
                  </a:lnTo>
                  <a:lnTo>
                    <a:pt x="2400" y="306"/>
                  </a:lnTo>
                  <a:lnTo>
                    <a:pt x="94" y="4423"/>
                  </a:lnTo>
                  <a:lnTo>
                    <a:pt x="47" y="4540"/>
                  </a:lnTo>
                  <a:lnTo>
                    <a:pt x="24" y="4658"/>
                  </a:lnTo>
                  <a:lnTo>
                    <a:pt x="0" y="4752"/>
                  </a:lnTo>
                  <a:lnTo>
                    <a:pt x="24" y="4870"/>
                  </a:lnTo>
                  <a:lnTo>
                    <a:pt x="71" y="4964"/>
                  </a:lnTo>
                  <a:lnTo>
                    <a:pt x="141" y="5081"/>
                  </a:lnTo>
                  <a:lnTo>
                    <a:pt x="212" y="5152"/>
                  </a:lnTo>
                  <a:lnTo>
                    <a:pt x="306" y="5223"/>
                  </a:lnTo>
                  <a:lnTo>
                    <a:pt x="424" y="5270"/>
                  </a:lnTo>
                  <a:lnTo>
                    <a:pt x="518" y="5293"/>
                  </a:lnTo>
                  <a:lnTo>
                    <a:pt x="635" y="5293"/>
                  </a:lnTo>
                  <a:lnTo>
                    <a:pt x="753" y="5270"/>
                  </a:lnTo>
                  <a:lnTo>
                    <a:pt x="847" y="5246"/>
                  </a:lnTo>
                  <a:lnTo>
                    <a:pt x="941" y="5176"/>
                  </a:lnTo>
                  <a:lnTo>
                    <a:pt x="1035" y="5105"/>
                  </a:lnTo>
                  <a:lnTo>
                    <a:pt x="1106" y="5011"/>
                  </a:lnTo>
                  <a:lnTo>
                    <a:pt x="2917" y="1788"/>
                  </a:lnTo>
                  <a:lnTo>
                    <a:pt x="4093" y="3882"/>
                  </a:lnTo>
                  <a:lnTo>
                    <a:pt x="3952" y="3929"/>
                  </a:lnTo>
                  <a:lnTo>
                    <a:pt x="3835" y="3999"/>
                  </a:lnTo>
                  <a:lnTo>
                    <a:pt x="3717" y="4093"/>
                  </a:lnTo>
                  <a:lnTo>
                    <a:pt x="3646" y="4235"/>
                  </a:lnTo>
                  <a:lnTo>
                    <a:pt x="3599" y="4352"/>
                  </a:lnTo>
                  <a:lnTo>
                    <a:pt x="3599" y="4470"/>
                  </a:lnTo>
                  <a:lnTo>
                    <a:pt x="3623" y="4587"/>
                  </a:lnTo>
                  <a:lnTo>
                    <a:pt x="3646" y="4682"/>
                  </a:lnTo>
                  <a:lnTo>
                    <a:pt x="3693" y="4776"/>
                  </a:lnTo>
                  <a:lnTo>
                    <a:pt x="3788" y="4870"/>
                  </a:lnTo>
                  <a:lnTo>
                    <a:pt x="3858" y="4940"/>
                  </a:lnTo>
                  <a:lnTo>
                    <a:pt x="3976" y="4987"/>
                  </a:lnTo>
                  <a:lnTo>
                    <a:pt x="5105" y="5434"/>
                  </a:lnTo>
                  <a:lnTo>
                    <a:pt x="5199" y="5458"/>
                  </a:lnTo>
                  <a:lnTo>
                    <a:pt x="5317" y="5481"/>
                  </a:lnTo>
                  <a:lnTo>
                    <a:pt x="5434" y="5458"/>
                  </a:lnTo>
                  <a:lnTo>
                    <a:pt x="5575" y="5411"/>
                  </a:lnTo>
                  <a:lnTo>
                    <a:pt x="5669" y="5340"/>
                  </a:lnTo>
                  <a:lnTo>
                    <a:pt x="5764" y="5270"/>
                  </a:lnTo>
                  <a:lnTo>
                    <a:pt x="5834" y="5176"/>
                  </a:lnTo>
                  <a:lnTo>
                    <a:pt x="5881" y="5058"/>
                  </a:lnTo>
                  <a:lnTo>
                    <a:pt x="6211" y="3882"/>
                  </a:lnTo>
                  <a:lnTo>
                    <a:pt x="6234" y="3788"/>
                  </a:lnTo>
                  <a:lnTo>
                    <a:pt x="6234" y="3670"/>
                  </a:lnTo>
                  <a:lnTo>
                    <a:pt x="6211" y="3552"/>
                  </a:lnTo>
                  <a:lnTo>
                    <a:pt x="6163" y="3458"/>
                  </a:lnTo>
                  <a:lnTo>
                    <a:pt x="6116" y="3364"/>
                  </a:lnTo>
                  <a:lnTo>
                    <a:pt x="6022" y="3270"/>
                  </a:lnTo>
                  <a:lnTo>
                    <a:pt x="5928" y="3223"/>
                  </a:lnTo>
                  <a:lnTo>
                    <a:pt x="5834" y="3176"/>
                  </a:lnTo>
                  <a:lnTo>
                    <a:pt x="5740" y="3152"/>
                  </a:lnTo>
                  <a:lnTo>
                    <a:pt x="5552" y="3152"/>
                  </a:lnTo>
                  <a:lnTo>
                    <a:pt x="5458" y="3176"/>
                  </a:lnTo>
                  <a:lnTo>
                    <a:pt x="5293" y="3270"/>
                  </a:lnTo>
                  <a:lnTo>
                    <a:pt x="5223" y="3341"/>
                  </a:lnTo>
                  <a:lnTo>
                    <a:pt x="5175" y="3411"/>
                  </a:lnTo>
                  <a:lnTo>
                    <a:pt x="3435" y="306"/>
                  </a:lnTo>
                  <a:lnTo>
                    <a:pt x="3341" y="188"/>
                  </a:lnTo>
                  <a:lnTo>
                    <a:pt x="3223" y="94"/>
                  </a:lnTo>
                  <a:lnTo>
                    <a:pt x="3082" y="24"/>
                  </a:lnTo>
                  <a:lnTo>
                    <a:pt x="29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6" name="Google Shape;916;p29"/>
            <p:cNvSpPr/>
            <p:nvPr/>
          </p:nvSpPr>
          <p:spPr>
            <a:xfrm>
              <a:off x="4270388" y="4377321"/>
              <a:ext cx="220897" cy="199306"/>
            </a:xfrm>
            <a:custGeom>
              <a:rect b="b" l="l" r="r" t="t"/>
              <a:pathLst>
                <a:path extrusionOk="0" h="6517" w="7223">
                  <a:moveTo>
                    <a:pt x="3529" y="588"/>
                  </a:moveTo>
                  <a:lnTo>
                    <a:pt x="3670" y="612"/>
                  </a:lnTo>
                  <a:lnTo>
                    <a:pt x="3812" y="659"/>
                  </a:lnTo>
                  <a:lnTo>
                    <a:pt x="3906" y="730"/>
                  </a:lnTo>
                  <a:lnTo>
                    <a:pt x="4000" y="824"/>
                  </a:lnTo>
                  <a:lnTo>
                    <a:pt x="4047" y="941"/>
                  </a:lnTo>
                  <a:lnTo>
                    <a:pt x="4094" y="1035"/>
                  </a:lnTo>
                  <a:lnTo>
                    <a:pt x="4353" y="2235"/>
                  </a:lnTo>
                  <a:lnTo>
                    <a:pt x="4353" y="2353"/>
                  </a:lnTo>
                  <a:lnTo>
                    <a:pt x="4353" y="2470"/>
                  </a:lnTo>
                  <a:lnTo>
                    <a:pt x="4329" y="2564"/>
                  </a:lnTo>
                  <a:lnTo>
                    <a:pt x="4282" y="2659"/>
                  </a:lnTo>
                  <a:lnTo>
                    <a:pt x="4211" y="2753"/>
                  </a:lnTo>
                  <a:lnTo>
                    <a:pt x="4117" y="2823"/>
                  </a:lnTo>
                  <a:lnTo>
                    <a:pt x="4023" y="2894"/>
                  </a:lnTo>
                  <a:lnTo>
                    <a:pt x="3906" y="2917"/>
                  </a:lnTo>
                  <a:lnTo>
                    <a:pt x="3788" y="2941"/>
                  </a:lnTo>
                  <a:lnTo>
                    <a:pt x="3647" y="2917"/>
                  </a:lnTo>
                  <a:lnTo>
                    <a:pt x="3529" y="2870"/>
                  </a:lnTo>
                  <a:lnTo>
                    <a:pt x="3412" y="2823"/>
                  </a:lnTo>
                  <a:lnTo>
                    <a:pt x="3318" y="2729"/>
                  </a:lnTo>
                  <a:lnTo>
                    <a:pt x="2165" y="4776"/>
                  </a:lnTo>
                  <a:lnTo>
                    <a:pt x="6046" y="4776"/>
                  </a:lnTo>
                  <a:lnTo>
                    <a:pt x="6164" y="4799"/>
                  </a:lnTo>
                  <a:lnTo>
                    <a:pt x="6282" y="4823"/>
                  </a:lnTo>
                  <a:lnTo>
                    <a:pt x="6376" y="4870"/>
                  </a:lnTo>
                  <a:lnTo>
                    <a:pt x="6470" y="4940"/>
                  </a:lnTo>
                  <a:lnTo>
                    <a:pt x="6540" y="5035"/>
                  </a:lnTo>
                  <a:lnTo>
                    <a:pt x="6587" y="5129"/>
                  </a:lnTo>
                  <a:lnTo>
                    <a:pt x="6611" y="5246"/>
                  </a:lnTo>
                  <a:lnTo>
                    <a:pt x="6634" y="5364"/>
                  </a:lnTo>
                  <a:lnTo>
                    <a:pt x="6611" y="5481"/>
                  </a:lnTo>
                  <a:lnTo>
                    <a:pt x="6587" y="5599"/>
                  </a:lnTo>
                  <a:lnTo>
                    <a:pt x="6540" y="5693"/>
                  </a:lnTo>
                  <a:lnTo>
                    <a:pt x="6470" y="5764"/>
                  </a:lnTo>
                  <a:lnTo>
                    <a:pt x="6376" y="5834"/>
                  </a:lnTo>
                  <a:lnTo>
                    <a:pt x="6282" y="5905"/>
                  </a:lnTo>
                  <a:lnTo>
                    <a:pt x="6164" y="5928"/>
                  </a:lnTo>
                  <a:lnTo>
                    <a:pt x="6046" y="5952"/>
                  </a:lnTo>
                  <a:lnTo>
                    <a:pt x="1177" y="5952"/>
                  </a:lnTo>
                  <a:lnTo>
                    <a:pt x="1012" y="5928"/>
                  </a:lnTo>
                  <a:lnTo>
                    <a:pt x="871" y="5858"/>
                  </a:lnTo>
                  <a:lnTo>
                    <a:pt x="753" y="5787"/>
                  </a:lnTo>
                  <a:lnTo>
                    <a:pt x="659" y="5646"/>
                  </a:lnTo>
                  <a:lnTo>
                    <a:pt x="612" y="5505"/>
                  </a:lnTo>
                  <a:lnTo>
                    <a:pt x="589" y="5364"/>
                  </a:lnTo>
                  <a:lnTo>
                    <a:pt x="612" y="5223"/>
                  </a:lnTo>
                  <a:lnTo>
                    <a:pt x="659" y="5082"/>
                  </a:lnTo>
                  <a:lnTo>
                    <a:pt x="2330" y="2117"/>
                  </a:lnTo>
                  <a:lnTo>
                    <a:pt x="2165" y="2070"/>
                  </a:lnTo>
                  <a:lnTo>
                    <a:pt x="2000" y="2000"/>
                  </a:lnTo>
                  <a:lnTo>
                    <a:pt x="1883" y="1859"/>
                  </a:lnTo>
                  <a:lnTo>
                    <a:pt x="1836" y="1788"/>
                  </a:lnTo>
                  <a:lnTo>
                    <a:pt x="1812" y="1694"/>
                  </a:lnTo>
                  <a:lnTo>
                    <a:pt x="1788" y="1576"/>
                  </a:lnTo>
                  <a:lnTo>
                    <a:pt x="1788" y="1459"/>
                  </a:lnTo>
                  <a:lnTo>
                    <a:pt x="1812" y="1365"/>
                  </a:lnTo>
                  <a:lnTo>
                    <a:pt x="1836" y="1247"/>
                  </a:lnTo>
                  <a:lnTo>
                    <a:pt x="1906" y="1153"/>
                  </a:lnTo>
                  <a:lnTo>
                    <a:pt x="1977" y="1082"/>
                  </a:lnTo>
                  <a:lnTo>
                    <a:pt x="2071" y="1012"/>
                  </a:lnTo>
                  <a:lnTo>
                    <a:pt x="2188" y="965"/>
                  </a:lnTo>
                  <a:lnTo>
                    <a:pt x="3341" y="612"/>
                  </a:lnTo>
                  <a:lnTo>
                    <a:pt x="3529" y="588"/>
                  </a:lnTo>
                  <a:close/>
                  <a:moveTo>
                    <a:pt x="3529" y="0"/>
                  </a:moveTo>
                  <a:lnTo>
                    <a:pt x="3341" y="24"/>
                  </a:lnTo>
                  <a:lnTo>
                    <a:pt x="3176" y="47"/>
                  </a:lnTo>
                  <a:lnTo>
                    <a:pt x="2024" y="424"/>
                  </a:lnTo>
                  <a:lnTo>
                    <a:pt x="1812" y="494"/>
                  </a:lnTo>
                  <a:lnTo>
                    <a:pt x="1624" y="635"/>
                  </a:lnTo>
                  <a:lnTo>
                    <a:pt x="1459" y="800"/>
                  </a:lnTo>
                  <a:lnTo>
                    <a:pt x="1342" y="988"/>
                  </a:lnTo>
                  <a:lnTo>
                    <a:pt x="1247" y="1200"/>
                  </a:lnTo>
                  <a:lnTo>
                    <a:pt x="1200" y="1412"/>
                  </a:lnTo>
                  <a:lnTo>
                    <a:pt x="1200" y="1647"/>
                  </a:lnTo>
                  <a:lnTo>
                    <a:pt x="1247" y="1882"/>
                  </a:lnTo>
                  <a:lnTo>
                    <a:pt x="1294" y="2000"/>
                  </a:lnTo>
                  <a:lnTo>
                    <a:pt x="1365" y="2117"/>
                  </a:lnTo>
                  <a:lnTo>
                    <a:pt x="1436" y="2235"/>
                  </a:lnTo>
                  <a:lnTo>
                    <a:pt x="1530" y="2353"/>
                  </a:lnTo>
                  <a:lnTo>
                    <a:pt x="142" y="4799"/>
                  </a:lnTo>
                  <a:lnTo>
                    <a:pt x="95" y="4917"/>
                  </a:lnTo>
                  <a:lnTo>
                    <a:pt x="48" y="5082"/>
                  </a:lnTo>
                  <a:lnTo>
                    <a:pt x="1" y="5223"/>
                  </a:lnTo>
                  <a:lnTo>
                    <a:pt x="1" y="5364"/>
                  </a:lnTo>
                  <a:lnTo>
                    <a:pt x="24" y="5529"/>
                  </a:lnTo>
                  <a:lnTo>
                    <a:pt x="48" y="5670"/>
                  </a:lnTo>
                  <a:lnTo>
                    <a:pt x="95" y="5811"/>
                  </a:lnTo>
                  <a:lnTo>
                    <a:pt x="165" y="5952"/>
                  </a:lnTo>
                  <a:lnTo>
                    <a:pt x="259" y="6070"/>
                  </a:lnTo>
                  <a:lnTo>
                    <a:pt x="354" y="6187"/>
                  </a:lnTo>
                  <a:lnTo>
                    <a:pt x="471" y="6281"/>
                  </a:lnTo>
                  <a:lnTo>
                    <a:pt x="589" y="6375"/>
                  </a:lnTo>
                  <a:lnTo>
                    <a:pt x="730" y="6446"/>
                  </a:lnTo>
                  <a:lnTo>
                    <a:pt x="871" y="6493"/>
                  </a:lnTo>
                  <a:lnTo>
                    <a:pt x="1012" y="6517"/>
                  </a:lnTo>
                  <a:lnTo>
                    <a:pt x="6046" y="6517"/>
                  </a:lnTo>
                  <a:lnTo>
                    <a:pt x="6282" y="6493"/>
                  </a:lnTo>
                  <a:lnTo>
                    <a:pt x="6493" y="6446"/>
                  </a:lnTo>
                  <a:lnTo>
                    <a:pt x="6705" y="6328"/>
                  </a:lnTo>
                  <a:lnTo>
                    <a:pt x="6870" y="6187"/>
                  </a:lnTo>
                  <a:lnTo>
                    <a:pt x="7011" y="6023"/>
                  </a:lnTo>
                  <a:lnTo>
                    <a:pt x="7129" y="5811"/>
                  </a:lnTo>
                  <a:lnTo>
                    <a:pt x="7199" y="5599"/>
                  </a:lnTo>
                  <a:lnTo>
                    <a:pt x="7223" y="5364"/>
                  </a:lnTo>
                  <a:lnTo>
                    <a:pt x="7199" y="5129"/>
                  </a:lnTo>
                  <a:lnTo>
                    <a:pt x="7129" y="4917"/>
                  </a:lnTo>
                  <a:lnTo>
                    <a:pt x="7011" y="4705"/>
                  </a:lnTo>
                  <a:lnTo>
                    <a:pt x="6870" y="4541"/>
                  </a:lnTo>
                  <a:lnTo>
                    <a:pt x="6705" y="4399"/>
                  </a:lnTo>
                  <a:lnTo>
                    <a:pt x="6493" y="4282"/>
                  </a:lnTo>
                  <a:lnTo>
                    <a:pt x="6282" y="4211"/>
                  </a:lnTo>
                  <a:lnTo>
                    <a:pt x="6046" y="4188"/>
                  </a:lnTo>
                  <a:lnTo>
                    <a:pt x="3153" y="4188"/>
                  </a:lnTo>
                  <a:lnTo>
                    <a:pt x="3553" y="3505"/>
                  </a:lnTo>
                  <a:lnTo>
                    <a:pt x="3788" y="3529"/>
                  </a:lnTo>
                  <a:lnTo>
                    <a:pt x="4023" y="3482"/>
                  </a:lnTo>
                  <a:lnTo>
                    <a:pt x="4259" y="3411"/>
                  </a:lnTo>
                  <a:lnTo>
                    <a:pt x="4447" y="3317"/>
                  </a:lnTo>
                  <a:lnTo>
                    <a:pt x="4635" y="3153"/>
                  </a:lnTo>
                  <a:lnTo>
                    <a:pt x="4753" y="2988"/>
                  </a:lnTo>
                  <a:lnTo>
                    <a:pt x="4870" y="2776"/>
                  </a:lnTo>
                  <a:lnTo>
                    <a:pt x="4917" y="2564"/>
                  </a:lnTo>
                  <a:lnTo>
                    <a:pt x="4941" y="2329"/>
                  </a:lnTo>
                  <a:lnTo>
                    <a:pt x="4917" y="2094"/>
                  </a:lnTo>
                  <a:lnTo>
                    <a:pt x="4658" y="918"/>
                  </a:lnTo>
                  <a:lnTo>
                    <a:pt x="4588" y="683"/>
                  </a:lnTo>
                  <a:lnTo>
                    <a:pt x="4470" y="494"/>
                  </a:lnTo>
                  <a:lnTo>
                    <a:pt x="4306" y="306"/>
                  </a:lnTo>
                  <a:lnTo>
                    <a:pt x="4117" y="165"/>
                  </a:lnTo>
                  <a:lnTo>
                    <a:pt x="3976" y="94"/>
                  </a:lnTo>
                  <a:lnTo>
                    <a:pt x="3812" y="47"/>
                  </a:lnTo>
                  <a:lnTo>
                    <a:pt x="3670" y="24"/>
                  </a:lnTo>
                  <a:lnTo>
                    <a:pt x="3529" y="0"/>
                  </a:lnTo>
                  <a:close/>
                </a:path>
              </a:pathLst>
            </a:custGeom>
            <a:solidFill>
              <a:srgbClr val="5D5D6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7" name="Google Shape;917;p29"/>
            <p:cNvSpPr/>
            <p:nvPr/>
          </p:nvSpPr>
          <p:spPr>
            <a:xfrm>
              <a:off x="4288369" y="4395303"/>
              <a:ext cx="184932" cy="164045"/>
            </a:xfrm>
            <a:custGeom>
              <a:rect b="b" l="l" r="r" t="t"/>
              <a:pathLst>
                <a:path extrusionOk="0" fill="none" h="5364" w="6047">
                  <a:moveTo>
                    <a:pt x="2941" y="0"/>
                  </a:moveTo>
                  <a:lnTo>
                    <a:pt x="2941" y="0"/>
                  </a:lnTo>
                  <a:lnTo>
                    <a:pt x="3082" y="24"/>
                  </a:lnTo>
                  <a:lnTo>
                    <a:pt x="3224" y="71"/>
                  </a:lnTo>
                  <a:lnTo>
                    <a:pt x="3224" y="71"/>
                  </a:lnTo>
                  <a:lnTo>
                    <a:pt x="3318" y="142"/>
                  </a:lnTo>
                  <a:lnTo>
                    <a:pt x="3412" y="236"/>
                  </a:lnTo>
                  <a:lnTo>
                    <a:pt x="3459" y="353"/>
                  </a:lnTo>
                  <a:lnTo>
                    <a:pt x="3506" y="447"/>
                  </a:lnTo>
                  <a:lnTo>
                    <a:pt x="3765" y="1647"/>
                  </a:lnTo>
                  <a:lnTo>
                    <a:pt x="3765" y="1647"/>
                  </a:lnTo>
                  <a:lnTo>
                    <a:pt x="3765" y="1765"/>
                  </a:lnTo>
                  <a:lnTo>
                    <a:pt x="3765" y="1882"/>
                  </a:lnTo>
                  <a:lnTo>
                    <a:pt x="3741" y="1976"/>
                  </a:lnTo>
                  <a:lnTo>
                    <a:pt x="3694" y="2071"/>
                  </a:lnTo>
                  <a:lnTo>
                    <a:pt x="3623" y="2165"/>
                  </a:lnTo>
                  <a:lnTo>
                    <a:pt x="3529" y="2235"/>
                  </a:lnTo>
                  <a:lnTo>
                    <a:pt x="3435" y="2306"/>
                  </a:lnTo>
                  <a:lnTo>
                    <a:pt x="3318" y="2329"/>
                  </a:lnTo>
                  <a:lnTo>
                    <a:pt x="3318" y="2329"/>
                  </a:lnTo>
                  <a:lnTo>
                    <a:pt x="3200" y="2353"/>
                  </a:lnTo>
                  <a:lnTo>
                    <a:pt x="3200" y="2353"/>
                  </a:lnTo>
                  <a:lnTo>
                    <a:pt x="3059" y="2329"/>
                  </a:lnTo>
                  <a:lnTo>
                    <a:pt x="2941" y="2282"/>
                  </a:lnTo>
                  <a:lnTo>
                    <a:pt x="2824" y="2235"/>
                  </a:lnTo>
                  <a:lnTo>
                    <a:pt x="2730" y="2141"/>
                  </a:lnTo>
                  <a:lnTo>
                    <a:pt x="1577" y="4188"/>
                  </a:lnTo>
                  <a:lnTo>
                    <a:pt x="5458" y="4188"/>
                  </a:lnTo>
                  <a:lnTo>
                    <a:pt x="5458" y="4188"/>
                  </a:lnTo>
                  <a:lnTo>
                    <a:pt x="5576" y="4211"/>
                  </a:lnTo>
                  <a:lnTo>
                    <a:pt x="5694" y="4235"/>
                  </a:lnTo>
                  <a:lnTo>
                    <a:pt x="5788" y="4282"/>
                  </a:lnTo>
                  <a:lnTo>
                    <a:pt x="5882" y="4352"/>
                  </a:lnTo>
                  <a:lnTo>
                    <a:pt x="5952" y="4447"/>
                  </a:lnTo>
                  <a:lnTo>
                    <a:pt x="5999" y="4541"/>
                  </a:lnTo>
                  <a:lnTo>
                    <a:pt x="6023" y="4658"/>
                  </a:lnTo>
                  <a:lnTo>
                    <a:pt x="6046" y="4776"/>
                  </a:lnTo>
                  <a:lnTo>
                    <a:pt x="6046" y="4776"/>
                  </a:lnTo>
                  <a:lnTo>
                    <a:pt x="6023" y="4893"/>
                  </a:lnTo>
                  <a:lnTo>
                    <a:pt x="5999" y="5011"/>
                  </a:lnTo>
                  <a:lnTo>
                    <a:pt x="5952" y="5105"/>
                  </a:lnTo>
                  <a:lnTo>
                    <a:pt x="5882" y="5176"/>
                  </a:lnTo>
                  <a:lnTo>
                    <a:pt x="5788" y="5246"/>
                  </a:lnTo>
                  <a:lnTo>
                    <a:pt x="5694" y="5317"/>
                  </a:lnTo>
                  <a:lnTo>
                    <a:pt x="5576" y="5340"/>
                  </a:lnTo>
                  <a:lnTo>
                    <a:pt x="5458" y="5364"/>
                  </a:lnTo>
                  <a:lnTo>
                    <a:pt x="589" y="5364"/>
                  </a:lnTo>
                  <a:lnTo>
                    <a:pt x="589" y="5364"/>
                  </a:lnTo>
                  <a:lnTo>
                    <a:pt x="424" y="5340"/>
                  </a:lnTo>
                  <a:lnTo>
                    <a:pt x="283" y="5270"/>
                  </a:lnTo>
                  <a:lnTo>
                    <a:pt x="165" y="5199"/>
                  </a:lnTo>
                  <a:lnTo>
                    <a:pt x="71" y="5058"/>
                  </a:lnTo>
                  <a:lnTo>
                    <a:pt x="71" y="5058"/>
                  </a:lnTo>
                  <a:lnTo>
                    <a:pt x="24" y="4917"/>
                  </a:lnTo>
                  <a:lnTo>
                    <a:pt x="1" y="4776"/>
                  </a:lnTo>
                  <a:lnTo>
                    <a:pt x="24" y="4635"/>
                  </a:lnTo>
                  <a:lnTo>
                    <a:pt x="71" y="4494"/>
                  </a:lnTo>
                  <a:lnTo>
                    <a:pt x="1742" y="1529"/>
                  </a:lnTo>
                  <a:lnTo>
                    <a:pt x="1742" y="1529"/>
                  </a:lnTo>
                  <a:lnTo>
                    <a:pt x="1577" y="1482"/>
                  </a:lnTo>
                  <a:lnTo>
                    <a:pt x="1412" y="1412"/>
                  </a:lnTo>
                  <a:lnTo>
                    <a:pt x="1295" y="1271"/>
                  </a:lnTo>
                  <a:lnTo>
                    <a:pt x="1248" y="1200"/>
                  </a:lnTo>
                  <a:lnTo>
                    <a:pt x="1224" y="1106"/>
                  </a:lnTo>
                  <a:lnTo>
                    <a:pt x="1224" y="1106"/>
                  </a:lnTo>
                  <a:lnTo>
                    <a:pt x="1200" y="988"/>
                  </a:lnTo>
                  <a:lnTo>
                    <a:pt x="1200" y="871"/>
                  </a:lnTo>
                  <a:lnTo>
                    <a:pt x="1224" y="777"/>
                  </a:lnTo>
                  <a:lnTo>
                    <a:pt x="1248" y="659"/>
                  </a:lnTo>
                  <a:lnTo>
                    <a:pt x="1318" y="565"/>
                  </a:lnTo>
                  <a:lnTo>
                    <a:pt x="1389" y="494"/>
                  </a:lnTo>
                  <a:lnTo>
                    <a:pt x="1483" y="424"/>
                  </a:lnTo>
                  <a:lnTo>
                    <a:pt x="1600" y="377"/>
                  </a:lnTo>
                  <a:lnTo>
                    <a:pt x="2753" y="24"/>
                  </a:lnTo>
                  <a:lnTo>
                    <a:pt x="2753" y="24"/>
                  </a:lnTo>
                  <a:lnTo>
                    <a:pt x="2941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8" name="Google Shape;918;p29"/>
            <p:cNvSpPr/>
            <p:nvPr/>
          </p:nvSpPr>
          <p:spPr>
            <a:xfrm>
              <a:off x="4270388" y="4377321"/>
              <a:ext cx="220897" cy="199306"/>
            </a:xfrm>
            <a:custGeom>
              <a:rect b="b" l="l" r="r" t="t"/>
              <a:pathLst>
                <a:path extrusionOk="0" fill="none" h="6517" w="7223">
                  <a:moveTo>
                    <a:pt x="3529" y="0"/>
                  </a:moveTo>
                  <a:lnTo>
                    <a:pt x="3529" y="0"/>
                  </a:lnTo>
                  <a:lnTo>
                    <a:pt x="3529" y="0"/>
                  </a:lnTo>
                  <a:lnTo>
                    <a:pt x="3341" y="24"/>
                  </a:lnTo>
                  <a:lnTo>
                    <a:pt x="3176" y="47"/>
                  </a:lnTo>
                  <a:lnTo>
                    <a:pt x="2024" y="424"/>
                  </a:lnTo>
                  <a:lnTo>
                    <a:pt x="2024" y="424"/>
                  </a:lnTo>
                  <a:lnTo>
                    <a:pt x="1812" y="494"/>
                  </a:lnTo>
                  <a:lnTo>
                    <a:pt x="1624" y="635"/>
                  </a:lnTo>
                  <a:lnTo>
                    <a:pt x="1459" y="800"/>
                  </a:lnTo>
                  <a:lnTo>
                    <a:pt x="1342" y="988"/>
                  </a:lnTo>
                  <a:lnTo>
                    <a:pt x="1342" y="988"/>
                  </a:lnTo>
                  <a:lnTo>
                    <a:pt x="1247" y="1200"/>
                  </a:lnTo>
                  <a:lnTo>
                    <a:pt x="1200" y="1412"/>
                  </a:lnTo>
                  <a:lnTo>
                    <a:pt x="1200" y="1647"/>
                  </a:lnTo>
                  <a:lnTo>
                    <a:pt x="1247" y="1882"/>
                  </a:lnTo>
                  <a:lnTo>
                    <a:pt x="1247" y="1882"/>
                  </a:lnTo>
                  <a:lnTo>
                    <a:pt x="1294" y="2000"/>
                  </a:lnTo>
                  <a:lnTo>
                    <a:pt x="1365" y="2117"/>
                  </a:lnTo>
                  <a:lnTo>
                    <a:pt x="1436" y="2235"/>
                  </a:lnTo>
                  <a:lnTo>
                    <a:pt x="1530" y="2353"/>
                  </a:lnTo>
                  <a:lnTo>
                    <a:pt x="142" y="4799"/>
                  </a:lnTo>
                  <a:lnTo>
                    <a:pt x="142" y="4799"/>
                  </a:lnTo>
                  <a:lnTo>
                    <a:pt x="95" y="4917"/>
                  </a:lnTo>
                  <a:lnTo>
                    <a:pt x="48" y="5082"/>
                  </a:lnTo>
                  <a:lnTo>
                    <a:pt x="1" y="5223"/>
                  </a:lnTo>
                  <a:lnTo>
                    <a:pt x="1" y="5364"/>
                  </a:lnTo>
                  <a:lnTo>
                    <a:pt x="24" y="5529"/>
                  </a:lnTo>
                  <a:lnTo>
                    <a:pt x="48" y="5670"/>
                  </a:lnTo>
                  <a:lnTo>
                    <a:pt x="95" y="5811"/>
                  </a:lnTo>
                  <a:lnTo>
                    <a:pt x="165" y="5952"/>
                  </a:lnTo>
                  <a:lnTo>
                    <a:pt x="165" y="5952"/>
                  </a:lnTo>
                  <a:lnTo>
                    <a:pt x="259" y="6070"/>
                  </a:lnTo>
                  <a:lnTo>
                    <a:pt x="354" y="6187"/>
                  </a:lnTo>
                  <a:lnTo>
                    <a:pt x="471" y="6281"/>
                  </a:lnTo>
                  <a:lnTo>
                    <a:pt x="589" y="6375"/>
                  </a:lnTo>
                  <a:lnTo>
                    <a:pt x="730" y="6446"/>
                  </a:lnTo>
                  <a:lnTo>
                    <a:pt x="871" y="6493"/>
                  </a:lnTo>
                  <a:lnTo>
                    <a:pt x="1012" y="6517"/>
                  </a:lnTo>
                  <a:lnTo>
                    <a:pt x="1177" y="6517"/>
                  </a:lnTo>
                  <a:lnTo>
                    <a:pt x="6046" y="6517"/>
                  </a:lnTo>
                  <a:lnTo>
                    <a:pt x="6046" y="6517"/>
                  </a:lnTo>
                  <a:lnTo>
                    <a:pt x="6282" y="6493"/>
                  </a:lnTo>
                  <a:lnTo>
                    <a:pt x="6493" y="6446"/>
                  </a:lnTo>
                  <a:lnTo>
                    <a:pt x="6705" y="6328"/>
                  </a:lnTo>
                  <a:lnTo>
                    <a:pt x="6870" y="6187"/>
                  </a:lnTo>
                  <a:lnTo>
                    <a:pt x="7011" y="6023"/>
                  </a:lnTo>
                  <a:lnTo>
                    <a:pt x="7129" y="5811"/>
                  </a:lnTo>
                  <a:lnTo>
                    <a:pt x="7199" y="5599"/>
                  </a:lnTo>
                  <a:lnTo>
                    <a:pt x="7223" y="5364"/>
                  </a:lnTo>
                  <a:lnTo>
                    <a:pt x="7223" y="5364"/>
                  </a:lnTo>
                  <a:lnTo>
                    <a:pt x="7199" y="5129"/>
                  </a:lnTo>
                  <a:lnTo>
                    <a:pt x="7129" y="4917"/>
                  </a:lnTo>
                  <a:lnTo>
                    <a:pt x="7011" y="4705"/>
                  </a:lnTo>
                  <a:lnTo>
                    <a:pt x="6870" y="4541"/>
                  </a:lnTo>
                  <a:lnTo>
                    <a:pt x="6705" y="4399"/>
                  </a:lnTo>
                  <a:lnTo>
                    <a:pt x="6493" y="4282"/>
                  </a:lnTo>
                  <a:lnTo>
                    <a:pt x="6282" y="4211"/>
                  </a:lnTo>
                  <a:lnTo>
                    <a:pt x="6046" y="4188"/>
                  </a:lnTo>
                  <a:lnTo>
                    <a:pt x="3153" y="4188"/>
                  </a:lnTo>
                  <a:lnTo>
                    <a:pt x="3553" y="3505"/>
                  </a:lnTo>
                  <a:lnTo>
                    <a:pt x="3553" y="3505"/>
                  </a:lnTo>
                  <a:lnTo>
                    <a:pt x="3788" y="3529"/>
                  </a:lnTo>
                  <a:lnTo>
                    <a:pt x="3788" y="3529"/>
                  </a:lnTo>
                  <a:lnTo>
                    <a:pt x="4023" y="3482"/>
                  </a:lnTo>
                  <a:lnTo>
                    <a:pt x="4023" y="3482"/>
                  </a:lnTo>
                  <a:lnTo>
                    <a:pt x="4259" y="3411"/>
                  </a:lnTo>
                  <a:lnTo>
                    <a:pt x="4447" y="3317"/>
                  </a:lnTo>
                  <a:lnTo>
                    <a:pt x="4635" y="3153"/>
                  </a:lnTo>
                  <a:lnTo>
                    <a:pt x="4753" y="2988"/>
                  </a:lnTo>
                  <a:lnTo>
                    <a:pt x="4870" y="2776"/>
                  </a:lnTo>
                  <a:lnTo>
                    <a:pt x="4917" y="2564"/>
                  </a:lnTo>
                  <a:lnTo>
                    <a:pt x="4941" y="2329"/>
                  </a:lnTo>
                  <a:lnTo>
                    <a:pt x="4917" y="2094"/>
                  </a:lnTo>
                  <a:lnTo>
                    <a:pt x="4658" y="918"/>
                  </a:lnTo>
                  <a:lnTo>
                    <a:pt x="4658" y="918"/>
                  </a:lnTo>
                  <a:lnTo>
                    <a:pt x="4588" y="683"/>
                  </a:lnTo>
                  <a:lnTo>
                    <a:pt x="4470" y="494"/>
                  </a:lnTo>
                  <a:lnTo>
                    <a:pt x="4306" y="306"/>
                  </a:lnTo>
                  <a:lnTo>
                    <a:pt x="4117" y="165"/>
                  </a:lnTo>
                  <a:lnTo>
                    <a:pt x="4117" y="165"/>
                  </a:lnTo>
                  <a:lnTo>
                    <a:pt x="3976" y="94"/>
                  </a:lnTo>
                  <a:lnTo>
                    <a:pt x="3812" y="47"/>
                  </a:lnTo>
                  <a:lnTo>
                    <a:pt x="3670" y="24"/>
                  </a:lnTo>
                  <a:lnTo>
                    <a:pt x="3529" y="0"/>
                  </a:lnTo>
                  <a:lnTo>
                    <a:pt x="3529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9" name="Google Shape;919;p29"/>
            <p:cNvSpPr/>
            <p:nvPr/>
          </p:nvSpPr>
          <p:spPr>
            <a:xfrm>
              <a:off x="4477577" y="4388116"/>
              <a:ext cx="205790" cy="213680"/>
            </a:xfrm>
            <a:custGeom>
              <a:rect b="b" l="l" r="r" t="t"/>
              <a:pathLst>
                <a:path extrusionOk="0" h="6987" w="6729">
                  <a:moveTo>
                    <a:pt x="3388" y="588"/>
                  </a:moveTo>
                  <a:lnTo>
                    <a:pt x="3553" y="612"/>
                  </a:lnTo>
                  <a:lnTo>
                    <a:pt x="3694" y="659"/>
                  </a:lnTo>
                  <a:lnTo>
                    <a:pt x="3812" y="753"/>
                  </a:lnTo>
                  <a:lnTo>
                    <a:pt x="3906" y="894"/>
                  </a:lnTo>
                  <a:lnTo>
                    <a:pt x="6070" y="4729"/>
                  </a:lnTo>
                  <a:lnTo>
                    <a:pt x="6117" y="4870"/>
                  </a:lnTo>
                  <a:lnTo>
                    <a:pt x="6140" y="5011"/>
                  </a:lnTo>
                  <a:lnTo>
                    <a:pt x="6117" y="5152"/>
                  </a:lnTo>
                  <a:lnTo>
                    <a:pt x="6070" y="5293"/>
                  </a:lnTo>
                  <a:lnTo>
                    <a:pt x="5976" y="5434"/>
                  </a:lnTo>
                  <a:lnTo>
                    <a:pt x="5858" y="5505"/>
                  </a:lnTo>
                  <a:lnTo>
                    <a:pt x="5717" y="5575"/>
                  </a:lnTo>
                  <a:lnTo>
                    <a:pt x="5552" y="5599"/>
                  </a:lnTo>
                  <a:lnTo>
                    <a:pt x="2612" y="5599"/>
                  </a:lnTo>
                  <a:lnTo>
                    <a:pt x="2635" y="5764"/>
                  </a:lnTo>
                  <a:lnTo>
                    <a:pt x="2635" y="5928"/>
                  </a:lnTo>
                  <a:lnTo>
                    <a:pt x="2588" y="6069"/>
                  </a:lnTo>
                  <a:lnTo>
                    <a:pt x="2494" y="6234"/>
                  </a:lnTo>
                  <a:lnTo>
                    <a:pt x="2400" y="6305"/>
                  </a:lnTo>
                  <a:lnTo>
                    <a:pt x="2306" y="6375"/>
                  </a:lnTo>
                  <a:lnTo>
                    <a:pt x="2188" y="6399"/>
                  </a:lnTo>
                  <a:lnTo>
                    <a:pt x="2071" y="6422"/>
                  </a:lnTo>
                  <a:lnTo>
                    <a:pt x="1953" y="6399"/>
                  </a:lnTo>
                  <a:lnTo>
                    <a:pt x="1859" y="6375"/>
                  </a:lnTo>
                  <a:lnTo>
                    <a:pt x="1765" y="6328"/>
                  </a:lnTo>
                  <a:lnTo>
                    <a:pt x="1671" y="6258"/>
                  </a:lnTo>
                  <a:lnTo>
                    <a:pt x="777" y="5434"/>
                  </a:lnTo>
                  <a:lnTo>
                    <a:pt x="706" y="5340"/>
                  </a:lnTo>
                  <a:lnTo>
                    <a:pt x="636" y="5246"/>
                  </a:lnTo>
                  <a:lnTo>
                    <a:pt x="612" y="5128"/>
                  </a:lnTo>
                  <a:lnTo>
                    <a:pt x="589" y="5011"/>
                  </a:lnTo>
                  <a:lnTo>
                    <a:pt x="612" y="4893"/>
                  </a:lnTo>
                  <a:lnTo>
                    <a:pt x="636" y="4776"/>
                  </a:lnTo>
                  <a:lnTo>
                    <a:pt x="706" y="4658"/>
                  </a:lnTo>
                  <a:lnTo>
                    <a:pt x="777" y="4587"/>
                  </a:lnTo>
                  <a:lnTo>
                    <a:pt x="1671" y="3764"/>
                  </a:lnTo>
                  <a:lnTo>
                    <a:pt x="1765" y="3693"/>
                  </a:lnTo>
                  <a:lnTo>
                    <a:pt x="1859" y="3646"/>
                  </a:lnTo>
                  <a:lnTo>
                    <a:pt x="1953" y="3623"/>
                  </a:lnTo>
                  <a:lnTo>
                    <a:pt x="2071" y="3599"/>
                  </a:lnTo>
                  <a:lnTo>
                    <a:pt x="2188" y="3623"/>
                  </a:lnTo>
                  <a:lnTo>
                    <a:pt x="2306" y="3646"/>
                  </a:lnTo>
                  <a:lnTo>
                    <a:pt x="2400" y="3717"/>
                  </a:lnTo>
                  <a:lnTo>
                    <a:pt x="2494" y="3788"/>
                  </a:lnTo>
                  <a:lnTo>
                    <a:pt x="2588" y="3929"/>
                  </a:lnTo>
                  <a:lnTo>
                    <a:pt x="2635" y="4093"/>
                  </a:lnTo>
                  <a:lnTo>
                    <a:pt x="2635" y="4258"/>
                  </a:lnTo>
                  <a:lnTo>
                    <a:pt x="2612" y="4423"/>
                  </a:lnTo>
                  <a:lnTo>
                    <a:pt x="4564" y="4423"/>
                  </a:lnTo>
                  <a:lnTo>
                    <a:pt x="2894" y="1459"/>
                  </a:lnTo>
                  <a:lnTo>
                    <a:pt x="2847" y="1365"/>
                  </a:lnTo>
                  <a:lnTo>
                    <a:pt x="2824" y="1247"/>
                  </a:lnTo>
                  <a:lnTo>
                    <a:pt x="2824" y="1129"/>
                  </a:lnTo>
                  <a:lnTo>
                    <a:pt x="2847" y="1012"/>
                  </a:lnTo>
                  <a:lnTo>
                    <a:pt x="2871" y="918"/>
                  </a:lnTo>
                  <a:lnTo>
                    <a:pt x="2941" y="824"/>
                  </a:lnTo>
                  <a:lnTo>
                    <a:pt x="3012" y="729"/>
                  </a:lnTo>
                  <a:lnTo>
                    <a:pt x="3106" y="659"/>
                  </a:lnTo>
                  <a:lnTo>
                    <a:pt x="3247" y="612"/>
                  </a:lnTo>
                  <a:lnTo>
                    <a:pt x="3388" y="588"/>
                  </a:lnTo>
                  <a:close/>
                  <a:moveTo>
                    <a:pt x="3388" y="0"/>
                  </a:moveTo>
                  <a:lnTo>
                    <a:pt x="3247" y="24"/>
                  </a:lnTo>
                  <a:lnTo>
                    <a:pt x="3106" y="47"/>
                  </a:lnTo>
                  <a:lnTo>
                    <a:pt x="2965" y="94"/>
                  </a:lnTo>
                  <a:lnTo>
                    <a:pt x="2824" y="165"/>
                  </a:lnTo>
                  <a:lnTo>
                    <a:pt x="2635" y="306"/>
                  </a:lnTo>
                  <a:lnTo>
                    <a:pt x="2471" y="471"/>
                  </a:lnTo>
                  <a:lnTo>
                    <a:pt x="2353" y="659"/>
                  </a:lnTo>
                  <a:lnTo>
                    <a:pt x="2283" y="871"/>
                  </a:lnTo>
                  <a:lnTo>
                    <a:pt x="2235" y="1082"/>
                  </a:lnTo>
                  <a:lnTo>
                    <a:pt x="2235" y="1318"/>
                  </a:lnTo>
                  <a:lnTo>
                    <a:pt x="2283" y="1529"/>
                  </a:lnTo>
                  <a:lnTo>
                    <a:pt x="2377" y="1741"/>
                  </a:lnTo>
                  <a:lnTo>
                    <a:pt x="3576" y="3835"/>
                  </a:lnTo>
                  <a:lnTo>
                    <a:pt x="3176" y="3835"/>
                  </a:lnTo>
                  <a:lnTo>
                    <a:pt x="3129" y="3717"/>
                  </a:lnTo>
                  <a:lnTo>
                    <a:pt x="3082" y="3599"/>
                  </a:lnTo>
                  <a:lnTo>
                    <a:pt x="3012" y="3505"/>
                  </a:lnTo>
                  <a:lnTo>
                    <a:pt x="2918" y="3388"/>
                  </a:lnTo>
                  <a:lnTo>
                    <a:pt x="2753" y="3247"/>
                  </a:lnTo>
                  <a:lnTo>
                    <a:pt x="2541" y="3129"/>
                  </a:lnTo>
                  <a:lnTo>
                    <a:pt x="2306" y="3058"/>
                  </a:lnTo>
                  <a:lnTo>
                    <a:pt x="2071" y="3011"/>
                  </a:lnTo>
                  <a:lnTo>
                    <a:pt x="1859" y="3035"/>
                  </a:lnTo>
                  <a:lnTo>
                    <a:pt x="1647" y="3105"/>
                  </a:lnTo>
                  <a:lnTo>
                    <a:pt x="1459" y="3199"/>
                  </a:lnTo>
                  <a:lnTo>
                    <a:pt x="1271" y="3341"/>
                  </a:lnTo>
                  <a:lnTo>
                    <a:pt x="377" y="4140"/>
                  </a:lnTo>
                  <a:lnTo>
                    <a:pt x="236" y="4329"/>
                  </a:lnTo>
                  <a:lnTo>
                    <a:pt x="118" y="4540"/>
                  </a:lnTo>
                  <a:lnTo>
                    <a:pt x="24" y="4776"/>
                  </a:lnTo>
                  <a:lnTo>
                    <a:pt x="1" y="5011"/>
                  </a:lnTo>
                  <a:lnTo>
                    <a:pt x="24" y="5246"/>
                  </a:lnTo>
                  <a:lnTo>
                    <a:pt x="118" y="5481"/>
                  </a:lnTo>
                  <a:lnTo>
                    <a:pt x="236" y="5693"/>
                  </a:lnTo>
                  <a:lnTo>
                    <a:pt x="377" y="5858"/>
                  </a:lnTo>
                  <a:lnTo>
                    <a:pt x="1271" y="6681"/>
                  </a:lnTo>
                  <a:lnTo>
                    <a:pt x="1459" y="6822"/>
                  </a:lnTo>
                  <a:lnTo>
                    <a:pt x="1647" y="6916"/>
                  </a:lnTo>
                  <a:lnTo>
                    <a:pt x="1859" y="6963"/>
                  </a:lnTo>
                  <a:lnTo>
                    <a:pt x="2071" y="6987"/>
                  </a:lnTo>
                  <a:lnTo>
                    <a:pt x="2306" y="6963"/>
                  </a:lnTo>
                  <a:lnTo>
                    <a:pt x="2541" y="6893"/>
                  </a:lnTo>
                  <a:lnTo>
                    <a:pt x="2753" y="6775"/>
                  </a:lnTo>
                  <a:lnTo>
                    <a:pt x="2918" y="6611"/>
                  </a:lnTo>
                  <a:lnTo>
                    <a:pt x="3012" y="6516"/>
                  </a:lnTo>
                  <a:lnTo>
                    <a:pt x="3082" y="6399"/>
                  </a:lnTo>
                  <a:lnTo>
                    <a:pt x="3129" y="6305"/>
                  </a:lnTo>
                  <a:lnTo>
                    <a:pt x="3176" y="6164"/>
                  </a:lnTo>
                  <a:lnTo>
                    <a:pt x="5717" y="6164"/>
                  </a:lnTo>
                  <a:lnTo>
                    <a:pt x="5858" y="6140"/>
                  </a:lnTo>
                  <a:lnTo>
                    <a:pt x="5999" y="6093"/>
                  </a:lnTo>
                  <a:lnTo>
                    <a:pt x="6140" y="6022"/>
                  </a:lnTo>
                  <a:lnTo>
                    <a:pt x="6258" y="5928"/>
                  </a:lnTo>
                  <a:lnTo>
                    <a:pt x="6376" y="5834"/>
                  </a:lnTo>
                  <a:lnTo>
                    <a:pt x="6470" y="5717"/>
                  </a:lnTo>
                  <a:lnTo>
                    <a:pt x="6564" y="5599"/>
                  </a:lnTo>
                  <a:lnTo>
                    <a:pt x="6635" y="5458"/>
                  </a:lnTo>
                  <a:lnTo>
                    <a:pt x="6682" y="5317"/>
                  </a:lnTo>
                  <a:lnTo>
                    <a:pt x="6705" y="5176"/>
                  </a:lnTo>
                  <a:lnTo>
                    <a:pt x="6729" y="5011"/>
                  </a:lnTo>
                  <a:lnTo>
                    <a:pt x="6705" y="4870"/>
                  </a:lnTo>
                  <a:lnTo>
                    <a:pt x="6682" y="4729"/>
                  </a:lnTo>
                  <a:lnTo>
                    <a:pt x="6635" y="4564"/>
                  </a:lnTo>
                  <a:lnTo>
                    <a:pt x="6564" y="4446"/>
                  </a:lnTo>
                  <a:lnTo>
                    <a:pt x="4423" y="612"/>
                  </a:lnTo>
                  <a:lnTo>
                    <a:pt x="4329" y="471"/>
                  </a:lnTo>
                  <a:lnTo>
                    <a:pt x="4235" y="353"/>
                  </a:lnTo>
                  <a:lnTo>
                    <a:pt x="4117" y="259"/>
                  </a:lnTo>
                  <a:lnTo>
                    <a:pt x="3976" y="165"/>
                  </a:lnTo>
                  <a:lnTo>
                    <a:pt x="3859" y="94"/>
                  </a:lnTo>
                  <a:lnTo>
                    <a:pt x="3717" y="47"/>
                  </a:lnTo>
                  <a:lnTo>
                    <a:pt x="3553" y="24"/>
                  </a:lnTo>
                  <a:lnTo>
                    <a:pt x="3388" y="0"/>
                  </a:lnTo>
                  <a:close/>
                </a:path>
              </a:pathLst>
            </a:custGeom>
            <a:solidFill>
              <a:srgbClr val="5D5D6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0" name="Google Shape;920;p29"/>
            <p:cNvSpPr/>
            <p:nvPr/>
          </p:nvSpPr>
          <p:spPr>
            <a:xfrm>
              <a:off x="4495559" y="4406098"/>
              <a:ext cx="169825" cy="178449"/>
            </a:xfrm>
            <a:custGeom>
              <a:rect b="b" l="l" r="r" t="t"/>
              <a:pathLst>
                <a:path extrusionOk="0" fill="none" h="5835" w="5553">
                  <a:moveTo>
                    <a:pt x="2800" y="0"/>
                  </a:moveTo>
                  <a:lnTo>
                    <a:pt x="2800" y="0"/>
                  </a:lnTo>
                  <a:lnTo>
                    <a:pt x="2965" y="24"/>
                  </a:lnTo>
                  <a:lnTo>
                    <a:pt x="3106" y="71"/>
                  </a:lnTo>
                  <a:lnTo>
                    <a:pt x="3224" y="165"/>
                  </a:lnTo>
                  <a:lnTo>
                    <a:pt x="3318" y="306"/>
                  </a:lnTo>
                  <a:lnTo>
                    <a:pt x="5482" y="4141"/>
                  </a:lnTo>
                  <a:lnTo>
                    <a:pt x="5482" y="4141"/>
                  </a:lnTo>
                  <a:lnTo>
                    <a:pt x="5529" y="4282"/>
                  </a:lnTo>
                  <a:lnTo>
                    <a:pt x="5552" y="4423"/>
                  </a:lnTo>
                  <a:lnTo>
                    <a:pt x="5529" y="4564"/>
                  </a:lnTo>
                  <a:lnTo>
                    <a:pt x="5482" y="4705"/>
                  </a:lnTo>
                  <a:lnTo>
                    <a:pt x="5482" y="4705"/>
                  </a:lnTo>
                  <a:lnTo>
                    <a:pt x="5388" y="4846"/>
                  </a:lnTo>
                  <a:lnTo>
                    <a:pt x="5270" y="4917"/>
                  </a:lnTo>
                  <a:lnTo>
                    <a:pt x="5129" y="4987"/>
                  </a:lnTo>
                  <a:lnTo>
                    <a:pt x="4964" y="5011"/>
                  </a:lnTo>
                  <a:lnTo>
                    <a:pt x="2024" y="5011"/>
                  </a:lnTo>
                  <a:lnTo>
                    <a:pt x="2024" y="5011"/>
                  </a:lnTo>
                  <a:lnTo>
                    <a:pt x="2047" y="5176"/>
                  </a:lnTo>
                  <a:lnTo>
                    <a:pt x="2047" y="5340"/>
                  </a:lnTo>
                  <a:lnTo>
                    <a:pt x="2000" y="5481"/>
                  </a:lnTo>
                  <a:lnTo>
                    <a:pt x="1906" y="5646"/>
                  </a:lnTo>
                  <a:lnTo>
                    <a:pt x="1906" y="5646"/>
                  </a:lnTo>
                  <a:lnTo>
                    <a:pt x="1812" y="5717"/>
                  </a:lnTo>
                  <a:lnTo>
                    <a:pt x="1718" y="5787"/>
                  </a:lnTo>
                  <a:lnTo>
                    <a:pt x="1600" y="5811"/>
                  </a:lnTo>
                  <a:lnTo>
                    <a:pt x="1483" y="5834"/>
                  </a:lnTo>
                  <a:lnTo>
                    <a:pt x="1483" y="5834"/>
                  </a:lnTo>
                  <a:lnTo>
                    <a:pt x="1365" y="5811"/>
                  </a:lnTo>
                  <a:lnTo>
                    <a:pt x="1271" y="5787"/>
                  </a:lnTo>
                  <a:lnTo>
                    <a:pt x="1177" y="5740"/>
                  </a:lnTo>
                  <a:lnTo>
                    <a:pt x="1083" y="5670"/>
                  </a:lnTo>
                  <a:lnTo>
                    <a:pt x="189" y="4846"/>
                  </a:lnTo>
                  <a:lnTo>
                    <a:pt x="189" y="4846"/>
                  </a:lnTo>
                  <a:lnTo>
                    <a:pt x="118" y="4752"/>
                  </a:lnTo>
                  <a:lnTo>
                    <a:pt x="48" y="4658"/>
                  </a:lnTo>
                  <a:lnTo>
                    <a:pt x="24" y="4540"/>
                  </a:lnTo>
                  <a:lnTo>
                    <a:pt x="1" y="4423"/>
                  </a:lnTo>
                  <a:lnTo>
                    <a:pt x="1" y="4423"/>
                  </a:lnTo>
                  <a:lnTo>
                    <a:pt x="24" y="4305"/>
                  </a:lnTo>
                  <a:lnTo>
                    <a:pt x="48" y="4188"/>
                  </a:lnTo>
                  <a:lnTo>
                    <a:pt x="118" y="4070"/>
                  </a:lnTo>
                  <a:lnTo>
                    <a:pt x="189" y="3999"/>
                  </a:lnTo>
                  <a:lnTo>
                    <a:pt x="1083" y="3176"/>
                  </a:lnTo>
                  <a:lnTo>
                    <a:pt x="1083" y="3176"/>
                  </a:lnTo>
                  <a:lnTo>
                    <a:pt x="1177" y="3105"/>
                  </a:lnTo>
                  <a:lnTo>
                    <a:pt x="1271" y="3058"/>
                  </a:lnTo>
                  <a:lnTo>
                    <a:pt x="1365" y="3035"/>
                  </a:lnTo>
                  <a:lnTo>
                    <a:pt x="1483" y="3011"/>
                  </a:lnTo>
                  <a:lnTo>
                    <a:pt x="1483" y="3011"/>
                  </a:lnTo>
                  <a:lnTo>
                    <a:pt x="1600" y="3035"/>
                  </a:lnTo>
                  <a:lnTo>
                    <a:pt x="1718" y="3058"/>
                  </a:lnTo>
                  <a:lnTo>
                    <a:pt x="1812" y="3129"/>
                  </a:lnTo>
                  <a:lnTo>
                    <a:pt x="1906" y="3200"/>
                  </a:lnTo>
                  <a:lnTo>
                    <a:pt x="1906" y="3200"/>
                  </a:lnTo>
                  <a:lnTo>
                    <a:pt x="2000" y="3341"/>
                  </a:lnTo>
                  <a:lnTo>
                    <a:pt x="2047" y="3505"/>
                  </a:lnTo>
                  <a:lnTo>
                    <a:pt x="2047" y="3670"/>
                  </a:lnTo>
                  <a:lnTo>
                    <a:pt x="2024" y="3835"/>
                  </a:lnTo>
                  <a:lnTo>
                    <a:pt x="3976" y="3835"/>
                  </a:lnTo>
                  <a:lnTo>
                    <a:pt x="2306" y="871"/>
                  </a:lnTo>
                  <a:lnTo>
                    <a:pt x="2306" y="871"/>
                  </a:lnTo>
                  <a:lnTo>
                    <a:pt x="2259" y="777"/>
                  </a:lnTo>
                  <a:lnTo>
                    <a:pt x="2236" y="659"/>
                  </a:lnTo>
                  <a:lnTo>
                    <a:pt x="2236" y="541"/>
                  </a:lnTo>
                  <a:lnTo>
                    <a:pt x="2259" y="424"/>
                  </a:lnTo>
                  <a:lnTo>
                    <a:pt x="2283" y="330"/>
                  </a:lnTo>
                  <a:lnTo>
                    <a:pt x="2353" y="236"/>
                  </a:lnTo>
                  <a:lnTo>
                    <a:pt x="2424" y="141"/>
                  </a:lnTo>
                  <a:lnTo>
                    <a:pt x="2518" y="71"/>
                  </a:lnTo>
                  <a:lnTo>
                    <a:pt x="2518" y="71"/>
                  </a:lnTo>
                  <a:lnTo>
                    <a:pt x="2659" y="24"/>
                  </a:lnTo>
                  <a:lnTo>
                    <a:pt x="280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1" name="Google Shape;921;p29"/>
            <p:cNvSpPr/>
            <p:nvPr/>
          </p:nvSpPr>
          <p:spPr>
            <a:xfrm>
              <a:off x="4477577" y="4388116"/>
              <a:ext cx="205790" cy="213680"/>
            </a:xfrm>
            <a:custGeom>
              <a:rect b="b" l="l" r="r" t="t"/>
              <a:pathLst>
                <a:path extrusionOk="0" fill="none" h="6987" w="6729">
                  <a:moveTo>
                    <a:pt x="3388" y="0"/>
                  </a:moveTo>
                  <a:lnTo>
                    <a:pt x="3388" y="0"/>
                  </a:lnTo>
                  <a:lnTo>
                    <a:pt x="3247" y="24"/>
                  </a:lnTo>
                  <a:lnTo>
                    <a:pt x="3106" y="47"/>
                  </a:lnTo>
                  <a:lnTo>
                    <a:pt x="2965" y="94"/>
                  </a:lnTo>
                  <a:lnTo>
                    <a:pt x="2824" y="165"/>
                  </a:lnTo>
                  <a:lnTo>
                    <a:pt x="2824" y="165"/>
                  </a:lnTo>
                  <a:lnTo>
                    <a:pt x="2635" y="306"/>
                  </a:lnTo>
                  <a:lnTo>
                    <a:pt x="2471" y="471"/>
                  </a:lnTo>
                  <a:lnTo>
                    <a:pt x="2353" y="659"/>
                  </a:lnTo>
                  <a:lnTo>
                    <a:pt x="2283" y="871"/>
                  </a:lnTo>
                  <a:lnTo>
                    <a:pt x="2235" y="1082"/>
                  </a:lnTo>
                  <a:lnTo>
                    <a:pt x="2235" y="1318"/>
                  </a:lnTo>
                  <a:lnTo>
                    <a:pt x="2283" y="1529"/>
                  </a:lnTo>
                  <a:lnTo>
                    <a:pt x="2377" y="1741"/>
                  </a:lnTo>
                  <a:lnTo>
                    <a:pt x="3576" y="3835"/>
                  </a:lnTo>
                  <a:lnTo>
                    <a:pt x="3176" y="3835"/>
                  </a:lnTo>
                  <a:lnTo>
                    <a:pt x="3176" y="3835"/>
                  </a:lnTo>
                  <a:lnTo>
                    <a:pt x="3129" y="3717"/>
                  </a:lnTo>
                  <a:lnTo>
                    <a:pt x="3082" y="3599"/>
                  </a:lnTo>
                  <a:lnTo>
                    <a:pt x="3012" y="3505"/>
                  </a:lnTo>
                  <a:lnTo>
                    <a:pt x="2918" y="3388"/>
                  </a:lnTo>
                  <a:lnTo>
                    <a:pt x="2918" y="3388"/>
                  </a:lnTo>
                  <a:lnTo>
                    <a:pt x="2753" y="3247"/>
                  </a:lnTo>
                  <a:lnTo>
                    <a:pt x="2541" y="3129"/>
                  </a:lnTo>
                  <a:lnTo>
                    <a:pt x="2306" y="3058"/>
                  </a:lnTo>
                  <a:lnTo>
                    <a:pt x="2071" y="3011"/>
                  </a:lnTo>
                  <a:lnTo>
                    <a:pt x="2071" y="3011"/>
                  </a:lnTo>
                  <a:lnTo>
                    <a:pt x="1859" y="3035"/>
                  </a:lnTo>
                  <a:lnTo>
                    <a:pt x="1647" y="3105"/>
                  </a:lnTo>
                  <a:lnTo>
                    <a:pt x="1459" y="3199"/>
                  </a:lnTo>
                  <a:lnTo>
                    <a:pt x="1271" y="3341"/>
                  </a:lnTo>
                  <a:lnTo>
                    <a:pt x="377" y="4140"/>
                  </a:lnTo>
                  <a:lnTo>
                    <a:pt x="377" y="4140"/>
                  </a:lnTo>
                  <a:lnTo>
                    <a:pt x="236" y="4329"/>
                  </a:lnTo>
                  <a:lnTo>
                    <a:pt x="118" y="4540"/>
                  </a:lnTo>
                  <a:lnTo>
                    <a:pt x="24" y="4776"/>
                  </a:lnTo>
                  <a:lnTo>
                    <a:pt x="1" y="5011"/>
                  </a:lnTo>
                  <a:lnTo>
                    <a:pt x="1" y="5011"/>
                  </a:lnTo>
                  <a:lnTo>
                    <a:pt x="24" y="5246"/>
                  </a:lnTo>
                  <a:lnTo>
                    <a:pt x="118" y="5481"/>
                  </a:lnTo>
                  <a:lnTo>
                    <a:pt x="236" y="5693"/>
                  </a:lnTo>
                  <a:lnTo>
                    <a:pt x="377" y="5858"/>
                  </a:lnTo>
                  <a:lnTo>
                    <a:pt x="1271" y="6681"/>
                  </a:lnTo>
                  <a:lnTo>
                    <a:pt x="1271" y="6681"/>
                  </a:lnTo>
                  <a:lnTo>
                    <a:pt x="1459" y="6822"/>
                  </a:lnTo>
                  <a:lnTo>
                    <a:pt x="1647" y="6916"/>
                  </a:lnTo>
                  <a:lnTo>
                    <a:pt x="1859" y="6963"/>
                  </a:lnTo>
                  <a:lnTo>
                    <a:pt x="2071" y="6987"/>
                  </a:lnTo>
                  <a:lnTo>
                    <a:pt x="2071" y="6987"/>
                  </a:lnTo>
                  <a:lnTo>
                    <a:pt x="2306" y="6963"/>
                  </a:lnTo>
                  <a:lnTo>
                    <a:pt x="2541" y="6893"/>
                  </a:lnTo>
                  <a:lnTo>
                    <a:pt x="2753" y="6775"/>
                  </a:lnTo>
                  <a:lnTo>
                    <a:pt x="2918" y="6611"/>
                  </a:lnTo>
                  <a:lnTo>
                    <a:pt x="2918" y="6611"/>
                  </a:lnTo>
                  <a:lnTo>
                    <a:pt x="3012" y="6516"/>
                  </a:lnTo>
                  <a:lnTo>
                    <a:pt x="3082" y="6399"/>
                  </a:lnTo>
                  <a:lnTo>
                    <a:pt x="3129" y="6305"/>
                  </a:lnTo>
                  <a:lnTo>
                    <a:pt x="3176" y="6164"/>
                  </a:lnTo>
                  <a:lnTo>
                    <a:pt x="5552" y="6164"/>
                  </a:lnTo>
                  <a:lnTo>
                    <a:pt x="5552" y="6164"/>
                  </a:lnTo>
                  <a:lnTo>
                    <a:pt x="5717" y="6164"/>
                  </a:lnTo>
                  <a:lnTo>
                    <a:pt x="5858" y="6140"/>
                  </a:lnTo>
                  <a:lnTo>
                    <a:pt x="5999" y="6093"/>
                  </a:lnTo>
                  <a:lnTo>
                    <a:pt x="6140" y="6022"/>
                  </a:lnTo>
                  <a:lnTo>
                    <a:pt x="6258" y="5928"/>
                  </a:lnTo>
                  <a:lnTo>
                    <a:pt x="6376" y="5834"/>
                  </a:lnTo>
                  <a:lnTo>
                    <a:pt x="6470" y="5717"/>
                  </a:lnTo>
                  <a:lnTo>
                    <a:pt x="6564" y="5599"/>
                  </a:lnTo>
                  <a:lnTo>
                    <a:pt x="6564" y="5599"/>
                  </a:lnTo>
                  <a:lnTo>
                    <a:pt x="6635" y="5458"/>
                  </a:lnTo>
                  <a:lnTo>
                    <a:pt x="6682" y="5317"/>
                  </a:lnTo>
                  <a:lnTo>
                    <a:pt x="6705" y="5176"/>
                  </a:lnTo>
                  <a:lnTo>
                    <a:pt x="6729" y="5011"/>
                  </a:lnTo>
                  <a:lnTo>
                    <a:pt x="6705" y="4870"/>
                  </a:lnTo>
                  <a:lnTo>
                    <a:pt x="6682" y="4729"/>
                  </a:lnTo>
                  <a:lnTo>
                    <a:pt x="6635" y="4564"/>
                  </a:lnTo>
                  <a:lnTo>
                    <a:pt x="6564" y="4446"/>
                  </a:lnTo>
                  <a:lnTo>
                    <a:pt x="4423" y="612"/>
                  </a:lnTo>
                  <a:lnTo>
                    <a:pt x="4423" y="612"/>
                  </a:lnTo>
                  <a:lnTo>
                    <a:pt x="4329" y="471"/>
                  </a:lnTo>
                  <a:lnTo>
                    <a:pt x="4235" y="353"/>
                  </a:lnTo>
                  <a:lnTo>
                    <a:pt x="4117" y="259"/>
                  </a:lnTo>
                  <a:lnTo>
                    <a:pt x="3976" y="165"/>
                  </a:lnTo>
                  <a:lnTo>
                    <a:pt x="3859" y="94"/>
                  </a:lnTo>
                  <a:lnTo>
                    <a:pt x="3717" y="47"/>
                  </a:lnTo>
                  <a:lnTo>
                    <a:pt x="3553" y="24"/>
                  </a:lnTo>
                  <a:lnTo>
                    <a:pt x="3388" y="0"/>
                  </a:lnTo>
                  <a:lnTo>
                    <a:pt x="3388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2" name="Google Shape;922;p29"/>
            <p:cNvSpPr/>
            <p:nvPr/>
          </p:nvSpPr>
          <p:spPr>
            <a:xfrm>
              <a:off x="4370389" y="4195300"/>
              <a:ext cx="225944" cy="202181"/>
            </a:xfrm>
            <a:custGeom>
              <a:rect b="b" l="l" r="r" t="t"/>
              <a:pathLst>
                <a:path extrusionOk="0" h="6611" w="7388">
                  <a:moveTo>
                    <a:pt x="3482" y="565"/>
                  </a:moveTo>
                  <a:lnTo>
                    <a:pt x="3647" y="589"/>
                  </a:lnTo>
                  <a:lnTo>
                    <a:pt x="3788" y="659"/>
                  </a:lnTo>
                  <a:lnTo>
                    <a:pt x="3906" y="753"/>
                  </a:lnTo>
                  <a:lnTo>
                    <a:pt x="4000" y="871"/>
                  </a:lnTo>
                  <a:lnTo>
                    <a:pt x="5740" y="3976"/>
                  </a:lnTo>
                  <a:lnTo>
                    <a:pt x="5835" y="3859"/>
                  </a:lnTo>
                  <a:lnTo>
                    <a:pt x="5952" y="3788"/>
                  </a:lnTo>
                  <a:lnTo>
                    <a:pt x="6093" y="3717"/>
                  </a:lnTo>
                  <a:lnTo>
                    <a:pt x="6234" y="3717"/>
                  </a:lnTo>
                  <a:lnTo>
                    <a:pt x="6399" y="3741"/>
                  </a:lnTo>
                  <a:lnTo>
                    <a:pt x="6493" y="3788"/>
                  </a:lnTo>
                  <a:lnTo>
                    <a:pt x="6587" y="3835"/>
                  </a:lnTo>
                  <a:lnTo>
                    <a:pt x="6681" y="3929"/>
                  </a:lnTo>
                  <a:lnTo>
                    <a:pt x="6728" y="4023"/>
                  </a:lnTo>
                  <a:lnTo>
                    <a:pt x="6776" y="4117"/>
                  </a:lnTo>
                  <a:lnTo>
                    <a:pt x="6799" y="4235"/>
                  </a:lnTo>
                  <a:lnTo>
                    <a:pt x="6799" y="4353"/>
                  </a:lnTo>
                  <a:lnTo>
                    <a:pt x="6776" y="4447"/>
                  </a:lnTo>
                  <a:lnTo>
                    <a:pt x="6446" y="5623"/>
                  </a:lnTo>
                  <a:lnTo>
                    <a:pt x="6399" y="5741"/>
                  </a:lnTo>
                  <a:lnTo>
                    <a:pt x="6329" y="5835"/>
                  </a:lnTo>
                  <a:lnTo>
                    <a:pt x="6234" y="5905"/>
                  </a:lnTo>
                  <a:lnTo>
                    <a:pt x="6140" y="5976"/>
                  </a:lnTo>
                  <a:lnTo>
                    <a:pt x="5999" y="6023"/>
                  </a:lnTo>
                  <a:lnTo>
                    <a:pt x="5882" y="6046"/>
                  </a:lnTo>
                  <a:lnTo>
                    <a:pt x="5764" y="6023"/>
                  </a:lnTo>
                  <a:lnTo>
                    <a:pt x="5670" y="5999"/>
                  </a:lnTo>
                  <a:lnTo>
                    <a:pt x="4541" y="5552"/>
                  </a:lnTo>
                  <a:lnTo>
                    <a:pt x="4423" y="5505"/>
                  </a:lnTo>
                  <a:lnTo>
                    <a:pt x="4353" y="5435"/>
                  </a:lnTo>
                  <a:lnTo>
                    <a:pt x="4258" y="5341"/>
                  </a:lnTo>
                  <a:lnTo>
                    <a:pt x="4211" y="5247"/>
                  </a:lnTo>
                  <a:lnTo>
                    <a:pt x="4188" y="5152"/>
                  </a:lnTo>
                  <a:lnTo>
                    <a:pt x="4164" y="5035"/>
                  </a:lnTo>
                  <a:lnTo>
                    <a:pt x="4164" y="4917"/>
                  </a:lnTo>
                  <a:lnTo>
                    <a:pt x="4211" y="4800"/>
                  </a:lnTo>
                  <a:lnTo>
                    <a:pt x="4282" y="4658"/>
                  </a:lnTo>
                  <a:lnTo>
                    <a:pt x="4400" y="4564"/>
                  </a:lnTo>
                  <a:lnTo>
                    <a:pt x="4517" y="4494"/>
                  </a:lnTo>
                  <a:lnTo>
                    <a:pt x="4658" y="4447"/>
                  </a:lnTo>
                  <a:lnTo>
                    <a:pt x="3482" y="2353"/>
                  </a:lnTo>
                  <a:lnTo>
                    <a:pt x="1671" y="5576"/>
                  </a:lnTo>
                  <a:lnTo>
                    <a:pt x="1577" y="5694"/>
                  </a:lnTo>
                  <a:lnTo>
                    <a:pt x="1459" y="5788"/>
                  </a:lnTo>
                  <a:lnTo>
                    <a:pt x="1318" y="5835"/>
                  </a:lnTo>
                  <a:lnTo>
                    <a:pt x="1153" y="5858"/>
                  </a:lnTo>
                  <a:lnTo>
                    <a:pt x="1012" y="5835"/>
                  </a:lnTo>
                  <a:lnTo>
                    <a:pt x="871" y="5788"/>
                  </a:lnTo>
                  <a:lnTo>
                    <a:pt x="777" y="5717"/>
                  </a:lnTo>
                  <a:lnTo>
                    <a:pt x="706" y="5646"/>
                  </a:lnTo>
                  <a:lnTo>
                    <a:pt x="636" y="5529"/>
                  </a:lnTo>
                  <a:lnTo>
                    <a:pt x="589" y="5435"/>
                  </a:lnTo>
                  <a:lnTo>
                    <a:pt x="565" y="5317"/>
                  </a:lnTo>
                  <a:lnTo>
                    <a:pt x="589" y="5223"/>
                  </a:lnTo>
                  <a:lnTo>
                    <a:pt x="612" y="5105"/>
                  </a:lnTo>
                  <a:lnTo>
                    <a:pt x="659" y="4988"/>
                  </a:lnTo>
                  <a:lnTo>
                    <a:pt x="2965" y="871"/>
                  </a:lnTo>
                  <a:lnTo>
                    <a:pt x="3059" y="753"/>
                  </a:lnTo>
                  <a:lnTo>
                    <a:pt x="3176" y="659"/>
                  </a:lnTo>
                  <a:lnTo>
                    <a:pt x="3317" y="589"/>
                  </a:lnTo>
                  <a:lnTo>
                    <a:pt x="3482" y="565"/>
                  </a:lnTo>
                  <a:close/>
                  <a:moveTo>
                    <a:pt x="3317" y="1"/>
                  </a:moveTo>
                  <a:lnTo>
                    <a:pt x="3176" y="24"/>
                  </a:lnTo>
                  <a:lnTo>
                    <a:pt x="3035" y="95"/>
                  </a:lnTo>
                  <a:lnTo>
                    <a:pt x="2894" y="142"/>
                  </a:lnTo>
                  <a:lnTo>
                    <a:pt x="2776" y="236"/>
                  </a:lnTo>
                  <a:lnTo>
                    <a:pt x="2659" y="330"/>
                  </a:lnTo>
                  <a:lnTo>
                    <a:pt x="2541" y="448"/>
                  </a:lnTo>
                  <a:lnTo>
                    <a:pt x="2471" y="589"/>
                  </a:lnTo>
                  <a:lnTo>
                    <a:pt x="142" y="4706"/>
                  </a:lnTo>
                  <a:lnTo>
                    <a:pt x="48" y="4917"/>
                  </a:lnTo>
                  <a:lnTo>
                    <a:pt x="1" y="5152"/>
                  </a:lnTo>
                  <a:lnTo>
                    <a:pt x="1" y="5364"/>
                  </a:lnTo>
                  <a:lnTo>
                    <a:pt x="24" y="5599"/>
                  </a:lnTo>
                  <a:lnTo>
                    <a:pt x="118" y="5811"/>
                  </a:lnTo>
                  <a:lnTo>
                    <a:pt x="236" y="5999"/>
                  </a:lnTo>
                  <a:lnTo>
                    <a:pt x="400" y="6164"/>
                  </a:lnTo>
                  <a:lnTo>
                    <a:pt x="589" y="6305"/>
                  </a:lnTo>
                  <a:lnTo>
                    <a:pt x="730" y="6352"/>
                  </a:lnTo>
                  <a:lnTo>
                    <a:pt x="871" y="6399"/>
                  </a:lnTo>
                  <a:lnTo>
                    <a:pt x="1012" y="6446"/>
                  </a:lnTo>
                  <a:lnTo>
                    <a:pt x="1153" y="6446"/>
                  </a:lnTo>
                  <a:lnTo>
                    <a:pt x="1318" y="6423"/>
                  </a:lnTo>
                  <a:lnTo>
                    <a:pt x="1459" y="6399"/>
                  </a:lnTo>
                  <a:lnTo>
                    <a:pt x="1600" y="6352"/>
                  </a:lnTo>
                  <a:lnTo>
                    <a:pt x="1741" y="6282"/>
                  </a:lnTo>
                  <a:lnTo>
                    <a:pt x="1882" y="6211"/>
                  </a:lnTo>
                  <a:lnTo>
                    <a:pt x="1977" y="6093"/>
                  </a:lnTo>
                  <a:lnTo>
                    <a:pt x="2094" y="5976"/>
                  </a:lnTo>
                  <a:lnTo>
                    <a:pt x="2165" y="5858"/>
                  </a:lnTo>
                  <a:lnTo>
                    <a:pt x="3482" y="3529"/>
                  </a:lnTo>
                  <a:lnTo>
                    <a:pt x="3882" y="4235"/>
                  </a:lnTo>
                  <a:lnTo>
                    <a:pt x="3764" y="4400"/>
                  </a:lnTo>
                  <a:lnTo>
                    <a:pt x="3670" y="4588"/>
                  </a:lnTo>
                  <a:lnTo>
                    <a:pt x="3600" y="4823"/>
                  </a:lnTo>
                  <a:lnTo>
                    <a:pt x="3576" y="5058"/>
                  </a:lnTo>
                  <a:lnTo>
                    <a:pt x="3623" y="5270"/>
                  </a:lnTo>
                  <a:lnTo>
                    <a:pt x="3694" y="5482"/>
                  </a:lnTo>
                  <a:lnTo>
                    <a:pt x="3788" y="5694"/>
                  </a:lnTo>
                  <a:lnTo>
                    <a:pt x="3929" y="5858"/>
                  </a:lnTo>
                  <a:lnTo>
                    <a:pt x="4117" y="5999"/>
                  </a:lnTo>
                  <a:lnTo>
                    <a:pt x="4329" y="6093"/>
                  </a:lnTo>
                  <a:lnTo>
                    <a:pt x="5458" y="6540"/>
                  </a:lnTo>
                  <a:lnTo>
                    <a:pt x="5670" y="6611"/>
                  </a:lnTo>
                  <a:lnTo>
                    <a:pt x="6023" y="6611"/>
                  </a:lnTo>
                  <a:lnTo>
                    <a:pt x="6140" y="6587"/>
                  </a:lnTo>
                  <a:lnTo>
                    <a:pt x="6282" y="6564"/>
                  </a:lnTo>
                  <a:lnTo>
                    <a:pt x="6399" y="6493"/>
                  </a:lnTo>
                  <a:lnTo>
                    <a:pt x="6587" y="6376"/>
                  </a:lnTo>
                  <a:lnTo>
                    <a:pt x="6776" y="6211"/>
                  </a:lnTo>
                  <a:lnTo>
                    <a:pt x="6893" y="5999"/>
                  </a:lnTo>
                  <a:lnTo>
                    <a:pt x="6987" y="5788"/>
                  </a:lnTo>
                  <a:lnTo>
                    <a:pt x="7340" y="4611"/>
                  </a:lnTo>
                  <a:lnTo>
                    <a:pt x="7387" y="4400"/>
                  </a:lnTo>
                  <a:lnTo>
                    <a:pt x="7387" y="4164"/>
                  </a:lnTo>
                  <a:lnTo>
                    <a:pt x="7340" y="3953"/>
                  </a:lnTo>
                  <a:lnTo>
                    <a:pt x="7246" y="3741"/>
                  </a:lnTo>
                  <a:lnTo>
                    <a:pt x="7128" y="3553"/>
                  </a:lnTo>
                  <a:lnTo>
                    <a:pt x="6964" y="3388"/>
                  </a:lnTo>
                  <a:lnTo>
                    <a:pt x="6776" y="3271"/>
                  </a:lnTo>
                  <a:lnTo>
                    <a:pt x="6564" y="3176"/>
                  </a:lnTo>
                  <a:lnTo>
                    <a:pt x="6399" y="3129"/>
                  </a:lnTo>
                  <a:lnTo>
                    <a:pt x="6093" y="3129"/>
                  </a:lnTo>
                  <a:lnTo>
                    <a:pt x="5952" y="3153"/>
                  </a:lnTo>
                  <a:lnTo>
                    <a:pt x="4494" y="589"/>
                  </a:lnTo>
                  <a:lnTo>
                    <a:pt x="4400" y="448"/>
                  </a:lnTo>
                  <a:lnTo>
                    <a:pt x="4305" y="330"/>
                  </a:lnTo>
                  <a:lnTo>
                    <a:pt x="4188" y="236"/>
                  </a:lnTo>
                  <a:lnTo>
                    <a:pt x="4070" y="142"/>
                  </a:lnTo>
                  <a:lnTo>
                    <a:pt x="3929" y="95"/>
                  </a:lnTo>
                  <a:lnTo>
                    <a:pt x="3788" y="24"/>
                  </a:lnTo>
                  <a:lnTo>
                    <a:pt x="3647" y="1"/>
                  </a:lnTo>
                  <a:close/>
                </a:path>
              </a:pathLst>
            </a:custGeom>
            <a:solidFill>
              <a:srgbClr val="5D5D6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3" name="Google Shape;923;p29"/>
            <p:cNvSpPr/>
            <p:nvPr/>
          </p:nvSpPr>
          <p:spPr>
            <a:xfrm>
              <a:off x="4387667" y="4212579"/>
              <a:ext cx="190682" cy="167653"/>
            </a:xfrm>
            <a:custGeom>
              <a:rect b="b" l="l" r="r" t="t"/>
              <a:pathLst>
                <a:path extrusionOk="0" fill="none" h="5482" w="6235">
                  <a:moveTo>
                    <a:pt x="2917" y="0"/>
                  </a:moveTo>
                  <a:lnTo>
                    <a:pt x="2917" y="0"/>
                  </a:lnTo>
                  <a:lnTo>
                    <a:pt x="3082" y="24"/>
                  </a:lnTo>
                  <a:lnTo>
                    <a:pt x="3223" y="94"/>
                  </a:lnTo>
                  <a:lnTo>
                    <a:pt x="3341" y="188"/>
                  </a:lnTo>
                  <a:lnTo>
                    <a:pt x="3435" y="306"/>
                  </a:lnTo>
                  <a:lnTo>
                    <a:pt x="5175" y="3411"/>
                  </a:lnTo>
                  <a:lnTo>
                    <a:pt x="5175" y="3411"/>
                  </a:lnTo>
                  <a:lnTo>
                    <a:pt x="5270" y="3294"/>
                  </a:lnTo>
                  <a:lnTo>
                    <a:pt x="5387" y="3223"/>
                  </a:lnTo>
                  <a:lnTo>
                    <a:pt x="5528" y="3152"/>
                  </a:lnTo>
                  <a:lnTo>
                    <a:pt x="5669" y="3152"/>
                  </a:lnTo>
                  <a:lnTo>
                    <a:pt x="5669" y="3152"/>
                  </a:lnTo>
                  <a:lnTo>
                    <a:pt x="5834" y="3176"/>
                  </a:lnTo>
                  <a:lnTo>
                    <a:pt x="5834" y="3176"/>
                  </a:lnTo>
                  <a:lnTo>
                    <a:pt x="5928" y="3223"/>
                  </a:lnTo>
                  <a:lnTo>
                    <a:pt x="6022" y="3270"/>
                  </a:lnTo>
                  <a:lnTo>
                    <a:pt x="6116" y="3364"/>
                  </a:lnTo>
                  <a:lnTo>
                    <a:pt x="6163" y="3458"/>
                  </a:lnTo>
                  <a:lnTo>
                    <a:pt x="6211" y="3552"/>
                  </a:lnTo>
                  <a:lnTo>
                    <a:pt x="6234" y="3670"/>
                  </a:lnTo>
                  <a:lnTo>
                    <a:pt x="6234" y="3788"/>
                  </a:lnTo>
                  <a:lnTo>
                    <a:pt x="6211" y="3882"/>
                  </a:lnTo>
                  <a:lnTo>
                    <a:pt x="5881" y="5058"/>
                  </a:lnTo>
                  <a:lnTo>
                    <a:pt x="5881" y="5058"/>
                  </a:lnTo>
                  <a:lnTo>
                    <a:pt x="5834" y="5176"/>
                  </a:lnTo>
                  <a:lnTo>
                    <a:pt x="5764" y="5270"/>
                  </a:lnTo>
                  <a:lnTo>
                    <a:pt x="5669" y="5340"/>
                  </a:lnTo>
                  <a:lnTo>
                    <a:pt x="5575" y="5411"/>
                  </a:lnTo>
                  <a:lnTo>
                    <a:pt x="5575" y="5411"/>
                  </a:lnTo>
                  <a:lnTo>
                    <a:pt x="5434" y="5458"/>
                  </a:lnTo>
                  <a:lnTo>
                    <a:pt x="5317" y="5481"/>
                  </a:lnTo>
                  <a:lnTo>
                    <a:pt x="5317" y="5481"/>
                  </a:lnTo>
                  <a:lnTo>
                    <a:pt x="5199" y="5458"/>
                  </a:lnTo>
                  <a:lnTo>
                    <a:pt x="5105" y="5434"/>
                  </a:lnTo>
                  <a:lnTo>
                    <a:pt x="3976" y="4987"/>
                  </a:lnTo>
                  <a:lnTo>
                    <a:pt x="3976" y="4987"/>
                  </a:lnTo>
                  <a:lnTo>
                    <a:pt x="3858" y="4940"/>
                  </a:lnTo>
                  <a:lnTo>
                    <a:pt x="3788" y="4870"/>
                  </a:lnTo>
                  <a:lnTo>
                    <a:pt x="3693" y="4776"/>
                  </a:lnTo>
                  <a:lnTo>
                    <a:pt x="3646" y="4682"/>
                  </a:lnTo>
                  <a:lnTo>
                    <a:pt x="3623" y="4587"/>
                  </a:lnTo>
                  <a:lnTo>
                    <a:pt x="3599" y="4470"/>
                  </a:lnTo>
                  <a:lnTo>
                    <a:pt x="3599" y="4352"/>
                  </a:lnTo>
                  <a:lnTo>
                    <a:pt x="3646" y="4235"/>
                  </a:lnTo>
                  <a:lnTo>
                    <a:pt x="3646" y="4235"/>
                  </a:lnTo>
                  <a:lnTo>
                    <a:pt x="3717" y="4093"/>
                  </a:lnTo>
                  <a:lnTo>
                    <a:pt x="3835" y="3999"/>
                  </a:lnTo>
                  <a:lnTo>
                    <a:pt x="3952" y="3929"/>
                  </a:lnTo>
                  <a:lnTo>
                    <a:pt x="4093" y="3882"/>
                  </a:lnTo>
                  <a:lnTo>
                    <a:pt x="2917" y="1788"/>
                  </a:lnTo>
                  <a:lnTo>
                    <a:pt x="1106" y="5011"/>
                  </a:lnTo>
                  <a:lnTo>
                    <a:pt x="1106" y="5011"/>
                  </a:lnTo>
                  <a:lnTo>
                    <a:pt x="1012" y="5129"/>
                  </a:lnTo>
                  <a:lnTo>
                    <a:pt x="894" y="5223"/>
                  </a:lnTo>
                  <a:lnTo>
                    <a:pt x="753" y="5270"/>
                  </a:lnTo>
                  <a:lnTo>
                    <a:pt x="588" y="5293"/>
                  </a:lnTo>
                  <a:lnTo>
                    <a:pt x="588" y="5293"/>
                  </a:lnTo>
                  <a:lnTo>
                    <a:pt x="447" y="5270"/>
                  </a:lnTo>
                  <a:lnTo>
                    <a:pt x="306" y="5223"/>
                  </a:lnTo>
                  <a:lnTo>
                    <a:pt x="306" y="5223"/>
                  </a:lnTo>
                  <a:lnTo>
                    <a:pt x="212" y="5152"/>
                  </a:lnTo>
                  <a:lnTo>
                    <a:pt x="141" y="5081"/>
                  </a:lnTo>
                  <a:lnTo>
                    <a:pt x="71" y="4964"/>
                  </a:lnTo>
                  <a:lnTo>
                    <a:pt x="24" y="4870"/>
                  </a:lnTo>
                  <a:lnTo>
                    <a:pt x="0" y="4752"/>
                  </a:lnTo>
                  <a:lnTo>
                    <a:pt x="24" y="4658"/>
                  </a:lnTo>
                  <a:lnTo>
                    <a:pt x="47" y="4540"/>
                  </a:lnTo>
                  <a:lnTo>
                    <a:pt x="94" y="4423"/>
                  </a:lnTo>
                  <a:lnTo>
                    <a:pt x="2400" y="306"/>
                  </a:lnTo>
                  <a:lnTo>
                    <a:pt x="2400" y="306"/>
                  </a:lnTo>
                  <a:lnTo>
                    <a:pt x="2494" y="188"/>
                  </a:lnTo>
                  <a:lnTo>
                    <a:pt x="2611" y="94"/>
                  </a:lnTo>
                  <a:lnTo>
                    <a:pt x="2752" y="24"/>
                  </a:lnTo>
                  <a:lnTo>
                    <a:pt x="2917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4" name="Google Shape;924;p29"/>
            <p:cNvSpPr/>
            <p:nvPr/>
          </p:nvSpPr>
          <p:spPr>
            <a:xfrm>
              <a:off x="4370389" y="4195300"/>
              <a:ext cx="225944" cy="202181"/>
            </a:xfrm>
            <a:custGeom>
              <a:rect b="b" l="l" r="r" t="t"/>
              <a:pathLst>
                <a:path extrusionOk="0" fill="none" h="6611" w="7388">
                  <a:moveTo>
                    <a:pt x="3482" y="1"/>
                  </a:moveTo>
                  <a:lnTo>
                    <a:pt x="3482" y="1"/>
                  </a:lnTo>
                  <a:lnTo>
                    <a:pt x="3317" y="1"/>
                  </a:lnTo>
                  <a:lnTo>
                    <a:pt x="3176" y="24"/>
                  </a:lnTo>
                  <a:lnTo>
                    <a:pt x="3035" y="95"/>
                  </a:lnTo>
                  <a:lnTo>
                    <a:pt x="2894" y="142"/>
                  </a:lnTo>
                  <a:lnTo>
                    <a:pt x="2776" y="236"/>
                  </a:lnTo>
                  <a:lnTo>
                    <a:pt x="2659" y="330"/>
                  </a:lnTo>
                  <a:lnTo>
                    <a:pt x="2541" y="448"/>
                  </a:lnTo>
                  <a:lnTo>
                    <a:pt x="2471" y="589"/>
                  </a:lnTo>
                  <a:lnTo>
                    <a:pt x="142" y="4706"/>
                  </a:lnTo>
                  <a:lnTo>
                    <a:pt x="142" y="4706"/>
                  </a:lnTo>
                  <a:lnTo>
                    <a:pt x="48" y="4917"/>
                  </a:lnTo>
                  <a:lnTo>
                    <a:pt x="1" y="5152"/>
                  </a:lnTo>
                  <a:lnTo>
                    <a:pt x="1" y="5364"/>
                  </a:lnTo>
                  <a:lnTo>
                    <a:pt x="24" y="5599"/>
                  </a:lnTo>
                  <a:lnTo>
                    <a:pt x="118" y="5811"/>
                  </a:lnTo>
                  <a:lnTo>
                    <a:pt x="236" y="5999"/>
                  </a:lnTo>
                  <a:lnTo>
                    <a:pt x="400" y="6164"/>
                  </a:lnTo>
                  <a:lnTo>
                    <a:pt x="589" y="6305"/>
                  </a:lnTo>
                  <a:lnTo>
                    <a:pt x="589" y="6305"/>
                  </a:lnTo>
                  <a:lnTo>
                    <a:pt x="730" y="6352"/>
                  </a:lnTo>
                  <a:lnTo>
                    <a:pt x="871" y="6399"/>
                  </a:lnTo>
                  <a:lnTo>
                    <a:pt x="1012" y="6446"/>
                  </a:lnTo>
                  <a:lnTo>
                    <a:pt x="1153" y="6446"/>
                  </a:lnTo>
                  <a:lnTo>
                    <a:pt x="1153" y="6446"/>
                  </a:lnTo>
                  <a:lnTo>
                    <a:pt x="1318" y="6423"/>
                  </a:lnTo>
                  <a:lnTo>
                    <a:pt x="1459" y="6399"/>
                  </a:lnTo>
                  <a:lnTo>
                    <a:pt x="1600" y="6352"/>
                  </a:lnTo>
                  <a:lnTo>
                    <a:pt x="1741" y="6282"/>
                  </a:lnTo>
                  <a:lnTo>
                    <a:pt x="1882" y="6211"/>
                  </a:lnTo>
                  <a:lnTo>
                    <a:pt x="1977" y="6093"/>
                  </a:lnTo>
                  <a:lnTo>
                    <a:pt x="2094" y="5976"/>
                  </a:lnTo>
                  <a:lnTo>
                    <a:pt x="2165" y="5858"/>
                  </a:lnTo>
                  <a:lnTo>
                    <a:pt x="3482" y="3529"/>
                  </a:lnTo>
                  <a:lnTo>
                    <a:pt x="3882" y="4235"/>
                  </a:lnTo>
                  <a:lnTo>
                    <a:pt x="3882" y="4235"/>
                  </a:lnTo>
                  <a:lnTo>
                    <a:pt x="3764" y="4400"/>
                  </a:lnTo>
                  <a:lnTo>
                    <a:pt x="3670" y="4588"/>
                  </a:lnTo>
                  <a:lnTo>
                    <a:pt x="3670" y="4588"/>
                  </a:lnTo>
                  <a:lnTo>
                    <a:pt x="3600" y="4823"/>
                  </a:lnTo>
                  <a:lnTo>
                    <a:pt x="3576" y="5058"/>
                  </a:lnTo>
                  <a:lnTo>
                    <a:pt x="3623" y="5270"/>
                  </a:lnTo>
                  <a:lnTo>
                    <a:pt x="3694" y="5482"/>
                  </a:lnTo>
                  <a:lnTo>
                    <a:pt x="3788" y="5694"/>
                  </a:lnTo>
                  <a:lnTo>
                    <a:pt x="3929" y="5858"/>
                  </a:lnTo>
                  <a:lnTo>
                    <a:pt x="4117" y="5999"/>
                  </a:lnTo>
                  <a:lnTo>
                    <a:pt x="4329" y="6093"/>
                  </a:lnTo>
                  <a:lnTo>
                    <a:pt x="5458" y="6540"/>
                  </a:lnTo>
                  <a:lnTo>
                    <a:pt x="5458" y="6540"/>
                  </a:lnTo>
                  <a:lnTo>
                    <a:pt x="5670" y="6611"/>
                  </a:lnTo>
                  <a:lnTo>
                    <a:pt x="5882" y="6611"/>
                  </a:lnTo>
                  <a:lnTo>
                    <a:pt x="5882" y="6611"/>
                  </a:lnTo>
                  <a:lnTo>
                    <a:pt x="6023" y="6611"/>
                  </a:lnTo>
                  <a:lnTo>
                    <a:pt x="6140" y="6587"/>
                  </a:lnTo>
                  <a:lnTo>
                    <a:pt x="6282" y="6564"/>
                  </a:lnTo>
                  <a:lnTo>
                    <a:pt x="6399" y="6493"/>
                  </a:lnTo>
                  <a:lnTo>
                    <a:pt x="6399" y="6493"/>
                  </a:lnTo>
                  <a:lnTo>
                    <a:pt x="6587" y="6376"/>
                  </a:lnTo>
                  <a:lnTo>
                    <a:pt x="6776" y="6211"/>
                  </a:lnTo>
                  <a:lnTo>
                    <a:pt x="6893" y="5999"/>
                  </a:lnTo>
                  <a:lnTo>
                    <a:pt x="6987" y="5788"/>
                  </a:lnTo>
                  <a:lnTo>
                    <a:pt x="7340" y="4611"/>
                  </a:lnTo>
                  <a:lnTo>
                    <a:pt x="7340" y="4611"/>
                  </a:lnTo>
                  <a:lnTo>
                    <a:pt x="7387" y="4400"/>
                  </a:lnTo>
                  <a:lnTo>
                    <a:pt x="7387" y="4164"/>
                  </a:lnTo>
                  <a:lnTo>
                    <a:pt x="7340" y="3953"/>
                  </a:lnTo>
                  <a:lnTo>
                    <a:pt x="7246" y="3741"/>
                  </a:lnTo>
                  <a:lnTo>
                    <a:pt x="7246" y="3741"/>
                  </a:lnTo>
                  <a:lnTo>
                    <a:pt x="7128" y="3553"/>
                  </a:lnTo>
                  <a:lnTo>
                    <a:pt x="6964" y="3388"/>
                  </a:lnTo>
                  <a:lnTo>
                    <a:pt x="6776" y="3271"/>
                  </a:lnTo>
                  <a:lnTo>
                    <a:pt x="6564" y="3176"/>
                  </a:lnTo>
                  <a:lnTo>
                    <a:pt x="6564" y="3176"/>
                  </a:lnTo>
                  <a:lnTo>
                    <a:pt x="6399" y="3129"/>
                  </a:lnTo>
                  <a:lnTo>
                    <a:pt x="6234" y="3129"/>
                  </a:lnTo>
                  <a:lnTo>
                    <a:pt x="6234" y="3129"/>
                  </a:lnTo>
                  <a:lnTo>
                    <a:pt x="6093" y="3129"/>
                  </a:lnTo>
                  <a:lnTo>
                    <a:pt x="5952" y="3153"/>
                  </a:lnTo>
                  <a:lnTo>
                    <a:pt x="4494" y="589"/>
                  </a:lnTo>
                  <a:lnTo>
                    <a:pt x="4494" y="589"/>
                  </a:lnTo>
                  <a:lnTo>
                    <a:pt x="4400" y="448"/>
                  </a:lnTo>
                  <a:lnTo>
                    <a:pt x="4305" y="330"/>
                  </a:lnTo>
                  <a:lnTo>
                    <a:pt x="4188" y="236"/>
                  </a:lnTo>
                  <a:lnTo>
                    <a:pt x="4070" y="142"/>
                  </a:lnTo>
                  <a:lnTo>
                    <a:pt x="3929" y="95"/>
                  </a:lnTo>
                  <a:lnTo>
                    <a:pt x="3788" y="24"/>
                  </a:lnTo>
                  <a:lnTo>
                    <a:pt x="3647" y="1"/>
                  </a:lnTo>
                  <a:lnTo>
                    <a:pt x="3482" y="1"/>
                  </a:lnTo>
                  <a:lnTo>
                    <a:pt x="3482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5" name="Google Shape;925;p29"/>
            <p:cNvSpPr/>
            <p:nvPr/>
          </p:nvSpPr>
          <p:spPr>
            <a:xfrm>
              <a:off x="5142327" y="4078754"/>
              <a:ext cx="316559" cy="543206"/>
            </a:xfrm>
            <a:custGeom>
              <a:rect b="b" l="l" r="r" t="t"/>
              <a:pathLst>
                <a:path extrusionOk="0" h="17762" w="10351">
                  <a:moveTo>
                    <a:pt x="6775" y="1"/>
                  </a:moveTo>
                  <a:lnTo>
                    <a:pt x="6658" y="24"/>
                  </a:lnTo>
                  <a:lnTo>
                    <a:pt x="6516" y="71"/>
                  </a:lnTo>
                  <a:lnTo>
                    <a:pt x="6399" y="142"/>
                  </a:lnTo>
                  <a:lnTo>
                    <a:pt x="6281" y="236"/>
                  </a:lnTo>
                  <a:lnTo>
                    <a:pt x="6187" y="330"/>
                  </a:lnTo>
                  <a:lnTo>
                    <a:pt x="6116" y="448"/>
                  </a:lnTo>
                  <a:lnTo>
                    <a:pt x="6069" y="589"/>
                  </a:lnTo>
                  <a:lnTo>
                    <a:pt x="6046" y="753"/>
                  </a:lnTo>
                  <a:lnTo>
                    <a:pt x="6069" y="918"/>
                  </a:lnTo>
                  <a:lnTo>
                    <a:pt x="6093" y="1106"/>
                  </a:lnTo>
                  <a:lnTo>
                    <a:pt x="6164" y="1318"/>
                  </a:lnTo>
                  <a:lnTo>
                    <a:pt x="6258" y="1553"/>
                  </a:lnTo>
                  <a:lnTo>
                    <a:pt x="6375" y="1765"/>
                  </a:lnTo>
                  <a:lnTo>
                    <a:pt x="6516" y="2000"/>
                  </a:lnTo>
                  <a:lnTo>
                    <a:pt x="6705" y="2236"/>
                  </a:lnTo>
                  <a:lnTo>
                    <a:pt x="6940" y="2471"/>
                  </a:lnTo>
                  <a:lnTo>
                    <a:pt x="7199" y="2706"/>
                  </a:lnTo>
                  <a:lnTo>
                    <a:pt x="7104" y="3482"/>
                  </a:lnTo>
                  <a:lnTo>
                    <a:pt x="7010" y="4212"/>
                  </a:lnTo>
                  <a:lnTo>
                    <a:pt x="6893" y="4917"/>
                  </a:lnTo>
                  <a:lnTo>
                    <a:pt x="6775" y="5623"/>
                  </a:lnTo>
                  <a:lnTo>
                    <a:pt x="6634" y="6282"/>
                  </a:lnTo>
                  <a:lnTo>
                    <a:pt x="6469" y="6940"/>
                  </a:lnTo>
                  <a:lnTo>
                    <a:pt x="6305" y="7552"/>
                  </a:lnTo>
                  <a:lnTo>
                    <a:pt x="6116" y="8164"/>
                  </a:lnTo>
                  <a:lnTo>
                    <a:pt x="6093" y="7881"/>
                  </a:lnTo>
                  <a:lnTo>
                    <a:pt x="6069" y="7599"/>
                  </a:lnTo>
                  <a:lnTo>
                    <a:pt x="6022" y="7317"/>
                  </a:lnTo>
                  <a:lnTo>
                    <a:pt x="5928" y="7058"/>
                  </a:lnTo>
                  <a:lnTo>
                    <a:pt x="5834" y="6776"/>
                  </a:lnTo>
                  <a:lnTo>
                    <a:pt x="5693" y="6517"/>
                  </a:lnTo>
                  <a:lnTo>
                    <a:pt x="5505" y="6282"/>
                  </a:lnTo>
                  <a:lnTo>
                    <a:pt x="5293" y="6070"/>
                  </a:lnTo>
                  <a:lnTo>
                    <a:pt x="5175" y="5999"/>
                  </a:lnTo>
                  <a:lnTo>
                    <a:pt x="5058" y="5952"/>
                  </a:lnTo>
                  <a:lnTo>
                    <a:pt x="4940" y="5929"/>
                  </a:lnTo>
                  <a:lnTo>
                    <a:pt x="4823" y="5905"/>
                  </a:lnTo>
                  <a:lnTo>
                    <a:pt x="4705" y="5905"/>
                  </a:lnTo>
                  <a:lnTo>
                    <a:pt x="4587" y="5929"/>
                  </a:lnTo>
                  <a:lnTo>
                    <a:pt x="4493" y="5952"/>
                  </a:lnTo>
                  <a:lnTo>
                    <a:pt x="4376" y="5999"/>
                  </a:lnTo>
                  <a:lnTo>
                    <a:pt x="4282" y="6070"/>
                  </a:lnTo>
                  <a:lnTo>
                    <a:pt x="4187" y="6141"/>
                  </a:lnTo>
                  <a:lnTo>
                    <a:pt x="4117" y="6235"/>
                  </a:lnTo>
                  <a:lnTo>
                    <a:pt x="4046" y="6329"/>
                  </a:lnTo>
                  <a:lnTo>
                    <a:pt x="3999" y="6446"/>
                  </a:lnTo>
                  <a:lnTo>
                    <a:pt x="3976" y="6564"/>
                  </a:lnTo>
                  <a:lnTo>
                    <a:pt x="3976" y="6682"/>
                  </a:lnTo>
                  <a:lnTo>
                    <a:pt x="3976" y="6823"/>
                  </a:lnTo>
                  <a:lnTo>
                    <a:pt x="4023" y="7082"/>
                  </a:lnTo>
                  <a:lnTo>
                    <a:pt x="4117" y="7387"/>
                  </a:lnTo>
                  <a:lnTo>
                    <a:pt x="4235" y="7693"/>
                  </a:lnTo>
                  <a:lnTo>
                    <a:pt x="4423" y="8023"/>
                  </a:lnTo>
                  <a:lnTo>
                    <a:pt x="4634" y="8352"/>
                  </a:lnTo>
                  <a:lnTo>
                    <a:pt x="4917" y="8705"/>
                  </a:lnTo>
                  <a:lnTo>
                    <a:pt x="5270" y="9034"/>
                  </a:lnTo>
                  <a:lnTo>
                    <a:pt x="5669" y="9387"/>
                  </a:lnTo>
                  <a:lnTo>
                    <a:pt x="5317" y="10257"/>
                  </a:lnTo>
                  <a:lnTo>
                    <a:pt x="4940" y="11081"/>
                  </a:lnTo>
                  <a:lnTo>
                    <a:pt x="4540" y="11833"/>
                  </a:lnTo>
                  <a:lnTo>
                    <a:pt x="4140" y="12563"/>
                  </a:lnTo>
                  <a:lnTo>
                    <a:pt x="3740" y="13221"/>
                  </a:lnTo>
                  <a:lnTo>
                    <a:pt x="3317" y="13833"/>
                  </a:lnTo>
                  <a:lnTo>
                    <a:pt x="2917" y="14374"/>
                  </a:lnTo>
                  <a:lnTo>
                    <a:pt x="2517" y="14892"/>
                  </a:lnTo>
                  <a:lnTo>
                    <a:pt x="2117" y="15362"/>
                  </a:lnTo>
                  <a:lnTo>
                    <a:pt x="1741" y="15762"/>
                  </a:lnTo>
                  <a:lnTo>
                    <a:pt x="1388" y="16115"/>
                  </a:lnTo>
                  <a:lnTo>
                    <a:pt x="1059" y="16444"/>
                  </a:lnTo>
                  <a:lnTo>
                    <a:pt x="518" y="16938"/>
                  </a:lnTo>
                  <a:lnTo>
                    <a:pt x="118" y="17244"/>
                  </a:lnTo>
                  <a:lnTo>
                    <a:pt x="47" y="17338"/>
                  </a:lnTo>
                  <a:lnTo>
                    <a:pt x="0" y="17432"/>
                  </a:lnTo>
                  <a:lnTo>
                    <a:pt x="0" y="17526"/>
                  </a:lnTo>
                  <a:lnTo>
                    <a:pt x="47" y="17644"/>
                  </a:lnTo>
                  <a:lnTo>
                    <a:pt x="141" y="17715"/>
                  </a:lnTo>
                  <a:lnTo>
                    <a:pt x="235" y="17762"/>
                  </a:lnTo>
                  <a:lnTo>
                    <a:pt x="353" y="17762"/>
                  </a:lnTo>
                  <a:lnTo>
                    <a:pt x="471" y="17715"/>
                  </a:lnTo>
                  <a:lnTo>
                    <a:pt x="776" y="17479"/>
                  </a:lnTo>
                  <a:lnTo>
                    <a:pt x="1176" y="17126"/>
                  </a:lnTo>
                  <a:lnTo>
                    <a:pt x="1670" y="16679"/>
                  </a:lnTo>
                  <a:lnTo>
                    <a:pt x="2211" y="16115"/>
                  </a:lnTo>
                  <a:lnTo>
                    <a:pt x="2800" y="15433"/>
                  </a:lnTo>
                  <a:lnTo>
                    <a:pt x="3129" y="15056"/>
                  </a:lnTo>
                  <a:lnTo>
                    <a:pt x="3435" y="14633"/>
                  </a:lnTo>
                  <a:lnTo>
                    <a:pt x="3764" y="14209"/>
                  </a:lnTo>
                  <a:lnTo>
                    <a:pt x="4093" y="13739"/>
                  </a:lnTo>
                  <a:lnTo>
                    <a:pt x="4399" y="13221"/>
                  </a:lnTo>
                  <a:lnTo>
                    <a:pt x="4729" y="12704"/>
                  </a:lnTo>
                  <a:lnTo>
                    <a:pt x="5340" y="12869"/>
                  </a:lnTo>
                  <a:lnTo>
                    <a:pt x="5881" y="12986"/>
                  </a:lnTo>
                  <a:lnTo>
                    <a:pt x="6375" y="13033"/>
                  </a:lnTo>
                  <a:lnTo>
                    <a:pt x="6822" y="13033"/>
                  </a:lnTo>
                  <a:lnTo>
                    <a:pt x="7199" y="12963"/>
                  </a:lnTo>
                  <a:lnTo>
                    <a:pt x="7551" y="12869"/>
                  </a:lnTo>
                  <a:lnTo>
                    <a:pt x="7857" y="12751"/>
                  </a:lnTo>
                  <a:lnTo>
                    <a:pt x="8116" y="12610"/>
                  </a:lnTo>
                  <a:lnTo>
                    <a:pt x="8210" y="12539"/>
                  </a:lnTo>
                  <a:lnTo>
                    <a:pt x="8304" y="12445"/>
                  </a:lnTo>
                  <a:lnTo>
                    <a:pt x="8351" y="12351"/>
                  </a:lnTo>
                  <a:lnTo>
                    <a:pt x="8422" y="12233"/>
                  </a:lnTo>
                  <a:lnTo>
                    <a:pt x="8445" y="12116"/>
                  </a:lnTo>
                  <a:lnTo>
                    <a:pt x="8469" y="12022"/>
                  </a:lnTo>
                  <a:lnTo>
                    <a:pt x="8469" y="11904"/>
                  </a:lnTo>
                  <a:lnTo>
                    <a:pt x="8445" y="11786"/>
                  </a:lnTo>
                  <a:lnTo>
                    <a:pt x="8422" y="11669"/>
                  </a:lnTo>
                  <a:lnTo>
                    <a:pt x="8375" y="11575"/>
                  </a:lnTo>
                  <a:lnTo>
                    <a:pt x="8328" y="11481"/>
                  </a:lnTo>
                  <a:lnTo>
                    <a:pt x="8257" y="11386"/>
                  </a:lnTo>
                  <a:lnTo>
                    <a:pt x="8163" y="11316"/>
                  </a:lnTo>
                  <a:lnTo>
                    <a:pt x="8069" y="11245"/>
                  </a:lnTo>
                  <a:lnTo>
                    <a:pt x="7951" y="11198"/>
                  </a:lnTo>
                  <a:lnTo>
                    <a:pt x="7834" y="11151"/>
                  </a:lnTo>
                  <a:lnTo>
                    <a:pt x="7622" y="11128"/>
                  </a:lnTo>
                  <a:lnTo>
                    <a:pt x="7410" y="11104"/>
                  </a:lnTo>
                  <a:lnTo>
                    <a:pt x="7222" y="11104"/>
                  </a:lnTo>
                  <a:lnTo>
                    <a:pt x="7034" y="11128"/>
                  </a:lnTo>
                  <a:lnTo>
                    <a:pt x="6658" y="11175"/>
                  </a:lnTo>
                  <a:lnTo>
                    <a:pt x="6305" y="11292"/>
                  </a:lnTo>
                  <a:lnTo>
                    <a:pt x="5975" y="11434"/>
                  </a:lnTo>
                  <a:lnTo>
                    <a:pt x="5669" y="11575"/>
                  </a:lnTo>
                  <a:lnTo>
                    <a:pt x="5387" y="11763"/>
                  </a:lnTo>
                  <a:lnTo>
                    <a:pt x="5152" y="11928"/>
                  </a:lnTo>
                  <a:lnTo>
                    <a:pt x="5481" y="11292"/>
                  </a:lnTo>
                  <a:lnTo>
                    <a:pt x="5787" y="10634"/>
                  </a:lnTo>
                  <a:lnTo>
                    <a:pt x="6093" y="9928"/>
                  </a:lnTo>
                  <a:lnTo>
                    <a:pt x="6375" y="9175"/>
                  </a:lnTo>
                  <a:lnTo>
                    <a:pt x="6658" y="8375"/>
                  </a:lnTo>
                  <a:lnTo>
                    <a:pt x="6893" y="7576"/>
                  </a:lnTo>
                  <a:lnTo>
                    <a:pt x="7128" y="6705"/>
                  </a:lnTo>
                  <a:lnTo>
                    <a:pt x="7316" y="5811"/>
                  </a:lnTo>
                  <a:lnTo>
                    <a:pt x="8234" y="5811"/>
                  </a:lnTo>
                  <a:lnTo>
                    <a:pt x="8634" y="5764"/>
                  </a:lnTo>
                  <a:lnTo>
                    <a:pt x="8986" y="5694"/>
                  </a:lnTo>
                  <a:lnTo>
                    <a:pt x="9292" y="5623"/>
                  </a:lnTo>
                  <a:lnTo>
                    <a:pt x="9551" y="5529"/>
                  </a:lnTo>
                  <a:lnTo>
                    <a:pt x="9786" y="5435"/>
                  </a:lnTo>
                  <a:lnTo>
                    <a:pt x="9974" y="5317"/>
                  </a:lnTo>
                  <a:lnTo>
                    <a:pt x="10116" y="5223"/>
                  </a:lnTo>
                  <a:lnTo>
                    <a:pt x="10210" y="5105"/>
                  </a:lnTo>
                  <a:lnTo>
                    <a:pt x="10280" y="4988"/>
                  </a:lnTo>
                  <a:lnTo>
                    <a:pt x="10327" y="4870"/>
                  </a:lnTo>
                  <a:lnTo>
                    <a:pt x="10351" y="4753"/>
                  </a:lnTo>
                  <a:lnTo>
                    <a:pt x="10351" y="4635"/>
                  </a:lnTo>
                  <a:lnTo>
                    <a:pt x="10327" y="4494"/>
                  </a:lnTo>
                  <a:lnTo>
                    <a:pt x="10304" y="4376"/>
                  </a:lnTo>
                  <a:lnTo>
                    <a:pt x="10257" y="4259"/>
                  </a:lnTo>
                  <a:lnTo>
                    <a:pt x="10186" y="4141"/>
                  </a:lnTo>
                  <a:lnTo>
                    <a:pt x="10116" y="4047"/>
                  </a:lnTo>
                  <a:lnTo>
                    <a:pt x="9998" y="3976"/>
                  </a:lnTo>
                  <a:lnTo>
                    <a:pt x="9904" y="3906"/>
                  </a:lnTo>
                  <a:lnTo>
                    <a:pt x="9763" y="3859"/>
                  </a:lnTo>
                  <a:lnTo>
                    <a:pt x="9622" y="3835"/>
                  </a:lnTo>
                  <a:lnTo>
                    <a:pt x="9480" y="3835"/>
                  </a:lnTo>
                  <a:lnTo>
                    <a:pt x="9316" y="3859"/>
                  </a:lnTo>
                  <a:lnTo>
                    <a:pt x="9151" y="3882"/>
                  </a:lnTo>
                  <a:lnTo>
                    <a:pt x="8845" y="3976"/>
                  </a:lnTo>
                  <a:lnTo>
                    <a:pt x="8539" y="4117"/>
                  </a:lnTo>
                  <a:lnTo>
                    <a:pt x="8281" y="4306"/>
                  </a:lnTo>
                  <a:lnTo>
                    <a:pt x="8045" y="4494"/>
                  </a:lnTo>
                  <a:lnTo>
                    <a:pt x="7810" y="4706"/>
                  </a:lnTo>
                  <a:lnTo>
                    <a:pt x="7622" y="4917"/>
                  </a:lnTo>
                  <a:lnTo>
                    <a:pt x="7457" y="5129"/>
                  </a:lnTo>
                  <a:lnTo>
                    <a:pt x="7646" y="3929"/>
                  </a:lnTo>
                  <a:lnTo>
                    <a:pt x="7716" y="3294"/>
                  </a:lnTo>
                  <a:lnTo>
                    <a:pt x="7787" y="2659"/>
                  </a:lnTo>
                  <a:lnTo>
                    <a:pt x="7834" y="2188"/>
                  </a:lnTo>
                  <a:lnTo>
                    <a:pt x="7834" y="1906"/>
                  </a:lnTo>
                  <a:lnTo>
                    <a:pt x="7834" y="1624"/>
                  </a:lnTo>
                  <a:lnTo>
                    <a:pt x="7810" y="1342"/>
                  </a:lnTo>
                  <a:lnTo>
                    <a:pt x="7763" y="1036"/>
                  </a:lnTo>
                  <a:lnTo>
                    <a:pt x="7693" y="753"/>
                  </a:lnTo>
                  <a:lnTo>
                    <a:pt x="7598" y="471"/>
                  </a:lnTo>
                  <a:lnTo>
                    <a:pt x="7528" y="330"/>
                  </a:lnTo>
                  <a:lnTo>
                    <a:pt x="7434" y="212"/>
                  </a:lnTo>
                  <a:lnTo>
                    <a:pt x="7316" y="118"/>
                  </a:lnTo>
                  <a:lnTo>
                    <a:pt x="7199" y="48"/>
                  </a:lnTo>
                  <a:lnTo>
                    <a:pt x="7057" y="1"/>
                  </a:lnTo>
                  <a:close/>
                </a:path>
              </a:pathLst>
            </a:custGeom>
            <a:solidFill>
              <a:srgbClr val="FE7D5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6" name="Google Shape;926;p29"/>
            <p:cNvSpPr/>
            <p:nvPr/>
          </p:nvSpPr>
          <p:spPr>
            <a:xfrm>
              <a:off x="5125782" y="4062210"/>
              <a:ext cx="349650" cy="576297"/>
            </a:xfrm>
            <a:custGeom>
              <a:rect b="b" l="l" r="r" t="t"/>
              <a:pathLst>
                <a:path extrusionOk="0" h="18844" w="11433">
                  <a:moveTo>
                    <a:pt x="7528" y="542"/>
                  </a:moveTo>
                  <a:lnTo>
                    <a:pt x="7645" y="565"/>
                  </a:lnTo>
                  <a:lnTo>
                    <a:pt x="7740" y="589"/>
                  </a:lnTo>
                  <a:lnTo>
                    <a:pt x="7834" y="636"/>
                  </a:lnTo>
                  <a:lnTo>
                    <a:pt x="7928" y="706"/>
                  </a:lnTo>
                  <a:lnTo>
                    <a:pt x="8022" y="800"/>
                  </a:lnTo>
                  <a:lnTo>
                    <a:pt x="8092" y="895"/>
                  </a:lnTo>
                  <a:lnTo>
                    <a:pt x="8139" y="1012"/>
                  </a:lnTo>
                  <a:lnTo>
                    <a:pt x="8234" y="1294"/>
                  </a:lnTo>
                  <a:lnTo>
                    <a:pt x="8304" y="1577"/>
                  </a:lnTo>
                  <a:lnTo>
                    <a:pt x="8351" y="1883"/>
                  </a:lnTo>
                  <a:lnTo>
                    <a:pt x="8375" y="2165"/>
                  </a:lnTo>
                  <a:lnTo>
                    <a:pt x="8375" y="2447"/>
                  </a:lnTo>
                  <a:lnTo>
                    <a:pt x="8375" y="2729"/>
                  </a:lnTo>
                  <a:lnTo>
                    <a:pt x="8328" y="3200"/>
                  </a:lnTo>
                  <a:lnTo>
                    <a:pt x="8257" y="3835"/>
                  </a:lnTo>
                  <a:lnTo>
                    <a:pt x="8187" y="4470"/>
                  </a:lnTo>
                  <a:lnTo>
                    <a:pt x="7998" y="5670"/>
                  </a:lnTo>
                  <a:lnTo>
                    <a:pt x="8163" y="5458"/>
                  </a:lnTo>
                  <a:lnTo>
                    <a:pt x="8351" y="5247"/>
                  </a:lnTo>
                  <a:lnTo>
                    <a:pt x="8586" y="5035"/>
                  </a:lnTo>
                  <a:lnTo>
                    <a:pt x="8822" y="4847"/>
                  </a:lnTo>
                  <a:lnTo>
                    <a:pt x="9080" y="4658"/>
                  </a:lnTo>
                  <a:lnTo>
                    <a:pt x="9386" y="4517"/>
                  </a:lnTo>
                  <a:lnTo>
                    <a:pt x="9692" y="4423"/>
                  </a:lnTo>
                  <a:lnTo>
                    <a:pt x="9857" y="4400"/>
                  </a:lnTo>
                  <a:lnTo>
                    <a:pt x="10021" y="4376"/>
                  </a:lnTo>
                  <a:lnTo>
                    <a:pt x="10233" y="4376"/>
                  </a:lnTo>
                  <a:lnTo>
                    <a:pt x="10351" y="4423"/>
                  </a:lnTo>
                  <a:lnTo>
                    <a:pt x="10468" y="4470"/>
                  </a:lnTo>
                  <a:lnTo>
                    <a:pt x="10586" y="4541"/>
                  </a:lnTo>
                  <a:lnTo>
                    <a:pt x="10680" y="4611"/>
                  </a:lnTo>
                  <a:lnTo>
                    <a:pt x="10751" y="4729"/>
                  </a:lnTo>
                  <a:lnTo>
                    <a:pt x="10821" y="4823"/>
                  </a:lnTo>
                  <a:lnTo>
                    <a:pt x="10845" y="4941"/>
                  </a:lnTo>
                  <a:lnTo>
                    <a:pt x="10892" y="5058"/>
                  </a:lnTo>
                  <a:lnTo>
                    <a:pt x="10892" y="5176"/>
                  </a:lnTo>
                  <a:lnTo>
                    <a:pt x="10892" y="5317"/>
                  </a:lnTo>
                  <a:lnTo>
                    <a:pt x="10845" y="5435"/>
                  </a:lnTo>
                  <a:lnTo>
                    <a:pt x="10798" y="5552"/>
                  </a:lnTo>
                  <a:lnTo>
                    <a:pt x="10727" y="5646"/>
                  </a:lnTo>
                  <a:lnTo>
                    <a:pt x="10633" y="5764"/>
                  </a:lnTo>
                  <a:lnTo>
                    <a:pt x="10515" y="5858"/>
                  </a:lnTo>
                  <a:lnTo>
                    <a:pt x="10351" y="5952"/>
                  </a:lnTo>
                  <a:lnTo>
                    <a:pt x="10139" y="6046"/>
                  </a:lnTo>
                  <a:lnTo>
                    <a:pt x="9904" y="6141"/>
                  </a:lnTo>
                  <a:lnTo>
                    <a:pt x="9645" y="6211"/>
                  </a:lnTo>
                  <a:lnTo>
                    <a:pt x="9363" y="6282"/>
                  </a:lnTo>
                  <a:lnTo>
                    <a:pt x="9033" y="6329"/>
                  </a:lnTo>
                  <a:lnTo>
                    <a:pt x="8681" y="6352"/>
                  </a:lnTo>
                  <a:lnTo>
                    <a:pt x="7857" y="6352"/>
                  </a:lnTo>
                  <a:lnTo>
                    <a:pt x="7669" y="7246"/>
                  </a:lnTo>
                  <a:lnTo>
                    <a:pt x="7434" y="8117"/>
                  </a:lnTo>
                  <a:lnTo>
                    <a:pt x="7199" y="8916"/>
                  </a:lnTo>
                  <a:lnTo>
                    <a:pt x="6916" y="9716"/>
                  </a:lnTo>
                  <a:lnTo>
                    <a:pt x="6634" y="10469"/>
                  </a:lnTo>
                  <a:lnTo>
                    <a:pt x="6328" y="11175"/>
                  </a:lnTo>
                  <a:lnTo>
                    <a:pt x="6022" y="11833"/>
                  </a:lnTo>
                  <a:lnTo>
                    <a:pt x="5693" y="12469"/>
                  </a:lnTo>
                  <a:lnTo>
                    <a:pt x="5905" y="12327"/>
                  </a:lnTo>
                  <a:lnTo>
                    <a:pt x="6116" y="12186"/>
                  </a:lnTo>
                  <a:lnTo>
                    <a:pt x="6352" y="12045"/>
                  </a:lnTo>
                  <a:lnTo>
                    <a:pt x="6634" y="11904"/>
                  </a:lnTo>
                  <a:lnTo>
                    <a:pt x="6916" y="11810"/>
                  </a:lnTo>
                  <a:lnTo>
                    <a:pt x="7199" y="11716"/>
                  </a:lnTo>
                  <a:lnTo>
                    <a:pt x="7528" y="11669"/>
                  </a:lnTo>
                  <a:lnTo>
                    <a:pt x="7857" y="11645"/>
                  </a:lnTo>
                  <a:lnTo>
                    <a:pt x="8116" y="11669"/>
                  </a:lnTo>
                  <a:lnTo>
                    <a:pt x="8375" y="11692"/>
                  </a:lnTo>
                  <a:lnTo>
                    <a:pt x="8492" y="11739"/>
                  </a:lnTo>
                  <a:lnTo>
                    <a:pt x="8610" y="11786"/>
                  </a:lnTo>
                  <a:lnTo>
                    <a:pt x="8704" y="11857"/>
                  </a:lnTo>
                  <a:lnTo>
                    <a:pt x="8798" y="11927"/>
                  </a:lnTo>
                  <a:lnTo>
                    <a:pt x="8869" y="12022"/>
                  </a:lnTo>
                  <a:lnTo>
                    <a:pt x="8916" y="12116"/>
                  </a:lnTo>
                  <a:lnTo>
                    <a:pt x="8963" y="12210"/>
                  </a:lnTo>
                  <a:lnTo>
                    <a:pt x="8986" y="12327"/>
                  </a:lnTo>
                  <a:lnTo>
                    <a:pt x="9010" y="12445"/>
                  </a:lnTo>
                  <a:lnTo>
                    <a:pt x="9010" y="12563"/>
                  </a:lnTo>
                  <a:lnTo>
                    <a:pt x="8986" y="12657"/>
                  </a:lnTo>
                  <a:lnTo>
                    <a:pt x="8963" y="12774"/>
                  </a:lnTo>
                  <a:lnTo>
                    <a:pt x="8892" y="12892"/>
                  </a:lnTo>
                  <a:lnTo>
                    <a:pt x="8845" y="12986"/>
                  </a:lnTo>
                  <a:lnTo>
                    <a:pt x="8751" y="13080"/>
                  </a:lnTo>
                  <a:lnTo>
                    <a:pt x="8657" y="13151"/>
                  </a:lnTo>
                  <a:lnTo>
                    <a:pt x="8351" y="13315"/>
                  </a:lnTo>
                  <a:lnTo>
                    <a:pt x="8163" y="13386"/>
                  </a:lnTo>
                  <a:lnTo>
                    <a:pt x="7975" y="13457"/>
                  </a:lnTo>
                  <a:lnTo>
                    <a:pt x="7787" y="13504"/>
                  </a:lnTo>
                  <a:lnTo>
                    <a:pt x="7551" y="13551"/>
                  </a:lnTo>
                  <a:lnTo>
                    <a:pt x="7316" y="13574"/>
                  </a:lnTo>
                  <a:lnTo>
                    <a:pt x="7057" y="13574"/>
                  </a:lnTo>
                  <a:lnTo>
                    <a:pt x="6681" y="13551"/>
                  </a:lnTo>
                  <a:lnTo>
                    <a:pt x="6234" y="13504"/>
                  </a:lnTo>
                  <a:lnTo>
                    <a:pt x="5787" y="13386"/>
                  </a:lnTo>
                  <a:lnTo>
                    <a:pt x="5270" y="13245"/>
                  </a:lnTo>
                  <a:lnTo>
                    <a:pt x="4940" y="13762"/>
                  </a:lnTo>
                  <a:lnTo>
                    <a:pt x="4634" y="14280"/>
                  </a:lnTo>
                  <a:lnTo>
                    <a:pt x="4305" y="14750"/>
                  </a:lnTo>
                  <a:lnTo>
                    <a:pt x="3976" y="15174"/>
                  </a:lnTo>
                  <a:lnTo>
                    <a:pt x="3670" y="15597"/>
                  </a:lnTo>
                  <a:lnTo>
                    <a:pt x="3341" y="15974"/>
                  </a:lnTo>
                  <a:lnTo>
                    <a:pt x="2752" y="16656"/>
                  </a:lnTo>
                  <a:lnTo>
                    <a:pt x="2211" y="17220"/>
                  </a:lnTo>
                  <a:lnTo>
                    <a:pt x="1717" y="17667"/>
                  </a:lnTo>
                  <a:lnTo>
                    <a:pt x="1317" y="18020"/>
                  </a:lnTo>
                  <a:lnTo>
                    <a:pt x="1012" y="18256"/>
                  </a:lnTo>
                  <a:lnTo>
                    <a:pt x="918" y="18303"/>
                  </a:lnTo>
                  <a:lnTo>
                    <a:pt x="776" y="18303"/>
                  </a:lnTo>
                  <a:lnTo>
                    <a:pt x="706" y="18279"/>
                  </a:lnTo>
                  <a:lnTo>
                    <a:pt x="635" y="18232"/>
                  </a:lnTo>
                  <a:lnTo>
                    <a:pt x="588" y="18185"/>
                  </a:lnTo>
                  <a:lnTo>
                    <a:pt x="541" y="18067"/>
                  </a:lnTo>
                  <a:lnTo>
                    <a:pt x="541" y="17973"/>
                  </a:lnTo>
                  <a:lnTo>
                    <a:pt x="588" y="17879"/>
                  </a:lnTo>
                  <a:lnTo>
                    <a:pt x="659" y="17785"/>
                  </a:lnTo>
                  <a:lnTo>
                    <a:pt x="1059" y="17479"/>
                  </a:lnTo>
                  <a:lnTo>
                    <a:pt x="1600" y="16985"/>
                  </a:lnTo>
                  <a:lnTo>
                    <a:pt x="1929" y="16656"/>
                  </a:lnTo>
                  <a:lnTo>
                    <a:pt x="2282" y="16303"/>
                  </a:lnTo>
                  <a:lnTo>
                    <a:pt x="2658" y="15903"/>
                  </a:lnTo>
                  <a:lnTo>
                    <a:pt x="3058" y="15433"/>
                  </a:lnTo>
                  <a:lnTo>
                    <a:pt x="3458" y="14915"/>
                  </a:lnTo>
                  <a:lnTo>
                    <a:pt x="3858" y="14374"/>
                  </a:lnTo>
                  <a:lnTo>
                    <a:pt x="4281" y="13762"/>
                  </a:lnTo>
                  <a:lnTo>
                    <a:pt x="4681" y="13104"/>
                  </a:lnTo>
                  <a:lnTo>
                    <a:pt x="5081" y="12374"/>
                  </a:lnTo>
                  <a:lnTo>
                    <a:pt x="5481" y="11622"/>
                  </a:lnTo>
                  <a:lnTo>
                    <a:pt x="5858" y="10798"/>
                  </a:lnTo>
                  <a:lnTo>
                    <a:pt x="6210" y="9928"/>
                  </a:lnTo>
                  <a:lnTo>
                    <a:pt x="5811" y="9575"/>
                  </a:lnTo>
                  <a:lnTo>
                    <a:pt x="5458" y="9246"/>
                  </a:lnTo>
                  <a:lnTo>
                    <a:pt x="5175" y="8893"/>
                  </a:lnTo>
                  <a:lnTo>
                    <a:pt x="4964" y="8564"/>
                  </a:lnTo>
                  <a:lnTo>
                    <a:pt x="4776" y="8234"/>
                  </a:lnTo>
                  <a:lnTo>
                    <a:pt x="4658" y="7928"/>
                  </a:lnTo>
                  <a:lnTo>
                    <a:pt x="4564" y="7623"/>
                  </a:lnTo>
                  <a:lnTo>
                    <a:pt x="4517" y="7364"/>
                  </a:lnTo>
                  <a:lnTo>
                    <a:pt x="4517" y="7176"/>
                  </a:lnTo>
                  <a:lnTo>
                    <a:pt x="4540" y="6987"/>
                  </a:lnTo>
                  <a:lnTo>
                    <a:pt x="4611" y="6846"/>
                  </a:lnTo>
                  <a:lnTo>
                    <a:pt x="4728" y="6705"/>
                  </a:lnTo>
                  <a:lnTo>
                    <a:pt x="4846" y="6587"/>
                  </a:lnTo>
                  <a:lnTo>
                    <a:pt x="4987" y="6517"/>
                  </a:lnTo>
                  <a:lnTo>
                    <a:pt x="5152" y="6470"/>
                  </a:lnTo>
                  <a:lnTo>
                    <a:pt x="5317" y="6446"/>
                  </a:lnTo>
                  <a:lnTo>
                    <a:pt x="5458" y="6446"/>
                  </a:lnTo>
                  <a:lnTo>
                    <a:pt x="5575" y="6493"/>
                  </a:lnTo>
                  <a:lnTo>
                    <a:pt x="5693" y="6540"/>
                  </a:lnTo>
                  <a:lnTo>
                    <a:pt x="5834" y="6611"/>
                  </a:lnTo>
                  <a:lnTo>
                    <a:pt x="6046" y="6823"/>
                  </a:lnTo>
                  <a:lnTo>
                    <a:pt x="6234" y="7058"/>
                  </a:lnTo>
                  <a:lnTo>
                    <a:pt x="6375" y="7317"/>
                  </a:lnTo>
                  <a:lnTo>
                    <a:pt x="6469" y="7599"/>
                  </a:lnTo>
                  <a:lnTo>
                    <a:pt x="6563" y="7858"/>
                  </a:lnTo>
                  <a:lnTo>
                    <a:pt x="6610" y="8140"/>
                  </a:lnTo>
                  <a:lnTo>
                    <a:pt x="6634" y="8422"/>
                  </a:lnTo>
                  <a:lnTo>
                    <a:pt x="6657" y="8705"/>
                  </a:lnTo>
                  <a:lnTo>
                    <a:pt x="6846" y="8093"/>
                  </a:lnTo>
                  <a:lnTo>
                    <a:pt x="7010" y="7481"/>
                  </a:lnTo>
                  <a:lnTo>
                    <a:pt x="7175" y="6823"/>
                  </a:lnTo>
                  <a:lnTo>
                    <a:pt x="7316" y="6164"/>
                  </a:lnTo>
                  <a:lnTo>
                    <a:pt x="7434" y="5458"/>
                  </a:lnTo>
                  <a:lnTo>
                    <a:pt x="7551" y="4753"/>
                  </a:lnTo>
                  <a:lnTo>
                    <a:pt x="7645" y="4023"/>
                  </a:lnTo>
                  <a:lnTo>
                    <a:pt x="7740" y="3247"/>
                  </a:lnTo>
                  <a:lnTo>
                    <a:pt x="7481" y="3012"/>
                  </a:lnTo>
                  <a:lnTo>
                    <a:pt x="7246" y="2777"/>
                  </a:lnTo>
                  <a:lnTo>
                    <a:pt x="7057" y="2541"/>
                  </a:lnTo>
                  <a:lnTo>
                    <a:pt x="6916" y="2306"/>
                  </a:lnTo>
                  <a:lnTo>
                    <a:pt x="6799" y="2094"/>
                  </a:lnTo>
                  <a:lnTo>
                    <a:pt x="6705" y="1859"/>
                  </a:lnTo>
                  <a:lnTo>
                    <a:pt x="6634" y="1647"/>
                  </a:lnTo>
                  <a:lnTo>
                    <a:pt x="6610" y="1459"/>
                  </a:lnTo>
                  <a:lnTo>
                    <a:pt x="6610" y="1247"/>
                  </a:lnTo>
                  <a:lnTo>
                    <a:pt x="6634" y="1083"/>
                  </a:lnTo>
                  <a:lnTo>
                    <a:pt x="6705" y="918"/>
                  </a:lnTo>
                  <a:lnTo>
                    <a:pt x="6822" y="777"/>
                  </a:lnTo>
                  <a:lnTo>
                    <a:pt x="6940" y="683"/>
                  </a:lnTo>
                  <a:lnTo>
                    <a:pt x="7104" y="589"/>
                  </a:lnTo>
                  <a:lnTo>
                    <a:pt x="7269" y="542"/>
                  </a:lnTo>
                  <a:close/>
                  <a:moveTo>
                    <a:pt x="7269" y="1"/>
                  </a:moveTo>
                  <a:lnTo>
                    <a:pt x="7128" y="24"/>
                  </a:lnTo>
                  <a:lnTo>
                    <a:pt x="6987" y="71"/>
                  </a:lnTo>
                  <a:lnTo>
                    <a:pt x="6846" y="118"/>
                  </a:lnTo>
                  <a:lnTo>
                    <a:pt x="6705" y="189"/>
                  </a:lnTo>
                  <a:lnTo>
                    <a:pt x="6587" y="259"/>
                  </a:lnTo>
                  <a:lnTo>
                    <a:pt x="6469" y="354"/>
                  </a:lnTo>
                  <a:lnTo>
                    <a:pt x="6375" y="471"/>
                  </a:lnTo>
                  <a:lnTo>
                    <a:pt x="6281" y="565"/>
                  </a:lnTo>
                  <a:lnTo>
                    <a:pt x="6210" y="706"/>
                  </a:lnTo>
                  <a:lnTo>
                    <a:pt x="6163" y="824"/>
                  </a:lnTo>
                  <a:lnTo>
                    <a:pt x="6116" y="965"/>
                  </a:lnTo>
                  <a:lnTo>
                    <a:pt x="6069" y="1106"/>
                  </a:lnTo>
                  <a:lnTo>
                    <a:pt x="6069" y="1247"/>
                  </a:lnTo>
                  <a:lnTo>
                    <a:pt x="6046" y="1389"/>
                  </a:lnTo>
                  <a:lnTo>
                    <a:pt x="6069" y="1530"/>
                  </a:lnTo>
                  <a:lnTo>
                    <a:pt x="6116" y="1789"/>
                  </a:lnTo>
                  <a:lnTo>
                    <a:pt x="6187" y="2047"/>
                  </a:lnTo>
                  <a:lnTo>
                    <a:pt x="6305" y="2283"/>
                  </a:lnTo>
                  <a:lnTo>
                    <a:pt x="6422" y="2541"/>
                  </a:lnTo>
                  <a:lnTo>
                    <a:pt x="6563" y="2777"/>
                  </a:lnTo>
                  <a:lnTo>
                    <a:pt x="6752" y="3012"/>
                  </a:lnTo>
                  <a:lnTo>
                    <a:pt x="6940" y="3247"/>
                  </a:lnTo>
                  <a:lnTo>
                    <a:pt x="7175" y="3482"/>
                  </a:lnTo>
                  <a:lnTo>
                    <a:pt x="7081" y="4306"/>
                  </a:lnTo>
                  <a:lnTo>
                    <a:pt x="6940" y="5129"/>
                  </a:lnTo>
                  <a:lnTo>
                    <a:pt x="6799" y="5929"/>
                  </a:lnTo>
                  <a:lnTo>
                    <a:pt x="6634" y="6705"/>
                  </a:lnTo>
                  <a:lnTo>
                    <a:pt x="6422" y="6446"/>
                  </a:lnTo>
                  <a:lnTo>
                    <a:pt x="6163" y="6211"/>
                  </a:lnTo>
                  <a:lnTo>
                    <a:pt x="5975" y="6070"/>
                  </a:lnTo>
                  <a:lnTo>
                    <a:pt x="5764" y="5976"/>
                  </a:lnTo>
                  <a:lnTo>
                    <a:pt x="5552" y="5929"/>
                  </a:lnTo>
                  <a:lnTo>
                    <a:pt x="5317" y="5905"/>
                  </a:lnTo>
                  <a:lnTo>
                    <a:pt x="5175" y="5905"/>
                  </a:lnTo>
                  <a:lnTo>
                    <a:pt x="5034" y="5929"/>
                  </a:lnTo>
                  <a:lnTo>
                    <a:pt x="4893" y="5976"/>
                  </a:lnTo>
                  <a:lnTo>
                    <a:pt x="4752" y="6023"/>
                  </a:lnTo>
                  <a:lnTo>
                    <a:pt x="4634" y="6093"/>
                  </a:lnTo>
                  <a:lnTo>
                    <a:pt x="4517" y="6164"/>
                  </a:lnTo>
                  <a:lnTo>
                    <a:pt x="4399" y="6258"/>
                  </a:lnTo>
                  <a:lnTo>
                    <a:pt x="4281" y="6376"/>
                  </a:lnTo>
                  <a:lnTo>
                    <a:pt x="4211" y="6493"/>
                  </a:lnTo>
                  <a:lnTo>
                    <a:pt x="4117" y="6611"/>
                  </a:lnTo>
                  <a:lnTo>
                    <a:pt x="4070" y="6729"/>
                  </a:lnTo>
                  <a:lnTo>
                    <a:pt x="4023" y="6870"/>
                  </a:lnTo>
                  <a:lnTo>
                    <a:pt x="3976" y="7011"/>
                  </a:lnTo>
                  <a:lnTo>
                    <a:pt x="3976" y="7152"/>
                  </a:lnTo>
                  <a:lnTo>
                    <a:pt x="3976" y="7293"/>
                  </a:lnTo>
                  <a:lnTo>
                    <a:pt x="3976" y="7434"/>
                  </a:lnTo>
                  <a:lnTo>
                    <a:pt x="4023" y="7693"/>
                  </a:lnTo>
                  <a:lnTo>
                    <a:pt x="4117" y="7999"/>
                  </a:lnTo>
                  <a:lnTo>
                    <a:pt x="4234" y="8328"/>
                  </a:lnTo>
                  <a:lnTo>
                    <a:pt x="4376" y="8658"/>
                  </a:lnTo>
                  <a:lnTo>
                    <a:pt x="4587" y="9010"/>
                  </a:lnTo>
                  <a:lnTo>
                    <a:pt x="4870" y="9363"/>
                  </a:lnTo>
                  <a:lnTo>
                    <a:pt x="5175" y="9716"/>
                  </a:lnTo>
                  <a:lnTo>
                    <a:pt x="5575" y="10093"/>
                  </a:lnTo>
                  <a:lnTo>
                    <a:pt x="5222" y="10892"/>
                  </a:lnTo>
                  <a:lnTo>
                    <a:pt x="4870" y="11645"/>
                  </a:lnTo>
                  <a:lnTo>
                    <a:pt x="4493" y="12351"/>
                  </a:lnTo>
                  <a:lnTo>
                    <a:pt x="4093" y="13010"/>
                  </a:lnTo>
                  <a:lnTo>
                    <a:pt x="3717" y="13621"/>
                  </a:lnTo>
                  <a:lnTo>
                    <a:pt x="3341" y="14186"/>
                  </a:lnTo>
                  <a:lnTo>
                    <a:pt x="2941" y="14703"/>
                  </a:lnTo>
                  <a:lnTo>
                    <a:pt x="2564" y="15174"/>
                  </a:lnTo>
                  <a:lnTo>
                    <a:pt x="2211" y="15597"/>
                  </a:lnTo>
                  <a:lnTo>
                    <a:pt x="1858" y="15974"/>
                  </a:lnTo>
                  <a:lnTo>
                    <a:pt x="1529" y="16303"/>
                  </a:lnTo>
                  <a:lnTo>
                    <a:pt x="1223" y="16585"/>
                  </a:lnTo>
                  <a:lnTo>
                    <a:pt x="706" y="17056"/>
                  </a:lnTo>
                  <a:lnTo>
                    <a:pt x="329" y="17362"/>
                  </a:lnTo>
                  <a:lnTo>
                    <a:pt x="212" y="17456"/>
                  </a:lnTo>
                  <a:lnTo>
                    <a:pt x="118" y="17597"/>
                  </a:lnTo>
                  <a:lnTo>
                    <a:pt x="47" y="17738"/>
                  </a:lnTo>
                  <a:lnTo>
                    <a:pt x="24" y="17879"/>
                  </a:lnTo>
                  <a:lnTo>
                    <a:pt x="0" y="18020"/>
                  </a:lnTo>
                  <a:lnTo>
                    <a:pt x="24" y="18185"/>
                  </a:lnTo>
                  <a:lnTo>
                    <a:pt x="71" y="18326"/>
                  </a:lnTo>
                  <a:lnTo>
                    <a:pt x="141" y="18467"/>
                  </a:lnTo>
                  <a:lnTo>
                    <a:pt x="282" y="18632"/>
                  </a:lnTo>
                  <a:lnTo>
                    <a:pt x="447" y="18750"/>
                  </a:lnTo>
                  <a:lnTo>
                    <a:pt x="635" y="18820"/>
                  </a:lnTo>
                  <a:lnTo>
                    <a:pt x="847" y="18844"/>
                  </a:lnTo>
                  <a:lnTo>
                    <a:pt x="965" y="18844"/>
                  </a:lnTo>
                  <a:lnTo>
                    <a:pt x="1106" y="18820"/>
                  </a:lnTo>
                  <a:lnTo>
                    <a:pt x="1223" y="18750"/>
                  </a:lnTo>
                  <a:lnTo>
                    <a:pt x="1341" y="18679"/>
                  </a:lnTo>
                  <a:lnTo>
                    <a:pt x="1647" y="18444"/>
                  </a:lnTo>
                  <a:lnTo>
                    <a:pt x="2047" y="18091"/>
                  </a:lnTo>
                  <a:lnTo>
                    <a:pt x="2541" y="17644"/>
                  </a:lnTo>
                  <a:lnTo>
                    <a:pt x="3058" y="17103"/>
                  </a:lnTo>
                  <a:lnTo>
                    <a:pt x="3646" y="16468"/>
                  </a:lnTo>
                  <a:lnTo>
                    <a:pt x="4258" y="15715"/>
                  </a:lnTo>
                  <a:lnTo>
                    <a:pt x="4564" y="15291"/>
                  </a:lnTo>
                  <a:lnTo>
                    <a:pt x="4893" y="14868"/>
                  </a:lnTo>
                  <a:lnTo>
                    <a:pt x="5199" y="14398"/>
                  </a:lnTo>
                  <a:lnTo>
                    <a:pt x="5505" y="13880"/>
                  </a:lnTo>
                  <a:lnTo>
                    <a:pt x="5928" y="13998"/>
                  </a:lnTo>
                  <a:lnTo>
                    <a:pt x="6328" y="14068"/>
                  </a:lnTo>
                  <a:lnTo>
                    <a:pt x="6705" y="14092"/>
                  </a:lnTo>
                  <a:lnTo>
                    <a:pt x="7057" y="14115"/>
                  </a:lnTo>
                  <a:lnTo>
                    <a:pt x="7340" y="14115"/>
                  </a:lnTo>
                  <a:lnTo>
                    <a:pt x="7598" y="14092"/>
                  </a:lnTo>
                  <a:lnTo>
                    <a:pt x="7834" y="14045"/>
                  </a:lnTo>
                  <a:lnTo>
                    <a:pt x="8069" y="13998"/>
                  </a:lnTo>
                  <a:lnTo>
                    <a:pt x="8304" y="13904"/>
                  </a:lnTo>
                  <a:lnTo>
                    <a:pt x="8539" y="13833"/>
                  </a:lnTo>
                  <a:lnTo>
                    <a:pt x="8751" y="13715"/>
                  </a:lnTo>
                  <a:lnTo>
                    <a:pt x="8939" y="13598"/>
                  </a:lnTo>
                  <a:lnTo>
                    <a:pt x="9104" y="13480"/>
                  </a:lnTo>
                  <a:lnTo>
                    <a:pt x="9245" y="13339"/>
                  </a:lnTo>
                  <a:lnTo>
                    <a:pt x="9363" y="13174"/>
                  </a:lnTo>
                  <a:lnTo>
                    <a:pt x="9433" y="13010"/>
                  </a:lnTo>
                  <a:lnTo>
                    <a:pt x="9504" y="12821"/>
                  </a:lnTo>
                  <a:lnTo>
                    <a:pt x="9527" y="12610"/>
                  </a:lnTo>
                  <a:lnTo>
                    <a:pt x="9551" y="12421"/>
                  </a:lnTo>
                  <a:lnTo>
                    <a:pt x="9527" y="12210"/>
                  </a:lnTo>
                  <a:lnTo>
                    <a:pt x="9457" y="12022"/>
                  </a:lnTo>
                  <a:lnTo>
                    <a:pt x="9386" y="11833"/>
                  </a:lnTo>
                  <a:lnTo>
                    <a:pt x="9292" y="11669"/>
                  </a:lnTo>
                  <a:lnTo>
                    <a:pt x="9151" y="11528"/>
                  </a:lnTo>
                  <a:lnTo>
                    <a:pt x="9010" y="11410"/>
                  </a:lnTo>
                  <a:lnTo>
                    <a:pt x="8845" y="11292"/>
                  </a:lnTo>
                  <a:lnTo>
                    <a:pt x="8657" y="11222"/>
                  </a:lnTo>
                  <a:lnTo>
                    <a:pt x="8469" y="11175"/>
                  </a:lnTo>
                  <a:lnTo>
                    <a:pt x="8163" y="11128"/>
                  </a:lnTo>
                  <a:lnTo>
                    <a:pt x="7857" y="11104"/>
                  </a:lnTo>
                  <a:lnTo>
                    <a:pt x="7598" y="11104"/>
                  </a:lnTo>
                  <a:lnTo>
                    <a:pt x="7363" y="11151"/>
                  </a:lnTo>
                  <a:lnTo>
                    <a:pt x="7128" y="11175"/>
                  </a:lnTo>
                  <a:lnTo>
                    <a:pt x="6893" y="11245"/>
                  </a:lnTo>
                  <a:lnTo>
                    <a:pt x="7316" y="10210"/>
                  </a:lnTo>
                  <a:lnTo>
                    <a:pt x="7693" y="9128"/>
                  </a:lnTo>
                  <a:lnTo>
                    <a:pt x="8022" y="8022"/>
                  </a:lnTo>
                  <a:lnTo>
                    <a:pt x="8304" y="6893"/>
                  </a:lnTo>
                  <a:lnTo>
                    <a:pt x="8681" y="6893"/>
                  </a:lnTo>
                  <a:lnTo>
                    <a:pt x="9057" y="6870"/>
                  </a:lnTo>
                  <a:lnTo>
                    <a:pt x="9410" y="6823"/>
                  </a:lnTo>
                  <a:lnTo>
                    <a:pt x="9739" y="6752"/>
                  </a:lnTo>
                  <a:lnTo>
                    <a:pt x="10045" y="6658"/>
                  </a:lnTo>
                  <a:lnTo>
                    <a:pt x="10327" y="6564"/>
                  </a:lnTo>
                  <a:lnTo>
                    <a:pt x="10586" y="6446"/>
                  </a:lnTo>
                  <a:lnTo>
                    <a:pt x="10821" y="6305"/>
                  </a:lnTo>
                  <a:lnTo>
                    <a:pt x="11009" y="6164"/>
                  </a:lnTo>
                  <a:lnTo>
                    <a:pt x="11151" y="5999"/>
                  </a:lnTo>
                  <a:lnTo>
                    <a:pt x="11268" y="5835"/>
                  </a:lnTo>
                  <a:lnTo>
                    <a:pt x="11362" y="5646"/>
                  </a:lnTo>
                  <a:lnTo>
                    <a:pt x="11409" y="5435"/>
                  </a:lnTo>
                  <a:lnTo>
                    <a:pt x="11433" y="5223"/>
                  </a:lnTo>
                  <a:lnTo>
                    <a:pt x="11433" y="5011"/>
                  </a:lnTo>
                  <a:lnTo>
                    <a:pt x="11386" y="4800"/>
                  </a:lnTo>
                  <a:lnTo>
                    <a:pt x="11292" y="4588"/>
                  </a:lnTo>
                  <a:lnTo>
                    <a:pt x="11174" y="4400"/>
                  </a:lnTo>
                  <a:lnTo>
                    <a:pt x="11057" y="4235"/>
                  </a:lnTo>
                  <a:lnTo>
                    <a:pt x="10892" y="4094"/>
                  </a:lnTo>
                  <a:lnTo>
                    <a:pt x="10704" y="3976"/>
                  </a:lnTo>
                  <a:lnTo>
                    <a:pt x="10515" y="3906"/>
                  </a:lnTo>
                  <a:lnTo>
                    <a:pt x="10304" y="3835"/>
                  </a:lnTo>
                  <a:lnTo>
                    <a:pt x="9974" y="3835"/>
                  </a:lnTo>
                  <a:lnTo>
                    <a:pt x="9645" y="3882"/>
                  </a:lnTo>
                  <a:lnTo>
                    <a:pt x="9339" y="3953"/>
                  </a:lnTo>
                  <a:lnTo>
                    <a:pt x="9033" y="4070"/>
                  </a:lnTo>
                  <a:lnTo>
                    <a:pt x="8751" y="4235"/>
                  </a:lnTo>
                  <a:lnTo>
                    <a:pt x="8869" y="3271"/>
                  </a:lnTo>
                  <a:lnTo>
                    <a:pt x="8916" y="2706"/>
                  </a:lnTo>
                  <a:lnTo>
                    <a:pt x="8916" y="2377"/>
                  </a:lnTo>
                  <a:lnTo>
                    <a:pt x="8916" y="2071"/>
                  </a:lnTo>
                  <a:lnTo>
                    <a:pt x="8892" y="1741"/>
                  </a:lnTo>
                  <a:lnTo>
                    <a:pt x="8845" y="1412"/>
                  </a:lnTo>
                  <a:lnTo>
                    <a:pt x="8751" y="1106"/>
                  </a:lnTo>
                  <a:lnTo>
                    <a:pt x="8633" y="800"/>
                  </a:lnTo>
                  <a:lnTo>
                    <a:pt x="8539" y="612"/>
                  </a:lnTo>
                  <a:lnTo>
                    <a:pt x="8445" y="471"/>
                  </a:lnTo>
                  <a:lnTo>
                    <a:pt x="8304" y="330"/>
                  </a:lnTo>
                  <a:lnTo>
                    <a:pt x="8163" y="212"/>
                  </a:lnTo>
                  <a:lnTo>
                    <a:pt x="7998" y="118"/>
                  </a:lnTo>
                  <a:lnTo>
                    <a:pt x="7810" y="48"/>
                  </a:lnTo>
                  <a:lnTo>
                    <a:pt x="7622" y="1"/>
                  </a:lnTo>
                  <a:close/>
                </a:path>
              </a:pathLst>
            </a:custGeom>
            <a:solidFill>
              <a:srgbClr val="5D5D6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7" name="Google Shape;927;p29"/>
            <p:cNvSpPr/>
            <p:nvPr/>
          </p:nvSpPr>
          <p:spPr>
            <a:xfrm>
              <a:off x="5142327" y="4078754"/>
              <a:ext cx="316559" cy="543206"/>
            </a:xfrm>
            <a:custGeom>
              <a:rect b="b" l="l" r="r" t="t"/>
              <a:pathLst>
                <a:path extrusionOk="0" fill="none" h="17762" w="10351">
                  <a:moveTo>
                    <a:pt x="6893" y="1"/>
                  </a:moveTo>
                  <a:lnTo>
                    <a:pt x="6893" y="1"/>
                  </a:lnTo>
                  <a:lnTo>
                    <a:pt x="6987" y="1"/>
                  </a:lnTo>
                  <a:lnTo>
                    <a:pt x="7104" y="24"/>
                  </a:lnTo>
                  <a:lnTo>
                    <a:pt x="7199" y="48"/>
                  </a:lnTo>
                  <a:lnTo>
                    <a:pt x="7293" y="95"/>
                  </a:lnTo>
                  <a:lnTo>
                    <a:pt x="7387" y="165"/>
                  </a:lnTo>
                  <a:lnTo>
                    <a:pt x="7481" y="259"/>
                  </a:lnTo>
                  <a:lnTo>
                    <a:pt x="7551" y="354"/>
                  </a:lnTo>
                  <a:lnTo>
                    <a:pt x="7598" y="471"/>
                  </a:lnTo>
                  <a:lnTo>
                    <a:pt x="7598" y="471"/>
                  </a:lnTo>
                  <a:lnTo>
                    <a:pt x="7693" y="753"/>
                  </a:lnTo>
                  <a:lnTo>
                    <a:pt x="7763" y="1036"/>
                  </a:lnTo>
                  <a:lnTo>
                    <a:pt x="7810" y="1342"/>
                  </a:lnTo>
                  <a:lnTo>
                    <a:pt x="7834" y="1624"/>
                  </a:lnTo>
                  <a:lnTo>
                    <a:pt x="7834" y="1906"/>
                  </a:lnTo>
                  <a:lnTo>
                    <a:pt x="7834" y="2188"/>
                  </a:lnTo>
                  <a:lnTo>
                    <a:pt x="7787" y="2659"/>
                  </a:lnTo>
                  <a:lnTo>
                    <a:pt x="7787" y="2659"/>
                  </a:lnTo>
                  <a:lnTo>
                    <a:pt x="7716" y="3294"/>
                  </a:lnTo>
                  <a:lnTo>
                    <a:pt x="7646" y="3929"/>
                  </a:lnTo>
                  <a:lnTo>
                    <a:pt x="7457" y="5129"/>
                  </a:lnTo>
                  <a:lnTo>
                    <a:pt x="7457" y="5129"/>
                  </a:lnTo>
                  <a:lnTo>
                    <a:pt x="7622" y="4917"/>
                  </a:lnTo>
                  <a:lnTo>
                    <a:pt x="7810" y="4706"/>
                  </a:lnTo>
                  <a:lnTo>
                    <a:pt x="8045" y="4494"/>
                  </a:lnTo>
                  <a:lnTo>
                    <a:pt x="8281" y="4306"/>
                  </a:lnTo>
                  <a:lnTo>
                    <a:pt x="8539" y="4117"/>
                  </a:lnTo>
                  <a:lnTo>
                    <a:pt x="8845" y="3976"/>
                  </a:lnTo>
                  <a:lnTo>
                    <a:pt x="9151" y="3882"/>
                  </a:lnTo>
                  <a:lnTo>
                    <a:pt x="9316" y="3859"/>
                  </a:lnTo>
                  <a:lnTo>
                    <a:pt x="9480" y="3835"/>
                  </a:lnTo>
                  <a:lnTo>
                    <a:pt x="9480" y="3835"/>
                  </a:lnTo>
                  <a:lnTo>
                    <a:pt x="9551" y="3835"/>
                  </a:lnTo>
                  <a:lnTo>
                    <a:pt x="9551" y="3835"/>
                  </a:lnTo>
                  <a:lnTo>
                    <a:pt x="9692" y="3835"/>
                  </a:lnTo>
                  <a:lnTo>
                    <a:pt x="9810" y="3882"/>
                  </a:lnTo>
                  <a:lnTo>
                    <a:pt x="9927" y="3929"/>
                  </a:lnTo>
                  <a:lnTo>
                    <a:pt x="10045" y="4000"/>
                  </a:lnTo>
                  <a:lnTo>
                    <a:pt x="10139" y="4070"/>
                  </a:lnTo>
                  <a:lnTo>
                    <a:pt x="10210" y="4188"/>
                  </a:lnTo>
                  <a:lnTo>
                    <a:pt x="10280" y="4282"/>
                  </a:lnTo>
                  <a:lnTo>
                    <a:pt x="10304" y="4400"/>
                  </a:lnTo>
                  <a:lnTo>
                    <a:pt x="10351" y="4517"/>
                  </a:lnTo>
                  <a:lnTo>
                    <a:pt x="10351" y="4635"/>
                  </a:lnTo>
                  <a:lnTo>
                    <a:pt x="10351" y="4776"/>
                  </a:lnTo>
                  <a:lnTo>
                    <a:pt x="10304" y="4894"/>
                  </a:lnTo>
                  <a:lnTo>
                    <a:pt x="10257" y="5011"/>
                  </a:lnTo>
                  <a:lnTo>
                    <a:pt x="10186" y="5105"/>
                  </a:lnTo>
                  <a:lnTo>
                    <a:pt x="10092" y="5223"/>
                  </a:lnTo>
                  <a:lnTo>
                    <a:pt x="9974" y="5317"/>
                  </a:lnTo>
                  <a:lnTo>
                    <a:pt x="9974" y="5317"/>
                  </a:lnTo>
                  <a:lnTo>
                    <a:pt x="9810" y="5411"/>
                  </a:lnTo>
                  <a:lnTo>
                    <a:pt x="9598" y="5505"/>
                  </a:lnTo>
                  <a:lnTo>
                    <a:pt x="9363" y="5600"/>
                  </a:lnTo>
                  <a:lnTo>
                    <a:pt x="9104" y="5670"/>
                  </a:lnTo>
                  <a:lnTo>
                    <a:pt x="8822" y="5741"/>
                  </a:lnTo>
                  <a:lnTo>
                    <a:pt x="8492" y="5788"/>
                  </a:lnTo>
                  <a:lnTo>
                    <a:pt x="8140" y="5811"/>
                  </a:lnTo>
                  <a:lnTo>
                    <a:pt x="7740" y="5811"/>
                  </a:lnTo>
                  <a:lnTo>
                    <a:pt x="7740" y="5811"/>
                  </a:lnTo>
                  <a:lnTo>
                    <a:pt x="7316" y="5811"/>
                  </a:lnTo>
                  <a:lnTo>
                    <a:pt x="7316" y="5811"/>
                  </a:lnTo>
                  <a:lnTo>
                    <a:pt x="7128" y="6705"/>
                  </a:lnTo>
                  <a:lnTo>
                    <a:pt x="6893" y="7576"/>
                  </a:lnTo>
                  <a:lnTo>
                    <a:pt x="6658" y="8375"/>
                  </a:lnTo>
                  <a:lnTo>
                    <a:pt x="6375" y="9175"/>
                  </a:lnTo>
                  <a:lnTo>
                    <a:pt x="6093" y="9928"/>
                  </a:lnTo>
                  <a:lnTo>
                    <a:pt x="5787" y="10634"/>
                  </a:lnTo>
                  <a:lnTo>
                    <a:pt x="5481" y="11292"/>
                  </a:lnTo>
                  <a:lnTo>
                    <a:pt x="5152" y="11928"/>
                  </a:lnTo>
                  <a:lnTo>
                    <a:pt x="5152" y="11928"/>
                  </a:lnTo>
                  <a:lnTo>
                    <a:pt x="5364" y="11786"/>
                  </a:lnTo>
                  <a:lnTo>
                    <a:pt x="5575" y="11645"/>
                  </a:lnTo>
                  <a:lnTo>
                    <a:pt x="5811" y="11504"/>
                  </a:lnTo>
                  <a:lnTo>
                    <a:pt x="6093" y="11363"/>
                  </a:lnTo>
                  <a:lnTo>
                    <a:pt x="6375" y="11269"/>
                  </a:lnTo>
                  <a:lnTo>
                    <a:pt x="6658" y="11175"/>
                  </a:lnTo>
                  <a:lnTo>
                    <a:pt x="6987" y="11128"/>
                  </a:lnTo>
                  <a:lnTo>
                    <a:pt x="7316" y="11104"/>
                  </a:lnTo>
                  <a:lnTo>
                    <a:pt x="7316" y="11104"/>
                  </a:lnTo>
                  <a:lnTo>
                    <a:pt x="7575" y="11128"/>
                  </a:lnTo>
                  <a:lnTo>
                    <a:pt x="7834" y="11151"/>
                  </a:lnTo>
                  <a:lnTo>
                    <a:pt x="7834" y="11151"/>
                  </a:lnTo>
                  <a:lnTo>
                    <a:pt x="7951" y="11198"/>
                  </a:lnTo>
                  <a:lnTo>
                    <a:pt x="8069" y="11245"/>
                  </a:lnTo>
                  <a:lnTo>
                    <a:pt x="8163" y="11316"/>
                  </a:lnTo>
                  <a:lnTo>
                    <a:pt x="8257" y="11386"/>
                  </a:lnTo>
                  <a:lnTo>
                    <a:pt x="8328" y="11481"/>
                  </a:lnTo>
                  <a:lnTo>
                    <a:pt x="8375" y="11575"/>
                  </a:lnTo>
                  <a:lnTo>
                    <a:pt x="8422" y="11669"/>
                  </a:lnTo>
                  <a:lnTo>
                    <a:pt x="8445" y="11786"/>
                  </a:lnTo>
                  <a:lnTo>
                    <a:pt x="8469" y="11904"/>
                  </a:lnTo>
                  <a:lnTo>
                    <a:pt x="8469" y="12022"/>
                  </a:lnTo>
                  <a:lnTo>
                    <a:pt x="8445" y="12116"/>
                  </a:lnTo>
                  <a:lnTo>
                    <a:pt x="8422" y="12233"/>
                  </a:lnTo>
                  <a:lnTo>
                    <a:pt x="8351" y="12351"/>
                  </a:lnTo>
                  <a:lnTo>
                    <a:pt x="8304" y="12445"/>
                  </a:lnTo>
                  <a:lnTo>
                    <a:pt x="8210" y="12539"/>
                  </a:lnTo>
                  <a:lnTo>
                    <a:pt x="8116" y="12610"/>
                  </a:lnTo>
                  <a:lnTo>
                    <a:pt x="8116" y="12610"/>
                  </a:lnTo>
                  <a:lnTo>
                    <a:pt x="7810" y="12774"/>
                  </a:lnTo>
                  <a:lnTo>
                    <a:pt x="7622" y="12845"/>
                  </a:lnTo>
                  <a:lnTo>
                    <a:pt x="7434" y="12916"/>
                  </a:lnTo>
                  <a:lnTo>
                    <a:pt x="7246" y="12963"/>
                  </a:lnTo>
                  <a:lnTo>
                    <a:pt x="7010" y="13010"/>
                  </a:lnTo>
                  <a:lnTo>
                    <a:pt x="6775" y="13033"/>
                  </a:lnTo>
                  <a:lnTo>
                    <a:pt x="6516" y="13033"/>
                  </a:lnTo>
                  <a:lnTo>
                    <a:pt x="6516" y="13033"/>
                  </a:lnTo>
                  <a:lnTo>
                    <a:pt x="6140" y="13010"/>
                  </a:lnTo>
                  <a:lnTo>
                    <a:pt x="5693" y="12963"/>
                  </a:lnTo>
                  <a:lnTo>
                    <a:pt x="5246" y="12845"/>
                  </a:lnTo>
                  <a:lnTo>
                    <a:pt x="4729" y="12704"/>
                  </a:lnTo>
                  <a:lnTo>
                    <a:pt x="4729" y="12704"/>
                  </a:lnTo>
                  <a:lnTo>
                    <a:pt x="4399" y="13221"/>
                  </a:lnTo>
                  <a:lnTo>
                    <a:pt x="4093" y="13739"/>
                  </a:lnTo>
                  <a:lnTo>
                    <a:pt x="3764" y="14209"/>
                  </a:lnTo>
                  <a:lnTo>
                    <a:pt x="3435" y="14633"/>
                  </a:lnTo>
                  <a:lnTo>
                    <a:pt x="3129" y="15056"/>
                  </a:lnTo>
                  <a:lnTo>
                    <a:pt x="2800" y="15433"/>
                  </a:lnTo>
                  <a:lnTo>
                    <a:pt x="2211" y="16115"/>
                  </a:lnTo>
                  <a:lnTo>
                    <a:pt x="1670" y="16679"/>
                  </a:lnTo>
                  <a:lnTo>
                    <a:pt x="1176" y="17126"/>
                  </a:lnTo>
                  <a:lnTo>
                    <a:pt x="776" y="17479"/>
                  </a:lnTo>
                  <a:lnTo>
                    <a:pt x="471" y="17715"/>
                  </a:lnTo>
                  <a:lnTo>
                    <a:pt x="471" y="17715"/>
                  </a:lnTo>
                  <a:lnTo>
                    <a:pt x="377" y="17762"/>
                  </a:lnTo>
                  <a:lnTo>
                    <a:pt x="306" y="17762"/>
                  </a:lnTo>
                  <a:lnTo>
                    <a:pt x="306" y="17762"/>
                  </a:lnTo>
                  <a:lnTo>
                    <a:pt x="235" y="17762"/>
                  </a:lnTo>
                  <a:lnTo>
                    <a:pt x="165" y="17738"/>
                  </a:lnTo>
                  <a:lnTo>
                    <a:pt x="94" y="17691"/>
                  </a:lnTo>
                  <a:lnTo>
                    <a:pt x="47" y="17644"/>
                  </a:lnTo>
                  <a:lnTo>
                    <a:pt x="47" y="17644"/>
                  </a:lnTo>
                  <a:lnTo>
                    <a:pt x="0" y="17526"/>
                  </a:lnTo>
                  <a:lnTo>
                    <a:pt x="0" y="17432"/>
                  </a:lnTo>
                  <a:lnTo>
                    <a:pt x="47" y="17338"/>
                  </a:lnTo>
                  <a:lnTo>
                    <a:pt x="118" y="17244"/>
                  </a:lnTo>
                  <a:lnTo>
                    <a:pt x="118" y="17244"/>
                  </a:lnTo>
                  <a:lnTo>
                    <a:pt x="518" y="16938"/>
                  </a:lnTo>
                  <a:lnTo>
                    <a:pt x="1059" y="16444"/>
                  </a:lnTo>
                  <a:lnTo>
                    <a:pt x="1388" y="16115"/>
                  </a:lnTo>
                  <a:lnTo>
                    <a:pt x="1741" y="15762"/>
                  </a:lnTo>
                  <a:lnTo>
                    <a:pt x="2117" y="15362"/>
                  </a:lnTo>
                  <a:lnTo>
                    <a:pt x="2517" y="14892"/>
                  </a:lnTo>
                  <a:lnTo>
                    <a:pt x="2917" y="14374"/>
                  </a:lnTo>
                  <a:lnTo>
                    <a:pt x="3317" y="13833"/>
                  </a:lnTo>
                  <a:lnTo>
                    <a:pt x="3740" y="13221"/>
                  </a:lnTo>
                  <a:lnTo>
                    <a:pt x="4140" y="12563"/>
                  </a:lnTo>
                  <a:lnTo>
                    <a:pt x="4540" y="11833"/>
                  </a:lnTo>
                  <a:lnTo>
                    <a:pt x="4940" y="11081"/>
                  </a:lnTo>
                  <a:lnTo>
                    <a:pt x="5317" y="10257"/>
                  </a:lnTo>
                  <a:lnTo>
                    <a:pt x="5669" y="9387"/>
                  </a:lnTo>
                  <a:lnTo>
                    <a:pt x="5669" y="9387"/>
                  </a:lnTo>
                  <a:lnTo>
                    <a:pt x="5270" y="9034"/>
                  </a:lnTo>
                  <a:lnTo>
                    <a:pt x="4917" y="8705"/>
                  </a:lnTo>
                  <a:lnTo>
                    <a:pt x="4634" y="8352"/>
                  </a:lnTo>
                  <a:lnTo>
                    <a:pt x="4423" y="8023"/>
                  </a:lnTo>
                  <a:lnTo>
                    <a:pt x="4235" y="7693"/>
                  </a:lnTo>
                  <a:lnTo>
                    <a:pt x="4117" y="7387"/>
                  </a:lnTo>
                  <a:lnTo>
                    <a:pt x="4023" y="7082"/>
                  </a:lnTo>
                  <a:lnTo>
                    <a:pt x="3976" y="6823"/>
                  </a:lnTo>
                  <a:lnTo>
                    <a:pt x="3976" y="6823"/>
                  </a:lnTo>
                  <a:lnTo>
                    <a:pt x="3976" y="6635"/>
                  </a:lnTo>
                  <a:lnTo>
                    <a:pt x="3999" y="6446"/>
                  </a:lnTo>
                  <a:lnTo>
                    <a:pt x="4070" y="6305"/>
                  </a:lnTo>
                  <a:lnTo>
                    <a:pt x="4187" y="6164"/>
                  </a:lnTo>
                  <a:lnTo>
                    <a:pt x="4305" y="6046"/>
                  </a:lnTo>
                  <a:lnTo>
                    <a:pt x="4446" y="5976"/>
                  </a:lnTo>
                  <a:lnTo>
                    <a:pt x="4611" y="5929"/>
                  </a:lnTo>
                  <a:lnTo>
                    <a:pt x="4776" y="5905"/>
                  </a:lnTo>
                  <a:lnTo>
                    <a:pt x="4776" y="5905"/>
                  </a:lnTo>
                  <a:lnTo>
                    <a:pt x="4917" y="5905"/>
                  </a:lnTo>
                  <a:lnTo>
                    <a:pt x="5034" y="5952"/>
                  </a:lnTo>
                  <a:lnTo>
                    <a:pt x="5152" y="5999"/>
                  </a:lnTo>
                  <a:lnTo>
                    <a:pt x="5293" y="6070"/>
                  </a:lnTo>
                  <a:lnTo>
                    <a:pt x="5293" y="6070"/>
                  </a:lnTo>
                  <a:lnTo>
                    <a:pt x="5505" y="6282"/>
                  </a:lnTo>
                  <a:lnTo>
                    <a:pt x="5693" y="6517"/>
                  </a:lnTo>
                  <a:lnTo>
                    <a:pt x="5834" y="6776"/>
                  </a:lnTo>
                  <a:lnTo>
                    <a:pt x="5928" y="7058"/>
                  </a:lnTo>
                  <a:lnTo>
                    <a:pt x="6022" y="7317"/>
                  </a:lnTo>
                  <a:lnTo>
                    <a:pt x="6069" y="7599"/>
                  </a:lnTo>
                  <a:lnTo>
                    <a:pt x="6093" y="7881"/>
                  </a:lnTo>
                  <a:lnTo>
                    <a:pt x="6116" y="8164"/>
                  </a:lnTo>
                  <a:lnTo>
                    <a:pt x="6116" y="8164"/>
                  </a:lnTo>
                  <a:lnTo>
                    <a:pt x="6305" y="7552"/>
                  </a:lnTo>
                  <a:lnTo>
                    <a:pt x="6469" y="6940"/>
                  </a:lnTo>
                  <a:lnTo>
                    <a:pt x="6634" y="6282"/>
                  </a:lnTo>
                  <a:lnTo>
                    <a:pt x="6775" y="5623"/>
                  </a:lnTo>
                  <a:lnTo>
                    <a:pt x="6893" y="4917"/>
                  </a:lnTo>
                  <a:lnTo>
                    <a:pt x="7010" y="4212"/>
                  </a:lnTo>
                  <a:lnTo>
                    <a:pt x="7104" y="3482"/>
                  </a:lnTo>
                  <a:lnTo>
                    <a:pt x="7199" y="2706"/>
                  </a:lnTo>
                  <a:lnTo>
                    <a:pt x="7199" y="2706"/>
                  </a:lnTo>
                  <a:lnTo>
                    <a:pt x="6940" y="2471"/>
                  </a:lnTo>
                  <a:lnTo>
                    <a:pt x="6705" y="2236"/>
                  </a:lnTo>
                  <a:lnTo>
                    <a:pt x="6516" y="2000"/>
                  </a:lnTo>
                  <a:lnTo>
                    <a:pt x="6375" y="1765"/>
                  </a:lnTo>
                  <a:lnTo>
                    <a:pt x="6258" y="1553"/>
                  </a:lnTo>
                  <a:lnTo>
                    <a:pt x="6164" y="1318"/>
                  </a:lnTo>
                  <a:lnTo>
                    <a:pt x="6093" y="1106"/>
                  </a:lnTo>
                  <a:lnTo>
                    <a:pt x="6069" y="918"/>
                  </a:lnTo>
                  <a:lnTo>
                    <a:pt x="6069" y="918"/>
                  </a:lnTo>
                  <a:lnTo>
                    <a:pt x="6069" y="706"/>
                  </a:lnTo>
                  <a:lnTo>
                    <a:pt x="6093" y="542"/>
                  </a:lnTo>
                  <a:lnTo>
                    <a:pt x="6164" y="377"/>
                  </a:lnTo>
                  <a:lnTo>
                    <a:pt x="6281" y="236"/>
                  </a:lnTo>
                  <a:lnTo>
                    <a:pt x="6399" y="142"/>
                  </a:lnTo>
                  <a:lnTo>
                    <a:pt x="6563" y="48"/>
                  </a:lnTo>
                  <a:lnTo>
                    <a:pt x="6728" y="1"/>
                  </a:lnTo>
                  <a:lnTo>
                    <a:pt x="6893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8" name="Google Shape;928;p29"/>
            <p:cNvSpPr/>
            <p:nvPr/>
          </p:nvSpPr>
          <p:spPr>
            <a:xfrm>
              <a:off x="5125782" y="4062210"/>
              <a:ext cx="349650" cy="576297"/>
            </a:xfrm>
            <a:custGeom>
              <a:rect b="b" l="l" r="r" t="t"/>
              <a:pathLst>
                <a:path extrusionOk="0" fill="none" h="18844" w="11433">
                  <a:moveTo>
                    <a:pt x="7434" y="1"/>
                  </a:moveTo>
                  <a:lnTo>
                    <a:pt x="7434" y="542"/>
                  </a:lnTo>
                  <a:lnTo>
                    <a:pt x="7434" y="1"/>
                  </a:lnTo>
                  <a:lnTo>
                    <a:pt x="7434" y="1"/>
                  </a:lnTo>
                  <a:lnTo>
                    <a:pt x="7269" y="1"/>
                  </a:lnTo>
                  <a:lnTo>
                    <a:pt x="7128" y="24"/>
                  </a:lnTo>
                  <a:lnTo>
                    <a:pt x="6987" y="71"/>
                  </a:lnTo>
                  <a:lnTo>
                    <a:pt x="6846" y="118"/>
                  </a:lnTo>
                  <a:lnTo>
                    <a:pt x="6705" y="189"/>
                  </a:lnTo>
                  <a:lnTo>
                    <a:pt x="6587" y="259"/>
                  </a:lnTo>
                  <a:lnTo>
                    <a:pt x="6469" y="354"/>
                  </a:lnTo>
                  <a:lnTo>
                    <a:pt x="6375" y="471"/>
                  </a:lnTo>
                  <a:lnTo>
                    <a:pt x="6375" y="471"/>
                  </a:lnTo>
                  <a:lnTo>
                    <a:pt x="6281" y="565"/>
                  </a:lnTo>
                  <a:lnTo>
                    <a:pt x="6210" y="706"/>
                  </a:lnTo>
                  <a:lnTo>
                    <a:pt x="6163" y="824"/>
                  </a:lnTo>
                  <a:lnTo>
                    <a:pt x="6116" y="965"/>
                  </a:lnTo>
                  <a:lnTo>
                    <a:pt x="6069" y="1106"/>
                  </a:lnTo>
                  <a:lnTo>
                    <a:pt x="6069" y="1247"/>
                  </a:lnTo>
                  <a:lnTo>
                    <a:pt x="6046" y="1389"/>
                  </a:lnTo>
                  <a:lnTo>
                    <a:pt x="6069" y="1530"/>
                  </a:lnTo>
                  <a:lnTo>
                    <a:pt x="6069" y="1530"/>
                  </a:lnTo>
                  <a:lnTo>
                    <a:pt x="6116" y="1789"/>
                  </a:lnTo>
                  <a:lnTo>
                    <a:pt x="6187" y="2047"/>
                  </a:lnTo>
                  <a:lnTo>
                    <a:pt x="6305" y="2283"/>
                  </a:lnTo>
                  <a:lnTo>
                    <a:pt x="6422" y="2541"/>
                  </a:lnTo>
                  <a:lnTo>
                    <a:pt x="6563" y="2777"/>
                  </a:lnTo>
                  <a:lnTo>
                    <a:pt x="6752" y="3012"/>
                  </a:lnTo>
                  <a:lnTo>
                    <a:pt x="6940" y="3247"/>
                  </a:lnTo>
                  <a:lnTo>
                    <a:pt x="7175" y="3482"/>
                  </a:lnTo>
                  <a:lnTo>
                    <a:pt x="7175" y="3482"/>
                  </a:lnTo>
                  <a:lnTo>
                    <a:pt x="7081" y="4306"/>
                  </a:lnTo>
                  <a:lnTo>
                    <a:pt x="6940" y="5129"/>
                  </a:lnTo>
                  <a:lnTo>
                    <a:pt x="6799" y="5929"/>
                  </a:lnTo>
                  <a:lnTo>
                    <a:pt x="6634" y="6705"/>
                  </a:lnTo>
                  <a:lnTo>
                    <a:pt x="6634" y="6705"/>
                  </a:lnTo>
                  <a:lnTo>
                    <a:pt x="6422" y="6446"/>
                  </a:lnTo>
                  <a:lnTo>
                    <a:pt x="6163" y="6211"/>
                  </a:lnTo>
                  <a:lnTo>
                    <a:pt x="6163" y="6211"/>
                  </a:lnTo>
                  <a:lnTo>
                    <a:pt x="5975" y="6070"/>
                  </a:lnTo>
                  <a:lnTo>
                    <a:pt x="5764" y="5976"/>
                  </a:lnTo>
                  <a:lnTo>
                    <a:pt x="5552" y="5929"/>
                  </a:lnTo>
                  <a:lnTo>
                    <a:pt x="5317" y="5905"/>
                  </a:lnTo>
                  <a:lnTo>
                    <a:pt x="5317" y="5905"/>
                  </a:lnTo>
                  <a:lnTo>
                    <a:pt x="5175" y="5905"/>
                  </a:lnTo>
                  <a:lnTo>
                    <a:pt x="5034" y="5929"/>
                  </a:lnTo>
                  <a:lnTo>
                    <a:pt x="4893" y="5976"/>
                  </a:lnTo>
                  <a:lnTo>
                    <a:pt x="4752" y="6023"/>
                  </a:lnTo>
                  <a:lnTo>
                    <a:pt x="4634" y="6093"/>
                  </a:lnTo>
                  <a:lnTo>
                    <a:pt x="4517" y="6164"/>
                  </a:lnTo>
                  <a:lnTo>
                    <a:pt x="4399" y="6258"/>
                  </a:lnTo>
                  <a:lnTo>
                    <a:pt x="4281" y="6376"/>
                  </a:lnTo>
                  <a:lnTo>
                    <a:pt x="4281" y="6376"/>
                  </a:lnTo>
                  <a:lnTo>
                    <a:pt x="4211" y="6493"/>
                  </a:lnTo>
                  <a:lnTo>
                    <a:pt x="4117" y="6611"/>
                  </a:lnTo>
                  <a:lnTo>
                    <a:pt x="4070" y="6729"/>
                  </a:lnTo>
                  <a:lnTo>
                    <a:pt x="4023" y="6870"/>
                  </a:lnTo>
                  <a:lnTo>
                    <a:pt x="3976" y="7011"/>
                  </a:lnTo>
                  <a:lnTo>
                    <a:pt x="3976" y="7152"/>
                  </a:lnTo>
                  <a:lnTo>
                    <a:pt x="3976" y="7293"/>
                  </a:lnTo>
                  <a:lnTo>
                    <a:pt x="3976" y="7434"/>
                  </a:lnTo>
                  <a:lnTo>
                    <a:pt x="3976" y="7434"/>
                  </a:lnTo>
                  <a:lnTo>
                    <a:pt x="4023" y="7693"/>
                  </a:lnTo>
                  <a:lnTo>
                    <a:pt x="4117" y="7999"/>
                  </a:lnTo>
                  <a:lnTo>
                    <a:pt x="4234" y="8328"/>
                  </a:lnTo>
                  <a:lnTo>
                    <a:pt x="4376" y="8658"/>
                  </a:lnTo>
                  <a:lnTo>
                    <a:pt x="4587" y="9010"/>
                  </a:lnTo>
                  <a:lnTo>
                    <a:pt x="4870" y="9363"/>
                  </a:lnTo>
                  <a:lnTo>
                    <a:pt x="5175" y="9716"/>
                  </a:lnTo>
                  <a:lnTo>
                    <a:pt x="5575" y="10093"/>
                  </a:lnTo>
                  <a:lnTo>
                    <a:pt x="5575" y="10093"/>
                  </a:lnTo>
                  <a:lnTo>
                    <a:pt x="5222" y="10892"/>
                  </a:lnTo>
                  <a:lnTo>
                    <a:pt x="4870" y="11645"/>
                  </a:lnTo>
                  <a:lnTo>
                    <a:pt x="4493" y="12351"/>
                  </a:lnTo>
                  <a:lnTo>
                    <a:pt x="4093" y="13010"/>
                  </a:lnTo>
                  <a:lnTo>
                    <a:pt x="3717" y="13621"/>
                  </a:lnTo>
                  <a:lnTo>
                    <a:pt x="3341" y="14186"/>
                  </a:lnTo>
                  <a:lnTo>
                    <a:pt x="2941" y="14703"/>
                  </a:lnTo>
                  <a:lnTo>
                    <a:pt x="2564" y="15174"/>
                  </a:lnTo>
                  <a:lnTo>
                    <a:pt x="2211" y="15597"/>
                  </a:lnTo>
                  <a:lnTo>
                    <a:pt x="1858" y="15974"/>
                  </a:lnTo>
                  <a:lnTo>
                    <a:pt x="1529" y="16303"/>
                  </a:lnTo>
                  <a:lnTo>
                    <a:pt x="1223" y="16585"/>
                  </a:lnTo>
                  <a:lnTo>
                    <a:pt x="706" y="17056"/>
                  </a:lnTo>
                  <a:lnTo>
                    <a:pt x="329" y="17362"/>
                  </a:lnTo>
                  <a:lnTo>
                    <a:pt x="329" y="17362"/>
                  </a:lnTo>
                  <a:lnTo>
                    <a:pt x="212" y="17456"/>
                  </a:lnTo>
                  <a:lnTo>
                    <a:pt x="118" y="17597"/>
                  </a:lnTo>
                  <a:lnTo>
                    <a:pt x="47" y="17738"/>
                  </a:lnTo>
                  <a:lnTo>
                    <a:pt x="24" y="17879"/>
                  </a:lnTo>
                  <a:lnTo>
                    <a:pt x="0" y="18020"/>
                  </a:lnTo>
                  <a:lnTo>
                    <a:pt x="24" y="18185"/>
                  </a:lnTo>
                  <a:lnTo>
                    <a:pt x="71" y="18326"/>
                  </a:lnTo>
                  <a:lnTo>
                    <a:pt x="141" y="18467"/>
                  </a:lnTo>
                  <a:lnTo>
                    <a:pt x="141" y="18467"/>
                  </a:lnTo>
                  <a:lnTo>
                    <a:pt x="282" y="18632"/>
                  </a:lnTo>
                  <a:lnTo>
                    <a:pt x="447" y="18750"/>
                  </a:lnTo>
                  <a:lnTo>
                    <a:pt x="635" y="18820"/>
                  </a:lnTo>
                  <a:lnTo>
                    <a:pt x="847" y="18844"/>
                  </a:lnTo>
                  <a:lnTo>
                    <a:pt x="847" y="18844"/>
                  </a:lnTo>
                  <a:lnTo>
                    <a:pt x="965" y="18844"/>
                  </a:lnTo>
                  <a:lnTo>
                    <a:pt x="1106" y="18820"/>
                  </a:lnTo>
                  <a:lnTo>
                    <a:pt x="1223" y="18750"/>
                  </a:lnTo>
                  <a:lnTo>
                    <a:pt x="1341" y="18679"/>
                  </a:lnTo>
                  <a:lnTo>
                    <a:pt x="1341" y="18679"/>
                  </a:lnTo>
                  <a:lnTo>
                    <a:pt x="1647" y="18444"/>
                  </a:lnTo>
                  <a:lnTo>
                    <a:pt x="2047" y="18091"/>
                  </a:lnTo>
                  <a:lnTo>
                    <a:pt x="2541" y="17644"/>
                  </a:lnTo>
                  <a:lnTo>
                    <a:pt x="3058" y="17103"/>
                  </a:lnTo>
                  <a:lnTo>
                    <a:pt x="3646" y="16468"/>
                  </a:lnTo>
                  <a:lnTo>
                    <a:pt x="4258" y="15715"/>
                  </a:lnTo>
                  <a:lnTo>
                    <a:pt x="4564" y="15291"/>
                  </a:lnTo>
                  <a:lnTo>
                    <a:pt x="4893" y="14868"/>
                  </a:lnTo>
                  <a:lnTo>
                    <a:pt x="5199" y="14398"/>
                  </a:lnTo>
                  <a:lnTo>
                    <a:pt x="5505" y="13880"/>
                  </a:lnTo>
                  <a:lnTo>
                    <a:pt x="5505" y="13880"/>
                  </a:lnTo>
                  <a:lnTo>
                    <a:pt x="5928" y="13998"/>
                  </a:lnTo>
                  <a:lnTo>
                    <a:pt x="6328" y="14068"/>
                  </a:lnTo>
                  <a:lnTo>
                    <a:pt x="6705" y="14092"/>
                  </a:lnTo>
                  <a:lnTo>
                    <a:pt x="7057" y="14115"/>
                  </a:lnTo>
                  <a:lnTo>
                    <a:pt x="7057" y="14115"/>
                  </a:lnTo>
                  <a:lnTo>
                    <a:pt x="7340" y="14115"/>
                  </a:lnTo>
                  <a:lnTo>
                    <a:pt x="7598" y="14092"/>
                  </a:lnTo>
                  <a:lnTo>
                    <a:pt x="7834" y="14045"/>
                  </a:lnTo>
                  <a:lnTo>
                    <a:pt x="8069" y="13998"/>
                  </a:lnTo>
                  <a:lnTo>
                    <a:pt x="8304" y="13904"/>
                  </a:lnTo>
                  <a:lnTo>
                    <a:pt x="8539" y="13833"/>
                  </a:lnTo>
                  <a:lnTo>
                    <a:pt x="8751" y="13715"/>
                  </a:lnTo>
                  <a:lnTo>
                    <a:pt x="8939" y="13598"/>
                  </a:lnTo>
                  <a:lnTo>
                    <a:pt x="8939" y="13598"/>
                  </a:lnTo>
                  <a:lnTo>
                    <a:pt x="9104" y="13480"/>
                  </a:lnTo>
                  <a:lnTo>
                    <a:pt x="9245" y="13339"/>
                  </a:lnTo>
                  <a:lnTo>
                    <a:pt x="9363" y="13174"/>
                  </a:lnTo>
                  <a:lnTo>
                    <a:pt x="9433" y="13010"/>
                  </a:lnTo>
                  <a:lnTo>
                    <a:pt x="9504" y="12821"/>
                  </a:lnTo>
                  <a:lnTo>
                    <a:pt x="9527" y="12610"/>
                  </a:lnTo>
                  <a:lnTo>
                    <a:pt x="9551" y="12421"/>
                  </a:lnTo>
                  <a:lnTo>
                    <a:pt x="9527" y="12210"/>
                  </a:lnTo>
                  <a:lnTo>
                    <a:pt x="9527" y="12210"/>
                  </a:lnTo>
                  <a:lnTo>
                    <a:pt x="9457" y="12022"/>
                  </a:lnTo>
                  <a:lnTo>
                    <a:pt x="9386" y="11833"/>
                  </a:lnTo>
                  <a:lnTo>
                    <a:pt x="9292" y="11669"/>
                  </a:lnTo>
                  <a:lnTo>
                    <a:pt x="9151" y="11528"/>
                  </a:lnTo>
                  <a:lnTo>
                    <a:pt x="9010" y="11410"/>
                  </a:lnTo>
                  <a:lnTo>
                    <a:pt x="8845" y="11292"/>
                  </a:lnTo>
                  <a:lnTo>
                    <a:pt x="8657" y="11222"/>
                  </a:lnTo>
                  <a:lnTo>
                    <a:pt x="8469" y="11175"/>
                  </a:lnTo>
                  <a:lnTo>
                    <a:pt x="8469" y="11175"/>
                  </a:lnTo>
                  <a:lnTo>
                    <a:pt x="8163" y="11128"/>
                  </a:lnTo>
                  <a:lnTo>
                    <a:pt x="7857" y="11104"/>
                  </a:lnTo>
                  <a:lnTo>
                    <a:pt x="7857" y="11104"/>
                  </a:lnTo>
                  <a:lnTo>
                    <a:pt x="7598" y="11104"/>
                  </a:lnTo>
                  <a:lnTo>
                    <a:pt x="7363" y="11151"/>
                  </a:lnTo>
                  <a:lnTo>
                    <a:pt x="7128" y="11175"/>
                  </a:lnTo>
                  <a:lnTo>
                    <a:pt x="6893" y="11245"/>
                  </a:lnTo>
                  <a:lnTo>
                    <a:pt x="6893" y="11245"/>
                  </a:lnTo>
                  <a:lnTo>
                    <a:pt x="7316" y="10210"/>
                  </a:lnTo>
                  <a:lnTo>
                    <a:pt x="7693" y="9128"/>
                  </a:lnTo>
                  <a:lnTo>
                    <a:pt x="8022" y="8022"/>
                  </a:lnTo>
                  <a:lnTo>
                    <a:pt x="8304" y="6893"/>
                  </a:lnTo>
                  <a:lnTo>
                    <a:pt x="8304" y="6893"/>
                  </a:lnTo>
                  <a:lnTo>
                    <a:pt x="8681" y="6893"/>
                  </a:lnTo>
                  <a:lnTo>
                    <a:pt x="9057" y="6870"/>
                  </a:lnTo>
                  <a:lnTo>
                    <a:pt x="9410" y="6823"/>
                  </a:lnTo>
                  <a:lnTo>
                    <a:pt x="9739" y="6752"/>
                  </a:lnTo>
                  <a:lnTo>
                    <a:pt x="10045" y="6658"/>
                  </a:lnTo>
                  <a:lnTo>
                    <a:pt x="10327" y="6564"/>
                  </a:lnTo>
                  <a:lnTo>
                    <a:pt x="10586" y="6446"/>
                  </a:lnTo>
                  <a:lnTo>
                    <a:pt x="10821" y="6305"/>
                  </a:lnTo>
                  <a:lnTo>
                    <a:pt x="10821" y="6305"/>
                  </a:lnTo>
                  <a:lnTo>
                    <a:pt x="11009" y="6164"/>
                  </a:lnTo>
                  <a:lnTo>
                    <a:pt x="11151" y="5999"/>
                  </a:lnTo>
                  <a:lnTo>
                    <a:pt x="11268" y="5835"/>
                  </a:lnTo>
                  <a:lnTo>
                    <a:pt x="11362" y="5646"/>
                  </a:lnTo>
                  <a:lnTo>
                    <a:pt x="11409" y="5435"/>
                  </a:lnTo>
                  <a:lnTo>
                    <a:pt x="11433" y="5223"/>
                  </a:lnTo>
                  <a:lnTo>
                    <a:pt x="11433" y="5011"/>
                  </a:lnTo>
                  <a:lnTo>
                    <a:pt x="11386" y="4800"/>
                  </a:lnTo>
                  <a:lnTo>
                    <a:pt x="11386" y="4800"/>
                  </a:lnTo>
                  <a:lnTo>
                    <a:pt x="11292" y="4588"/>
                  </a:lnTo>
                  <a:lnTo>
                    <a:pt x="11174" y="4400"/>
                  </a:lnTo>
                  <a:lnTo>
                    <a:pt x="11057" y="4235"/>
                  </a:lnTo>
                  <a:lnTo>
                    <a:pt x="10892" y="4094"/>
                  </a:lnTo>
                  <a:lnTo>
                    <a:pt x="10704" y="3976"/>
                  </a:lnTo>
                  <a:lnTo>
                    <a:pt x="10515" y="3906"/>
                  </a:lnTo>
                  <a:lnTo>
                    <a:pt x="10304" y="3835"/>
                  </a:lnTo>
                  <a:lnTo>
                    <a:pt x="10092" y="3835"/>
                  </a:lnTo>
                  <a:lnTo>
                    <a:pt x="10092" y="3835"/>
                  </a:lnTo>
                  <a:lnTo>
                    <a:pt x="9974" y="3835"/>
                  </a:lnTo>
                  <a:lnTo>
                    <a:pt x="9974" y="3835"/>
                  </a:lnTo>
                  <a:lnTo>
                    <a:pt x="9645" y="3882"/>
                  </a:lnTo>
                  <a:lnTo>
                    <a:pt x="9339" y="3953"/>
                  </a:lnTo>
                  <a:lnTo>
                    <a:pt x="9033" y="4070"/>
                  </a:lnTo>
                  <a:lnTo>
                    <a:pt x="8751" y="4235"/>
                  </a:lnTo>
                  <a:lnTo>
                    <a:pt x="8751" y="4235"/>
                  </a:lnTo>
                  <a:lnTo>
                    <a:pt x="8869" y="3271"/>
                  </a:lnTo>
                  <a:lnTo>
                    <a:pt x="8869" y="3271"/>
                  </a:lnTo>
                  <a:lnTo>
                    <a:pt x="8916" y="2706"/>
                  </a:lnTo>
                  <a:lnTo>
                    <a:pt x="8916" y="2377"/>
                  </a:lnTo>
                  <a:lnTo>
                    <a:pt x="8916" y="2071"/>
                  </a:lnTo>
                  <a:lnTo>
                    <a:pt x="8892" y="1741"/>
                  </a:lnTo>
                  <a:lnTo>
                    <a:pt x="8845" y="1412"/>
                  </a:lnTo>
                  <a:lnTo>
                    <a:pt x="8751" y="1106"/>
                  </a:lnTo>
                  <a:lnTo>
                    <a:pt x="8633" y="800"/>
                  </a:lnTo>
                  <a:lnTo>
                    <a:pt x="8633" y="800"/>
                  </a:lnTo>
                  <a:lnTo>
                    <a:pt x="8539" y="612"/>
                  </a:lnTo>
                  <a:lnTo>
                    <a:pt x="8445" y="471"/>
                  </a:lnTo>
                  <a:lnTo>
                    <a:pt x="8304" y="330"/>
                  </a:lnTo>
                  <a:lnTo>
                    <a:pt x="8163" y="212"/>
                  </a:lnTo>
                  <a:lnTo>
                    <a:pt x="7998" y="118"/>
                  </a:lnTo>
                  <a:lnTo>
                    <a:pt x="7810" y="48"/>
                  </a:lnTo>
                  <a:lnTo>
                    <a:pt x="7622" y="1"/>
                  </a:lnTo>
                  <a:lnTo>
                    <a:pt x="7434" y="1"/>
                  </a:lnTo>
                  <a:lnTo>
                    <a:pt x="7434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9" name="Google Shape;929;p29"/>
            <p:cNvSpPr/>
            <p:nvPr/>
          </p:nvSpPr>
          <p:spPr>
            <a:xfrm>
              <a:off x="4827215" y="4139183"/>
              <a:ext cx="412986" cy="733154"/>
            </a:xfrm>
            <a:custGeom>
              <a:rect b="b" l="l" r="r" t="t"/>
              <a:pathLst>
                <a:path extrusionOk="0" h="23973" w="13504">
                  <a:moveTo>
                    <a:pt x="4729" y="1"/>
                  </a:moveTo>
                  <a:lnTo>
                    <a:pt x="4729" y="1530"/>
                  </a:lnTo>
                  <a:lnTo>
                    <a:pt x="4729" y="1859"/>
                  </a:lnTo>
                  <a:lnTo>
                    <a:pt x="4705" y="2212"/>
                  </a:lnTo>
                  <a:lnTo>
                    <a:pt x="4658" y="2541"/>
                  </a:lnTo>
                  <a:lnTo>
                    <a:pt x="4588" y="2871"/>
                  </a:lnTo>
                  <a:lnTo>
                    <a:pt x="4517" y="3200"/>
                  </a:lnTo>
                  <a:lnTo>
                    <a:pt x="4400" y="3506"/>
                  </a:lnTo>
                  <a:lnTo>
                    <a:pt x="4305" y="3835"/>
                  </a:lnTo>
                  <a:lnTo>
                    <a:pt x="4164" y="4141"/>
                  </a:lnTo>
                  <a:lnTo>
                    <a:pt x="4023" y="4423"/>
                  </a:lnTo>
                  <a:lnTo>
                    <a:pt x="3858" y="4729"/>
                  </a:lnTo>
                  <a:lnTo>
                    <a:pt x="3670" y="5011"/>
                  </a:lnTo>
                  <a:lnTo>
                    <a:pt x="3482" y="5270"/>
                  </a:lnTo>
                  <a:lnTo>
                    <a:pt x="3270" y="5529"/>
                  </a:lnTo>
                  <a:lnTo>
                    <a:pt x="3035" y="5788"/>
                  </a:lnTo>
                  <a:lnTo>
                    <a:pt x="2800" y="5999"/>
                  </a:lnTo>
                  <a:lnTo>
                    <a:pt x="2541" y="6235"/>
                  </a:lnTo>
                  <a:lnTo>
                    <a:pt x="2282" y="6446"/>
                  </a:lnTo>
                  <a:lnTo>
                    <a:pt x="2047" y="6658"/>
                  </a:lnTo>
                  <a:lnTo>
                    <a:pt x="1835" y="6893"/>
                  </a:lnTo>
                  <a:lnTo>
                    <a:pt x="1624" y="7129"/>
                  </a:lnTo>
                  <a:lnTo>
                    <a:pt x="1412" y="7364"/>
                  </a:lnTo>
                  <a:lnTo>
                    <a:pt x="1224" y="7623"/>
                  </a:lnTo>
                  <a:lnTo>
                    <a:pt x="1036" y="7905"/>
                  </a:lnTo>
                  <a:lnTo>
                    <a:pt x="871" y="8164"/>
                  </a:lnTo>
                  <a:lnTo>
                    <a:pt x="730" y="8470"/>
                  </a:lnTo>
                  <a:lnTo>
                    <a:pt x="589" y="8752"/>
                  </a:lnTo>
                  <a:lnTo>
                    <a:pt x="447" y="9058"/>
                  </a:lnTo>
                  <a:lnTo>
                    <a:pt x="353" y="9363"/>
                  </a:lnTo>
                  <a:lnTo>
                    <a:pt x="259" y="9669"/>
                  </a:lnTo>
                  <a:lnTo>
                    <a:pt x="165" y="9999"/>
                  </a:lnTo>
                  <a:lnTo>
                    <a:pt x="95" y="10328"/>
                  </a:lnTo>
                  <a:lnTo>
                    <a:pt x="48" y="10657"/>
                  </a:lnTo>
                  <a:lnTo>
                    <a:pt x="0" y="11081"/>
                  </a:lnTo>
                  <a:lnTo>
                    <a:pt x="0" y="11504"/>
                  </a:lnTo>
                  <a:lnTo>
                    <a:pt x="0" y="23972"/>
                  </a:lnTo>
                  <a:lnTo>
                    <a:pt x="13503" y="23972"/>
                  </a:lnTo>
                  <a:lnTo>
                    <a:pt x="13503" y="11504"/>
                  </a:lnTo>
                  <a:lnTo>
                    <a:pt x="13503" y="11081"/>
                  </a:lnTo>
                  <a:lnTo>
                    <a:pt x="13456" y="10657"/>
                  </a:lnTo>
                  <a:lnTo>
                    <a:pt x="13409" y="10328"/>
                  </a:lnTo>
                  <a:lnTo>
                    <a:pt x="13339" y="9999"/>
                  </a:lnTo>
                  <a:lnTo>
                    <a:pt x="13245" y="9669"/>
                  </a:lnTo>
                  <a:lnTo>
                    <a:pt x="13151" y="9363"/>
                  </a:lnTo>
                  <a:lnTo>
                    <a:pt x="13033" y="9058"/>
                  </a:lnTo>
                  <a:lnTo>
                    <a:pt x="12915" y="8752"/>
                  </a:lnTo>
                  <a:lnTo>
                    <a:pt x="12774" y="8470"/>
                  </a:lnTo>
                  <a:lnTo>
                    <a:pt x="12633" y="8164"/>
                  </a:lnTo>
                  <a:lnTo>
                    <a:pt x="12468" y="7905"/>
                  </a:lnTo>
                  <a:lnTo>
                    <a:pt x="12280" y="7623"/>
                  </a:lnTo>
                  <a:lnTo>
                    <a:pt x="12092" y="7364"/>
                  </a:lnTo>
                  <a:lnTo>
                    <a:pt x="11880" y="7129"/>
                  </a:lnTo>
                  <a:lnTo>
                    <a:pt x="11669" y="6893"/>
                  </a:lnTo>
                  <a:lnTo>
                    <a:pt x="11457" y="6658"/>
                  </a:lnTo>
                  <a:lnTo>
                    <a:pt x="11222" y="6446"/>
                  </a:lnTo>
                  <a:lnTo>
                    <a:pt x="10963" y="6235"/>
                  </a:lnTo>
                  <a:lnTo>
                    <a:pt x="10704" y="5999"/>
                  </a:lnTo>
                  <a:lnTo>
                    <a:pt x="10469" y="5788"/>
                  </a:lnTo>
                  <a:lnTo>
                    <a:pt x="10234" y="5529"/>
                  </a:lnTo>
                  <a:lnTo>
                    <a:pt x="10022" y="5270"/>
                  </a:lnTo>
                  <a:lnTo>
                    <a:pt x="9834" y="5011"/>
                  </a:lnTo>
                  <a:lnTo>
                    <a:pt x="9645" y="4729"/>
                  </a:lnTo>
                  <a:lnTo>
                    <a:pt x="9481" y="4423"/>
                  </a:lnTo>
                  <a:lnTo>
                    <a:pt x="9340" y="4141"/>
                  </a:lnTo>
                  <a:lnTo>
                    <a:pt x="9198" y="3835"/>
                  </a:lnTo>
                  <a:lnTo>
                    <a:pt x="9081" y="3506"/>
                  </a:lnTo>
                  <a:lnTo>
                    <a:pt x="8987" y="3200"/>
                  </a:lnTo>
                  <a:lnTo>
                    <a:pt x="8916" y="2871"/>
                  </a:lnTo>
                  <a:lnTo>
                    <a:pt x="8846" y="2541"/>
                  </a:lnTo>
                  <a:lnTo>
                    <a:pt x="8799" y="2212"/>
                  </a:lnTo>
                  <a:lnTo>
                    <a:pt x="8775" y="1859"/>
                  </a:lnTo>
                  <a:lnTo>
                    <a:pt x="8775" y="1530"/>
                  </a:lnTo>
                  <a:lnTo>
                    <a:pt x="877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0" name="Google Shape;930;p29"/>
            <p:cNvSpPr/>
            <p:nvPr/>
          </p:nvSpPr>
          <p:spPr>
            <a:xfrm>
              <a:off x="4827215" y="4465090"/>
              <a:ext cx="412986" cy="56853"/>
            </a:xfrm>
            <a:custGeom>
              <a:rect b="b" l="l" r="r" t="t"/>
              <a:pathLst>
                <a:path extrusionOk="0" h="1859" w="13504">
                  <a:moveTo>
                    <a:pt x="48" y="0"/>
                  </a:moveTo>
                  <a:lnTo>
                    <a:pt x="0" y="424"/>
                  </a:lnTo>
                  <a:lnTo>
                    <a:pt x="0" y="847"/>
                  </a:lnTo>
                  <a:lnTo>
                    <a:pt x="0" y="1859"/>
                  </a:lnTo>
                  <a:lnTo>
                    <a:pt x="13503" y="1859"/>
                  </a:lnTo>
                  <a:lnTo>
                    <a:pt x="13503" y="847"/>
                  </a:lnTo>
                  <a:lnTo>
                    <a:pt x="13503" y="424"/>
                  </a:lnTo>
                  <a:lnTo>
                    <a:pt x="13456" y="0"/>
                  </a:lnTo>
                  <a:close/>
                </a:path>
              </a:pathLst>
            </a:custGeom>
            <a:solidFill>
              <a:srgbClr val="E4EC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1" name="Google Shape;931;p29"/>
            <p:cNvSpPr/>
            <p:nvPr/>
          </p:nvSpPr>
          <p:spPr>
            <a:xfrm>
              <a:off x="4827215" y="4139183"/>
              <a:ext cx="412986" cy="733154"/>
            </a:xfrm>
            <a:custGeom>
              <a:rect b="b" l="l" r="r" t="t"/>
              <a:pathLst>
                <a:path extrusionOk="0" fill="none" h="23973" w="13504">
                  <a:moveTo>
                    <a:pt x="13503" y="11504"/>
                  </a:moveTo>
                  <a:lnTo>
                    <a:pt x="13503" y="23972"/>
                  </a:lnTo>
                  <a:lnTo>
                    <a:pt x="0" y="23972"/>
                  </a:lnTo>
                  <a:lnTo>
                    <a:pt x="0" y="11504"/>
                  </a:lnTo>
                  <a:lnTo>
                    <a:pt x="0" y="11504"/>
                  </a:lnTo>
                  <a:lnTo>
                    <a:pt x="0" y="11081"/>
                  </a:lnTo>
                  <a:lnTo>
                    <a:pt x="48" y="10657"/>
                  </a:lnTo>
                  <a:lnTo>
                    <a:pt x="48" y="10657"/>
                  </a:lnTo>
                  <a:lnTo>
                    <a:pt x="95" y="10328"/>
                  </a:lnTo>
                  <a:lnTo>
                    <a:pt x="165" y="9999"/>
                  </a:lnTo>
                  <a:lnTo>
                    <a:pt x="259" y="9669"/>
                  </a:lnTo>
                  <a:lnTo>
                    <a:pt x="353" y="9363"/>
                  </a:lnTo>
                  <a:lnTo>
                    <a:pt x="447" y="9058"/>
                  </a:lnTo>
                  <a:lnTo>
                    <a:pt x="589" y="8752"/>
                  </a:lnTo>
                  <a:lnTo>
                    <a:pt x="730" y="8470"/>
                  </a:lnTo>
                  <a:lnTo>
                    <a:pt x="871" y="8164"/>
                  </a:lnTo>
                  <a:lnTo>
                    <a:pt x="1036" y="7905"/>
                  </a:lnTo>
                  <a:lnTo>
                    <a:pt x="1224" y="7623"/>
                  </a:lnTo>
                  <a:lnTo>
                    <a:pt x="1412" y="7364"/>
                  </a:lnTo>
                  <a:lnTo>
                    <a:pt x="1624" y="7129"/>
                  </a:lnTo>
                  <a:lnTo>
                    <a:pt x="1835" y="6893"/>
                  </a:lnTo>
                  <a:lnTo>
                    <a:pt x="2047" y="6658"/>
                  </a:lnTo>
                  <a:lnTo>
                    <a:pt x="2282" y="6446"/>
                  </a:lnTo>
                  <a:lnTo>
                    <a:pt x="2541" y="6235"/>
                  </a:lnTo>
                  <a:lnTo>
                    <a:pt x="2541" y="6235"/>
                  </a:lnTo>
                  <a:lnTo>
                    <a:pt x="2800" y="5999"/>
                  </a:lnTo>
                  <a:lnTo>
                    <a:pt x="3035" y="5788"/>
                  </a:lnTo>
                  <a:lnTo>
                    <a:pt x="3270" y="5529"/>
                  </a:lnTo>
                  <a:lnTo>
                    <a:pt x="3482" y="5270"/>
                  </a:lnTo>
                  <a:lnTo>
                    <a:pt x="3670" y="5011"/>
                  </a:lnTo>
                  <a:lnTo>
                    <a:pt x="3858" y="4729"/>
                  </a:lnTo>
                  <a:lnTo>
                    <a:pt x="4023" y="4423"/>
                  </a:lnTo>
                  <a:lnTo>
                    <a:pt x="4164" y="4141"/>
                  </a:lnTo>
                  <a:lnTo>
                    <a:pt x="4305" y="3835"/>
                  </a:lnTo>
                  <a:lnTo>
                    <a:pt x="4400" y="3506"/>
                  </a:lnTo>
                  <a:lnTo>
                    <a:pt x="4517" y="3200"/>
                  </a:lnTo>
                  <a:lnTo>
                    <a:pt x="4588" y="2871"/>
                  </a:lnTo>
                  <a:lnTo>
                    <a:pt x="4658" y="2541"/>
                  </a:lnTo>
                  <a:lnTo>
                    <a:pt x="4705" y="2212"/>
                  </a:lnTo>
                  <a:lnTo>
                    <a:pt x="4729" y="1859"/>
                  </a:lnTo>
                  <a:lnTo>
                    <a:pt x="4729" y="1530"/>
                  </a:lnTo>
                  <a:lnTo>
                    <a:pt x="4729" y="1"/>
                  </a:lnTo>
                  <a:lnTo>
                    <a:pt x="8775" y="1"/>
                  </a:lnTo>
                  <a:lnTo>
                    <a:pt x="8775" y="1530"/>
                  </a:lnTo>
                  <a:lnTo>
                    <a:pt x="8775" y="1530"/>
                  </a:lnTo>
                  <a:lnTo>
                    <a:pt x="8775" y="1859"/>
                  </a:lnTo>
                  <a:lnTo>
                    <a:pt x="8799" y="2212"/>
                  </a:lnTo>
                  <a:lnTo>
                    <a:pt x="8846" y="2541"/>
                  </a:lnTo>
                  <a:lnTo>
                    <a:pt x="8916" y="2871"/>
                  </a:lnTo>
                  <a:lnTo>
                    <a:pt x="8987" y="3200"/>
                  </a:lnTo>
                  <a:lnTo>
                    <a:pt x="9081" y="3506"/>
                  </a:lnTo>
                  <a:lnTo>
                    <a:pt x="9198" y="3835"/>
                  </a:lnTo>
                  <a:lnTo>
                    <a:pt x="9340" y="4141"/>
                  </a:lnTo>
                  <a:lnTo>
                    <a:pt x="9481" y="4423"/>
                  </a:lnTo>
                  <a:lnTo>
                    <a:pt x="9645" y="4729"/>
                  </a:lnTo>
                  <a:lnTo>
                    <a:pt x="9834" y="5011"/>
                  </a:lnTo>
                  <a:lnTo>
                    <a:pt x="10022" y="5270"/>
                  </a:lnTo>
                  <a:lnTo>
                    <a:pt x="10234" y="5529"/>
                  </a:lnTo>
                  <a:lnTo>
                    <a:pt x="10469" y="5788"/>
                  </a:lnTo>
                  <a:lnTo>
                    <a:pt x="10704" y="5999"/>
                  </a:lnTo>
                  <a:lnTo>
                    <a:pt x="10963" y="6235"/>
                  </a:lnTo>
                  <a:lnTo>
                    <a:pt x="10963" y="6235"/>
                  </a:lnTo>
                  <a:lnTo>
                    <a:pt x="11222" y="6446"/>
                  </a:lnTo>
                  <a:lnTo>
                    <a:pt x="11457" y="6658"/>
                  </a:lnTo>
                  <a:lnTo>
                    <a:pt x="11669" y="6893"/>
                  </a:lnTo>
                  <a:lnTo>
                    <a:pt x="11880" y="7129"/>
                  </a:lnTo>
                  <a:lnTo>
                    <a:pt x="12092" y="7364"/>
                  </a:lnTo>
                  <a:lnTo>
                    <a:pt x="12280" y="7623"/>
                  </a:lnTo>
                  <a:lnTo>
                    <a:pt x="12468" y="7905"/>
                  </a:lnTo>
                  <a:lnTo>
                    <a:pt x="12633" y="8164"/>
                  </a:lnTo>
                  <a:lnTo>
                    <a:pt x="12774" y="8470"/>
                  </a:lnTo>
                  <a:lnTo>
                    <a:pt x="12915" y="8752"/>
                  </a:lnTo>
                  <a:lnTo>
                    <a:pt x="13033" y="9058"/>
                  </a:lnTo>
                  <a:lnTo>
                    <a:pt x="13151" y="9363"/>
                  </a:lnTo>
                  <a:lnTo>
                    <a:pt x="13245" y="9669"/>
                  </a:lnTo>
                  <a:lnTo>
                    <a:pt x="13339" y="9999"/>
                  </a:lnTo>
                  <a:lnTo>
                    <a:pt x="13409" y="10328"/>
                  </a:lnTo>
                  <a:lnTo>
                    <a:pt x="13456" y="10657"/>
                  </a:lnTo>
                  <a:lnTo>
                    <a:pt x="13456" y="10657"/>
                  </a:lnTo>
                  <a:lnTo>
                    <a:pt x="13503" y="11081"/>
                  </a:lnTo>
                  <a:lnTo>
                    <a:pt x="13503" y="11504"/>
                  </a:lnTo>
                  <a:lnTo>
                    <a:pt x="13503" y="11504"/>
                  </a:lnTo>
                  <a:close/>
                </a:path>
              </a:pathLst>
            </a:custGeom>
            <a:noFill/>
            <a:ln cap="rnd" cmpd="sng" w="18825">
              <a:solidFill>
                <a:srgbClr val="5D5D6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2" name="Google Shape;932;p29"/>
            <p:cNvSpPr/>
            <p:nvPr/>
          </p:nvSpPr>
          <p:spPr>
            <a:xfrm>
              <a:off x="4945198" y="4071568"/>
              <a:ext cx="177012" cy="67648"/>
            </a:xfrm>
            <a:custGeom>
              <a:rect b="b" l="l" r="r" t="t"/>
              <a:pathLst>
                <a:path extrusionOk="0" h="2212" w="5788">
                  <a:moveTo>
                    <a:pt x="1106" y="0"/>
                  </a:moveTo>
                  <a:lnTo>
                    <a:pt x="894" y="24"/>
                  </a:lnTo>
                  <a:lnTo>
                    <a:pt x="683" y="71"/>
                  </a:lnTo>
                  <a:lnTo>
                    <a:pt x="494" y="189"/>
                  </a:lnTo>
                  <a:lnTo>
                    <a:pt x="330" y="306"/>
                  </a:lnTo>
                  <a:lnTo>
                    <a:pt x="212" y="447"/>
                  </a:lnTo>
                  <a:lnTo>
                    <a:pt x="118" y="612"/>
                  </a:lnTo>
                  <a:lnTo>
                    <a:pt x="24" y="847"/>
                  </a:lnTo>
                  <a:lnTo>
                    <a:pt x="0" y="965"/>
                  </a:lnTo>
                  <a:lnTo>
                    <a:pt x="0" y="1106"/>
                  </a:lnTo>
                  <a:lnTo>
                    <a:pt x="24" y="1318"/>
                  </a:lnTo>
                  <a:lnTo>
                    <a:pt x="95" y="1530"/>
                  </a:lnTo>
                  <a:lnTo>
                    <a:pt x="189" y="1718"/>
                  </a:lnTo>
                  <a:lnTo>
                    <a:pt x="330" y="1882"/>
                  </a:lnTo>
                  <a:lnTo>
                    <a:pt x="494" y="2024"/>
                  </a:lnTo>
                  <a:lnTo>
                    <a:pt x="683" y="2118"/>
                  </a:lnTo>
                  <a:lnTo>
                    <a:pt x="894" y="2188"/>
                  </a:lnTo>
                  <a:lnTo>
                    <a:pt x="1106" y="2212"/>
                  </a:lnTo>
                  <a:lnTo>
                    <a:pt x="4658" y="2212"/>
                  </a:lnTo>
                  <a:lnTo>
                    <a:pt x="4894" y="2188"/>
                  </a:lnTo>
                  <a:lnTo>
                    <a:pt x="5105" y="2118"/>
                  </a:lnTo>
                  <a:lnTo>
                    <a:pt x="5293" y="2024"/>
                  </a:lnTo>
                  <a:lnTo>
                    <a:pt x="5458" y="1882"/>
                  </a:lnTo>
                  <a:lnTo>
                    <a:pt x="5599" y="1718"/>
                  </a:lnTo>
                  <a:lnTo>
                    <a:pt x="5693" y="1530"/>
                  </a:lnTo>
                  <a:lnTo>
                    <a:pt x="5764" y="1318"/>
                  </a:lnTo>
                  <a:lnTo>
                    <a:pt x="5787" y="1106"/>
                  </a:lnTo>
                  <a:lnTo>
                    <a:pt x="5764" y="965"/>
                  </a:lnTo>
                  <a:lnTo>
                    <a:pt x="5740" y="847"/>
                  </a:lnTo>
                  <a:lnTo>
                    <a:pt x="5717" y="730"/>
                  </a:lnTo>
                  <a:lnTo>
                    <a:pt x="5670" y="612"/>
                  </a:lnTo>
                  <a:lnTo>
                    <a:pt x="5576" y="471"/>
                  </a:lnTo>
                  <a:lnTo>
                    <a:pt x="5482" y="353"/>
                  </a:lnTo>
                  <a:lnTo>
                    <a:pt x="5388" y="259"/>
                  </a:lnTo>
                  <a:lnTo>
                    <a:pt x="5270" y="165"/>
                  </a:lnTo>
                  <a:lnTo>
                    <a:pt x="5129" y="95"/>
                  </a:lnTo>
                  <a:lnTo>
                    <a:pt x="4988" y="24"/>
                  </a:lnTo>
                  <a:lnTo>
                    <a:pt x="4823" y="0"/>
                  </a:lnTo>
                  <a:close/>
                </a:path>
              </a:pathLst>
            </a:custGeom>
            <a:solidFill>
              <a:srgbClr val="E4EC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3" name="Google Shape;933;p29"/>
            <p:cNvSpPr/>
            <p:nvPr/>
          </p:nvSpPr>
          <p:spPr>
            <a:xfrm>
              <a:off x="4948807" y="4071568"/>
              <a:ext cx="169794" cy="37433"/>
            </a:xfrm>
            <a:custGeom>
              <a:rect b="b" l="l" r="r" t="t"/>
              <a:pathLst>
                <a:path extrusionOk="0" h="1224" w="5552">
                  <a:moveTo>
                    <a:pt x="988" y="0"/>
                  </a:moveTo>
                  <a:lnTo>
                    <a:pt x="776" y="24"/>
                  </a:lnTo>
                  <a:lnTo>
                    <a:pt x="565" y="71"/>
                  </a:lnTo>
                  <a:lnTo>
                    <a:pt x="376" y="189"/>
                  </a:lnTo>
                  <a:lnTo>
                    <a:pt x="212" y="306"/>
                  </a:lnTo>
                  <a:lnTo>
                    <a:pt x="94" y="447"/>
                  </a:lnTo>
                  <a:lnTo>
                    <a:pt x="0" y="612"/>
                  </a:lnTo>
                  <a:lnTo>
                    <a:pt x="71" y="730"/>
                  </a:lnTo>
                  <a:lnTo>
                    <a:pt x="165" y="847"/>
                  </a:lnTo>
                  <a:lnTo>
                    <a:pt x="282" y="965"/>
                  </a:lnTo>
                  <a:lnTo>
                    <a:pt x="400" y="1059"/>
                  </a:lnTo>
                  <a:lnTo>
                    <a:pt x="541" y="1130"/>
                  </a:lnTo>
                  <a:lnTo>
                    <a:pt x="682" y="1177"/>
                  </a:lnTo>
                  <a:lnTo>
                    <a:pt x="847" y="1224"/>
                  </a:lnTo>
                  <a:lnTo>
                    <a:pt x="4540" y="1224"/>
                  </a:lnTo>
                  <a:lnTo>
                    <a:pt x="4776" y="1200"/>
                  </a:lnTo>
                  <a:lnTo>
                    <a:pt x="4987" y="1130"/>
                  </a:lnTo>
                  <a:lnTo>
                    <a:pt x="5175" y="1036"/>
                  </a:lnTo>
                  <a:lnTo>
                    <a:pt x="5340" y="894"/>
                  </a:lnTo>
                  <a:lnTo>
                    <a:pt x="5458" y="753"/>
                  </a:lnTo>
                  <a:lnTo>
                    <a:pt x="5552" y="612"/>
                  </a:lnTo>
                  <a:lnTo>
                    <a:pt x="5458" y="471"/>
                  </a:lnTo>
                  <a:lnTo>
                    <a:pt x="5364" y="353"/>
                  </a:lnTo>
                  <a:lnTo>
                    <a:pt x="5270" y="259"/>
                  </a:lnTo>
                  <a:lnTo>
                    <a:pt x="5152" y="165"/>
                  </a:lnTo>
                  <a:lnTo>
                    <a:pt x="5011" y="95"/>
                  </a:lnTo>
                  <a:lnTo>
                    <a:pt x="4870" y="24"/>
                  </a:lnTo>
                  <a:lnTo>
                    <a:pt x="47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4" name="Google Shape;934;p29"/>
            <p:cNvSpPr/>
            <p:nvPr/>
          </p:nvSpPr>
          <p:spPr>
            <a:xfrm>
              <a:off x="4945198" y="4071568"/>
              <a:ext cx="177012" cy="67648"/>
            </a:xfrm>
            <a:custGeom>
              <a:rect b="b" l="l" r="r" t="t"/>
              <a:pathLst>
                <a:path extrusionOk="0" fill="none" h="2212" w="5788">
                  <a:moveTo>
                    <a:pt x="5787" y="1106"/>
                  </a:moveTo>
                  <a:lnTo>
                    <a:pt x="5787" y="1106"/>
                  </a:lnTo>
                  <a:lnTo>
                    <a:pt x="5764" y="1318"/>
                  </a:lnTo>
                  <a:lnTo>
                    <a:pt x="5693" y="1530"/>
                  </a:lnTo>
                  <a:lnTo>
                    <a:pt x="5599" y="1718"/>
                  </a:lnTo>
                  <a:lnTo>
                    <a:pt x="5458" y="1882"/>
                  </a:lnTo>
                  <a:lnTo>
                    <a:pt x="5458" y="1882"/>
                  </a:lnTo>
                  <a:lnTo>
                    <a:pt x="5293" y="2024"/>
                  </a:lnTo>
                  <a:lnTo>
                    <a:pt x="5105" y="2118"/>
                  </a:lnTo>
                  <a:lnTo>
                    <a:pt x="4894" y="2188"/>
                  </a:lnTo>
                  <a:lnTo>
                    <a:pt x="4658" y="2212"/>
                  </a:lnTo>
                  <a:lnTo>
                    <a:pt x="1106" y="2212"/>
                  </a:lnTo>
                  <a:lnTo>
                    <a:pt x="1106" y="2212"/>
                  </a:lnTo>
                  <a:lnTo>
                    <a:pt x="894" y="2188"/>
                  </a:lnTo>
                  <a:lnTo>
                    <a:pt x="683" y="2118"/>
                  </a:lnTo>
                  <a:lnTo>
                    <a:pt x="494" y="2024"/>
                  </a:lnTo>
                  <a:lnTo>
                    <a:pt x="330" y="1882"/>
                  </a:lnTo>
                  <a:lnTo>
                    <a:pt x="189" y="1718"/>
                  </a:lnTo>
                  <a:lnTo>
                    <a:pt x="95" y="1530"/>
                  </a:lnTo>
                  <a:lnTo>
                    <a:pt x="24" y="1318"/>
                  </a:lnTo>
                  <a:lnTo>
                    <a:pt x="0" y="1106"/>
                  </a:lnTo>
                  <a:lnTo>
                    <a:pt x="0" y="1106"/>
                  </a:lnTo>
                  <a:lnTo>
                    <a:pt x="0" y="965"/>
                  </a:lnTo>
                  <a:lnTo>
                    <a:pt x="24" y="847"/>
                  </a:lnTo>
                  <a:lnTo>
                    <a:pt x="118" y="612"/>
                  </a:lnTo>
                  <a:lnTo>
                    <a:pt x="118" y="612"/>
                  </a:lnTo>
                  <a:lnTo>
                    <a:pt x="212" y="447"/>
                  </a:lnTo>
                  <a:lnTo>
                    <a:pt x="330" y="306"/>
                  </a:lnTo>
                  <a:lnTo>
                    <a:pt x="330" y="306"/>
                  </a:lnTo>
                  <a:lnTo>
                    <a:pt x="494" y="189"/>
                  </a:lnTo>
                  <a:lnTo>
                    <a:pt x="683" y="71"/>
                  </a:lnTo>
                  <a:lnTo>
                    <a:pt x="894" y="24"/>
                  </a:lnTo>
                  <a:lnTo>
                    <a:pt x="1106" y="0"/>
                  </a:lnTo>
                  <a:lnTo>
                    <a:pt x="4658" y="0"/>
                  </a:lnTo>
                  <a:lnTo>
                    <a:pt x="4658" y="0"/>
                  </a:lnTo>
                  <a:lnTo>
                    <a:pt x="4823" y="0"/>
                  </a:lnTo>
                  <a:lnTo>
                    <a:pt x="4988" y="24"/>
                  </a:lnTo>
                  <a:lnTo>
                    <a:pt x="5129" y="95"/>
                  </a:lnTo>
                  <a:lnTo>
                    <a:pt x="5270" y="165"/>
                  </a:lnTo>
                  <a:lnTo>
                    <a:pt x="5388" y="259"/>
                  </a:lnTo>
                  <a:lnTo>
                    <a:pt x="5482" y="353"/>
                  </a:lnTo>
                  <a:lnTo>
                    <a:pt x="5576" y="471"/>
                  </a:lnTo>
                  <a:lnTo>
                    <a:pt x="5670" y="612"/>
                  </a:lnTo>
                  <a:lnTo>
                    <a:pt x="5670" y="612"/>
                  </a:lnTo>
                  <a:lnTo>
                    <a:pt x="5717" y="730"/>
                  </a:lnTo>
                  <a:lnTo>
                    <a:pt x="5740" y="847"/>
                  </a:lnTo>
                  <a:lnTo>
                    <a:pt x="5764" y="965"/>
                  </a:lnTo>
                  <a:lnTo>
                    <a:pt x="5787" y="1106"/>
                  </a:lnTo>
                  <a:lnTo>
                    <a:pt x="5787" y="1106"/>
                  </a:lnTo>
                  <a:close/>
                </a:path>
              </a:pathLst>
            </a:custGeom>
            <a:noFill/>
            <a:ln cap="rnd" cmpd="sng" w="18825">
              <a:solidFill>
                <a:srgbClr val="5D5D6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5" name="Google Shape;935;p29"/>
            <p:cNvSpPr/>
            <p:nvPr/>
          </p:nvSpPr>
          <p:spPr>
            <a:xfrm>
              <a:off x="4729385" y="4245668"/>
              <a:ext cx="284907" cy="616574"/>
            </a:xfrm>
            <a:custGeom>
              <a:rect b="b" l="l" r="r" t="t"/>
              <a:pathLst>
                <a:path extrusionOk="0" h="20161" w="9316">
                  <a:moveTo>
                    <a:pt x="3364" y="0"/>
                  </a:moveTo>
                  <a:lnTo>
                    <a:pt x="3364" y="3106"/>
                  </a:lnTo>
                  <a:lnTo>
                    <a:pt x="3082" y="3200"/>
                  </a:lnTo>
                  <a:lnTo>
                    <a:pt x="2823" y="3294"/>
                  </a:lnTo>
                  <a:lnTo>
                    <a:pt x="2564" y="3411"/>
                  </a:lnTo>
                  <a:lnTo>
                    <a:pt x="2329" y="3529"/>
                  </a:lnTo>
                  <a:lnTo>
                    <a:pt x="1906" y="3811"/>
                  </a:lnTo>
                  <a:lnTo>
                    <a:pt x="1529" y="4094"/>
                  </a:lnTo>
                  <a:lnTo>
                    <a:pt x="1294" y="4305"/>
                  </a:lnTo>
                  <a:lnTo>
                    <a:pt x="1082" y="4541"/>
                  </a:lnTo>
                  <a:lnTo>
                    <a:pt x="871" y="4799"/>
                  </a:lnTo>
                  <a:lnTo>
                    <a:pt x="706" y="5058"/>
                  </a:lnTo>
                  <a:lnTo>
                    <a:pt x="541" y="5317"/>
                  </a:lnTo>
                  <a:lnTo>
                    <a:pt x="400" y="5623"/>
                  </a:lnTo>
                  <a:lnTo>
                    <a:pt x="282" y="5905"/>
                  </a:lnTo>
                  <a:lnTo>
                    <a:pt x="188" y="6211"/>
                  </a:lnTo>
                  <a:lnTo>
                    <a:pt x="118" y="6470"/>
                  </a:lnTo>
                  <a:lnTo>
                    <a:pt x="71" y="6752"/>
                  </a:lnTo>
                  <a:lnTo>
                    <a:pt x="47" y="7011"/>
                  </a:lnTo>
                  <a:lnTo>
                    <a:pt x="24" y="7293"/>
                  </a:lnTo>
                  <a:lnTo>
                    <a:pt x="24" y="7458"/>
                  </a:lnTo>
                  <a:lnTo>
                    <a:pt x="0" y="17926"/>
                  </a:lnTo>
                  <a:lnTo>
                    <a:pt x="24" y="18138"/>
                  </a:lnTo>
                  <a:lnTo>
                    <a:pt x="47" y="18349"/>
                  </a:lnTo>
                  <a:lnTo>
                    <a:pt x="118" y="18561"/>
                  </a:lnTo>
                  <a:lnTo>
                    <a:pt x="188" y="18726"/>
                  </a:lnTo>
                  <a:lnTo>
                    <a:pt x="353" y="18984"/>
                  </a:lnTo>
                  <a:lnTo>
                    <a:pt x="541" y="19196"/>
                  </a:lnTo>
                  <a:lnTo>
                    <a:pt x="776" y="19384"/>
                  </a:lnTo>
                  <a:lnTo>
                    <a:pt x="1012" y="19526"/>
                  </a:lnTo>
                  <a:lnTo>
                    <a:pt x="1294" y="19620"/>
                  </a:lnTo>
                  <a:lnTo>
                    <a:pt x="1576" y="19667"/>
                  </a:lnTo>
                  <a:lnTo>
                    <a:pt x="1859" y="19690"/>
                  </a:lnTo>
                  <a:lnTo>
                    <a:pt x="2164" y="19643"/>
                  </a:lnTo>
                  <a:lnTo>
                    <a:pt x="2423" y="19596"/>
                  </a:lnTo>
                  <a:lnTo>
                    <a:pt x="2635" y="19526"/>
                  </a:lnTo>
                  <a:lnTo>
                    <a:pt x="2800" y="19455"/>
                  </a:lnTo>
                  <a:lnTo>
                    <a:pt x="2941" y="19384"/>
                  </a:lnTo>
                  <a:lnTo>
                    <a:pt x="3105" y="19290"/>
                  </a:lnTo>
                  <a:lnTo>
                    <a:pt x="3152" y="19243"/>
                  </a:lnTo>
                  <a:lnTo>
                    <a:pt x="3247" y="19408"/>
                  </a:lnTo>
                  <a:lnTo>
                    <a:pt x="3341" y="19526"/>
                  </a:lnTo>
                  <a:lnTo>
                    <a:pt x="3458" y="19643"/>
                  </a:lnTo>
                  <a:lnTo>
                    <a:pt x="3576" y="19761"/>
                  </a:lnTo>
                  <a:lnTo>
                    <a:pt x="3835" y="19925"/>
                  </a:lnTo>
                  <a:lnTo>
                    <a:pt x="4070" y="20043"/>
                  </a:lnTo>
                  <a:lnTo>
                    <a:pt x="4305" y="20114"/>
                  </a:lnTo>
                  <a:lnTo>
                    <a:pt x="4493" y="20137"/>
                  </a:lnTo>
                  <a:lnTo>
                    <a:pt x="4658" y="20161"/>
                  </a:lnTo>
                  <a:lnTo>
                    <a:pt x="4846" y="20161"/>
                  </a:lnTo>
                  <a:lnTo>
                    <a:pt x="5034" y="20137"/>
                  </a:lnTo>
                  <a:lnTo>
                    <a:pt x="5270" y="20090"/>
                  </a:lnTo>
                  <a:lnTo>
                    <a:pt x="5528" y="19973"/>
                  </a:lnTo>
                  <a:lnTo>
                    <a:pt x="5646" y="19902"/>
                  </a:lnTo>
                  <a:lnTo>
                    <a:pt x="5764" y="19808"/>
                  </a:lnTo>
                  <a:lnTo>
                    <a:pt x="5881" y="19690"/>
                  </a:lnTo>
                  <a:lnTo>
                    <a:pt x="5999" y="19573"/>
                  </a:lnTo>
                  <a:lnTo>
                    <a:pt x="6093" y="19431"/>
                  </a:lnTo>
                  <a:lnTo>
                    <a:pt x="6164" y="19243"/>
                  </a:lnTo>
                  <a:lnTo>
                    <a:pt x="6211" y="19290"/>
                  </a:lnTo>
                  <a:lnTo>
                    <a:pt x="6375" y="19408"/>
                  </a:lnTo>
                  <a:lnTo>
                    <a:pt x="6516" y="19455"/>
                  </a:lnTo>
                  <a:lnTo>
                    <a:pt x="6681" y="19526"/>
                  </a:lnTo>
                  <a:lnTo>
                    <a:pt x="6893" y="19596"/>
                  </a:lnTo>
                  <a:lnTo>
                    <a:pt x="7152" y="19667"/>
                  </a:lnTo>
                  <a:lnTo>
                    <a:pt x="7434" y="19690"/>
                  </a:lnTo>
                  <a:lnTo>
                    <a:pt x="7740" y="19667"/>
                  </a:lnTo>
                  <a:lnTo>
                    <a:pt x="8022" y="19620"/>
                  </a:lnTo>
                  <a:lnTo>
                    <a:pt x="8304" y="19526"/>
                  </a:lnTo>
                  <a:lnTo>
                    <a:pt x="8539" y="19384"/>
                  </a:lnTo>
                  <a:lnTo>
                    <a:pt x="8775" y="19196"/>
                  </a:lnTo>
                  <a:lnTo>
                    <a:pt x="8963" y="18984"/>
                  </a:lnTo>
                  <a:lnTo>
                    <a:pt x="9128" y="18749"/>
                  </a:lnTo>
                  <a:lnTo>
                    <a:pt x="9198" y="18561"/>
                  </a:lnTo>
                  <a:lnTo>
                    <a:pt x="9269" y="18373"/>
                  </a:lnTo>
                  <a:lnTo>
                    <a:pt x="9292" y="18161"/>
                  </a:lnTo>
                  <a:lnTo>
                    <a:pt x="9316" y="17926"/>
                  </a:lnTo>
                  <a:lnTo>
                    <a:pt x="9316" y="7458"/>
                  </a:lnTo>
                  <a:lnTo>
                    <a:pt x="9316" y="7316"/>
                  </a:lnTo>
                  <a:lnTo>
                    <a:pt x="9316" y="7034"/>
                  </a:lnTo>
                  <a:lnTo>
                    <a:pt x="9269" y="6752"/>
                  </a:lnTo>
                  <a:lnTo>
                    <a:pt x="9222" y="6470"/>
                  </a:lnTo>
                  <a:lnTo>
                    <a:pt x="9151" y="6187"/>
                  </a:lnTo>
                  <a:lnTo>
                    <a:pt x="9057" y="5881"/>
                  </a:lnTo>
                  <a:lnTo>
                    <a:pt x="8939" y="5599"/>
                  </a:lnTo>
                  <a:lnTo>
                    <a:pt x="8798" y="5317"/>
                  </a:lnTo>
                  <a:lnTo>
                    <a:pt x="8634" y="5058"/>
                  </a:lnTo>
                  <a:lnTo>
                    <a:pt x="8469" y="4799"/>
                  </a:lnTo>
                  <a:lnTo>
                    <a:pt x="8281" y="4541"/>
                  </a:lnTo>
                  <a:lnTo>
                    <a:pt x="8045" y="4305"/>
                  </a:lnTo>
                  <a:lnTo>
                    <a:pt x="7834" y="4094"/>
                  </a:lnTo>
                  <a:lnTo>
                    <a:pt x="7457" y="3811"/>
                  </a:lnTo>
                  <a:lnTo>
                    <a:pt x="7034" y="3553"/>
                  </a:lnTo>
                  <a:lnTo>
                    <a:pt x="6799" y="3411"/>
                  </a:lnTo>
                  <a:lnTo>
                    <a:pt x="6540" y="3317"/>
                  </a:lnTo>
                  <a:lnTo>
                    <a:pt x="6258" y="3200"/>
                  </a:lnTo>
                  <a:lnTo>
                    <a:pt x="5975" y="3106"/>
                  </a:lnTo>
                  <a:lnTo>
                    <a:pt x="59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6" name="Google Shape;936;p29"/>
            <p:cNvSpPr/>
            <p:nvPr/>
          </p:nvSpPr>
          <p:spPr>
            <a:xfrm>
              <a:off x="4730088" y="4434875"/>
              <a:ext cx="284203" cy="34558"/>
            </a:xfrm>
            <a:custGeom>
              <a:rect b="b" l="l" r="r" t="t"/>
              <a:pathLst>
                <a:path extrusionOk="0" h="1130" w="9293">
                  <a:moveTo>
                    <a:pt x="9128" y="0"/>
                  </a:moveTo>
                  <a:lnTo>
                    <a:pt x="165" y="24"/>
                  </a:lnTo>
                  <a:lnTo>
                    <a:pt x="95" y="283"/>
                  </a:lnTo>
                  <a:lnTo>
                    <a:pt x="48" y="565"/>
                  </a:lnTo>
                  <a:lnTo>
                    <a:pt x="24" y="824"/>
                  </a:lnTo>
                  <a:lnTo>
                    <a:pt x="1" y="1106"/>
                  </a:lnTo>
                  <a:lnTo>
                    <a:pt x="9293" y="1129"/>
                  </a:lnTo>
                  <a:lnTo>
                    <a:pt x="9293" y="847"/>
                  </a:lnTo>
                  <a:lnTo>
                    <a:pt x="9246" y="565"/>
                  </a:lnTo>
                  <a:lnTo>
                    <a:pt x="9199" y="283"/>
                  </a:lnTo>
                  <a:lnTo>
                    <a:pt x="9128" y="0"/>
                  </a:lnTo>
                  <a:close/>
                </a:path>
              </a:pathLst>
            </a:custGeom>
            <a:solidFill>
              <a:srgbClr val="E4EC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7" name="Google Shape;937;p29"/>
            <p:cNvSpPr/>
            <p:nvPr/>
          </p:nvSpPr>
          <p:spPr>
            <a:xfrm>
              <a:off x="4729385" y="4759314"/>
              <a:ext cx="284907" cy="102910"/>
            </a:xfrm>
            <a:custGeom>
              <a:rect b="b" l="l" r="r" t="t"/>
              <a:pathLst>
                <a:path extrusionOk="0" h="3365" w="9316">
                  <a:moveTo>
                    <a:pt x="9316" y="1"/>
                  </a:moveTo>
                  <a:lnTo>
                    <a:pt x="9292" y="236"/>
                  </a:lnTo>
                  <a:lnTo>
                    <a:pt x="9269" y="448"/>
                  </a:lnTo>
                  <a:lnTo>
                    <a:pt x="9198" y="636"/>
                  </a:lnTo>
                  <a:lnTo>
                    <a:pt x="9128" y="824"/>
                  </a:lnTo>
                  <a:lnTo>
                    <a:pt x="8963" y="1083"/>
                  </a:lnTo>
                  <a:lnTo>
                    <a:pt x="8775" y="1295"/>
                  </a:lnTo>
                  <a:lnTo>
                    <a:pt x="8539" y="1459"/>
                  </a:lnTo>
                  <a:lnTo>
                    <a:pt x="8281" y="1600"/>
                  </a:lnTo>
                  <a:lnTo>
                    <a:pt x="8022" y="1694"/>
                  </a:lnTo>
                  <a:lnTo>
                    <a:pt x="7740" y="1765"/>
                  </a:lnTo>
                  <a:lnTo>
                    <a:pt x="7434" y="1765"/>
                  </a:lnTo>
                  <a:lnTo>
                    <a:pt x="7128" y="1742"/>
                  </a:lnTo>
                  <a:lnTo>
                    <a:pt x="6893" y="1671"/>
                  </a:lnTo>
                  <a:lnTo>
                    <a:pt x="6681" y="1624"/>
                  </a:lnTo>
                  <a:lnTo>
                    <a:pt x="6493" y="1553"/>
                  </a:lnTo>
                  <a:lnTo>
                    <a:pt x="6375" y="1483"/>
                  </a:lnTo>
                  <a:lnTo>
                    <a:pt x="6187" y="1365"/>
                  </a:lnTo>
                  <a:lnTo>
                    <a:pt x="6140" y="1318"/>
                  </a:lnTo>
                  <a:lnTo>
                    <a:pt x="6069" y="1506"/>
                  </a:lnTo>
                  <a:lnTo>
                    <a:pt x="5975" y="1647"/>
                  </a:lnTo>
                  <a:lnTo>
                    <a:pt x="5858" y="1789"/>
                  </a:lnTo>
                  <a:lnTo>
                    <a:pt x="5740" y="1883"/>
                  </a:lnTo>
                  <a:lnTo>
                    <a:pt x="5622" y="1977"/>
                  </a:lnTo>
                  <a:lnTo>
                    <a:pt x="5505" y="2071"/>
                  </a:lnTo>
                  <a:lnTo>
                    <a:pt x="5246" y="2165"/>
                  </a:lnTo>
                  <a:lnTo>
                    <a:pt x="5011" y="2236"/>
                  </a:lnTo>
                  <a:lnTo>
                    <a:pt x="4823" y="2259"/>
                  </a:lnTo>
                  <a:lnTo>
                    <a:pt x="4634" y="2259"/>
                  </a:lnTo>
                  <a:lnTo>
                    <a:pt x="4470" y="2236"/>
                  </a:lnTo>
                  <a:lnTo>
                    <a:pt x="4282" y="2188"/>
                  </a:lnTo>
                  <a:lnTo>
                    <a:pt x="4046" y="2118"/>
                  </a:lnTo>
                  <a:lnTo>
                    <a:pt x="3788" y="2000"/>
                  </a:lnTo>
                  <a:lnTo>
                    <a:pt x="3552" y="1836"/>
                  </a:lnTo>
                  <a:lnTo>
                    <a:pt x="3435" y="1742"/>
                  </a:lnTo>
                  <a:lnTo>
                    <a:pt x="3317" y="1624"/>
                  </a:lnTo>
                  <a:lnTo>
                    <a:pt x="3199" y="1483"/>
                  </a:lnTo>
                  <a:lnTo>
                    <a:pt x="3129" y="1318"/>
                  </a:lnTo>
                  <a:lnTo>
                    <a:pt x="3058" y="1365"/>
                  </a:lnTo>
                  <a:lnTo>
                    <a:pt x="2894" y="1483"/>
                  </a:lnTo>
                  <a:lnTo>
                    <a:pt x="2753" y="1553"/>
                  </a:lnTo>
                  <a:lnTo>
                    <a:pt x="2588" y="1600"/>
                  </a:lnTo>
                  <a:lnTo>
                    <a:pt x="2376" y="1671"/>
                  </a:lnTo>
                  <a:lnTo>
                    <a:pt x="2117" y="1742"/>
                  </a:lnTo>
                  <a:lnTo>
                    <a:pt x="1835" y="1765"/>
                  </a:lnTo>
                  <a:lnTo>
                    <a:pt x="1529" y="1765"/>
                  </a:lnTo>
                  <a:lnTo>
                    <a:pt x="1247" y="1694"/>
                  </a:lnTo>
                  <a:lnTo>
                    <a:pt x="965" y="1600"/>
                  </a:lnTo>
                  <a:lnTo>
                    <a:pt x="729" y="1459"/>
                  </a:lnTo>
                  <a:lnTo>
                    <a:pt x="494" y="1271"/>
                  </a:lnTo>
                  <a:lnTo>
                    <a:pt x="306" y="1059"/>
                  </a:lnTo>
                  <a:lnTo>
                    <a:pt x="141" y="801"/>
                  </a:lnTo>
                  <a:lnTo>
                    <a:pt x="71" y="636"/>
                  </a:lnTo>
                  <a:lnTo>
                    <a:pt x="0" y="424"/>
                  </a:lnTo>
                  <a:lnTo>
                    <a:pt x="0" y="1130"/>
                  </a:lnTo>
                  <a:lnTo>
                    <a:pt x="24" y="1342"/>
                  </a:lnTo>
                  <a:lnTo>
                    <a:pt x="47" y="1553"/>
                  </a:lnTo>
                  <a:lnTo>
                    <a:pt x="118" y="1765"/>
                  </a:lnTo>
                  <a:lnTo>
                    <a:pt x="188" y="1930"/>
                  </a:lnTo>
                  <a:lnTo>
                    <a:pt x="353" y="2188"/>
                  </a:lnTo>
                  <a:lnTo>
                    <a:pt x="541" y="2400"/>
                  </a:lnTo>
                  <a:lnTo>
                    <a:pt x="776" y="2588"/>
                  </a:lnTo>
                  <a:lnTo>
                    <a:pt x="1012" y="2730"/>
                  </a:lnTo>
                  <a:lnTo>
                    <a:pt x="1294" y="2824"/>
                  </a:lnTo>
                  <a:lnTo>
                    <a:pt x="1576" y="2871"/>
                  </a:lnTo>
                  <a:lnTo>
                    <a:pt x="1859" y="2894"/>
                  </a:lnTo>
                  <a:lnTo>
                    <a:pt x="2164" y="2847"/>
                  </a:lnTo>
                  <a:lnTo>
                    <a:pt x="2423" y="2800"/>
                  </a:lnTo>
                  <a:lnTo>
                    <a:pt x="2635" y="2730"/>
                  </a:lnTo>
                  <a:lnTo>
                    <a:pt x="2800" y="2659"/>
                  </a:lnTo>
                  <a:lnTo>
                    <a:pt x="2941" y="2588"/>
                  </a:lnTo>
                  <a:lnTo>
                    <a:pt x="3105" y="2494"/>
                  </a:lnTo>
                  <a:lnTo>
                    <a:pt x="3152" y="2447"/>
                  </a:lnTo>
                  <a:lnTo>
                    <a:pt x="3247" y="2612"/>
                  </a:lnTo>
                  <a:lnTo>
                    <a:pt x="3341" y="2730"/>
                  </a:lnTo>
                  <a:lnTo>
                    <a:pt x="3458" y="2847"/>
                  </a:lnTo>
                  <a:lnTo>
                    <a:pt x="3576" y="2965"/>
                  </a:lnTo>
                  <a:lnTo>
                    <a:pt x="3835" y="3129"/>
                  </a:lnTo>
                  <a:lnTo>
                    <a:pt x="4070" y="3247"/>
                  </a:lnTo>
                  <a:lnTo>
                    <a:pt x="4305" y="3318"/>
                  </a:lnTo>
                  <a:lnTo>
                    <a:pt x="4493" y="3341"/>
                  </a:lnTo>
                  <a:lnTo>
                    <a:pt x="4658" y="3365"/>
                  </a:lnTo>
                  <a:lnTo>
                    <a:pt x="4846" y="3365"/>
                  </a:lnTo>
                  <a:lnTo>
                    <a:pt x="5034" y="3341"/>
                  </a:lnTo>
                  <a:lnTo>
                    <a:pt x="5270" y="3294"/>
                  </a:lnTo>
                  <a:lnTo>
                    <a:pt x="5528" y="3177"/>
                  </a:lnTo>
                  <a:lnTo>
                    <a:pt x="5646" y="3106"/>
                  </a:lnTo>
                  <a:lnTo>
                    <a:pt x="5764" y="3012"/>
                  </a:lnTo>
                  <a:lnTo>
                    <a:pt x="5881" y="2894"/>
                  </a:lnTo>
                  <a:lnTo>
                    <a:pt x="5999" y="2777"/>
                  </a:lnTo>
                  <a:lnTo>
                    <a:pt x="6093" y="2635"/>
                  </a:lnTo>
                  <a:lnTo>
                    <a:pt x="6164" y="2447"/>
                  </a:lnTo>
                  <a:lnTo>
                    <a:pt x="6211" y="2494"/>
                  </a:lnTo>
                  <a:lnTo>
                    <a:pt x="6375" y="2612"/>
                  </a:lnTo>
                  <a:lnTo>
                    <a:pt x="6516" y="2659"/>
                  </a:lnTo>
                  <a:lnTo>
                    <a:pt x="6681" y="2730"/>
                  </a:lnTo>
                  <a:lnTo>
                    <a:pt x="6893" y="2800"/>
                  </a:lnTo>
                  <a:lnTo>
                    <a:pt x="7152" y="2871"/>
                  </a:lnTo>
                  <a:lnTo>
                    <a:pt x="7434" y="2894"/>
                  </a:lnTo>
                  <a:lnTo>
                    <a:pt x="7740" y="2871"/>
                  </a:lnTo>
                  <a:lnTo>
                    <a:pt x="8022" y="2824"/>
                  </a:lnTo>
                  <a:lnTo>
                    <a:pt x="8304" y="2730"/>
                  </a:lnTo>
                  <a:lnTo>
                    <a:pt x="8539" y="2588"/>
                  </a:lnTo>
                  <a:lnTo>
                    <a:pt x="8775" y="2400"/>
                  </a:lnTo>
                  <a:lnTo>
                    <a:pt x="8963" y="2188"/>
                  </a:lnTo>
                  <a:lnTo>
                    <a:pt x="9128" y="1953"/>
                  </a:lnTo>
                  <a:lnTo>
                    <a:pt x="9198" y="1765"/>
                  </a:lnTo>
                  <a:lnTo>
                    <a:pt x="9269" y="1577"/>
                  </a:lnTo>
                  <a:lnTo>
                    <a:pt x="9292" y="1365"/>
                  </a:lnTo>
                  <a:lnTo>
                    <a:pt x="9316" y="1130"/>
                  </a:lnTo>
                  <a:lnTo>
                    <a:pt x="9316" y="1"/>
                  </a:lnTo>
                  <a:close/>
                </a:path>
              </a:pathLst>
            </a:custGeom>
            <a:solidFill>
              <a:srgbClr val="E4EC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8" name="Google Shape;938;p29"/>
            <p:cNvSpPr/>
            <p:nvPr/>
          </p:nvSpPr>
          <p:spPr>
            <a:xfrm>
              <a:off x="4729385" y="4468668"/>
              <a:ext cx="284907" cy="226677"/>
            </a:xfrm>
            <a:custGeom>
              <a:rect b="b" l="l" r="r" t="t"/>
              <a:pathLst>
                <a:path extrusionOk="0" h="7412" w="9316">
                  <a:moveTo>
                    <a:pt x="24" y="1"/>
                  </a:moveTo>
                  <a:lnTo>
                    <a:pt x="24" y="166"/>
                  </a:lnTo>
                  <a:lnTo>
                    <a:pt x="0" y="6470"/>
                  </a:lnTo>
                  <a:lnTo>
                    <a:pt x="0" y="7411"/>
                  </a:lnTo>
                  <a:lnTo>
                    <a:pt x="9316" y="7411"/>
                  </a:lnTo>
                  <a:lnTo>
                    <a:pt x="9316" y="6494"/>
                  </a:lnTo>
                  <a:lnTo>
                    <a:pt x="9316" y="166"/>
                  </a:lnTo>
                  <a:lnTo>
                    <a:pt x="9316" y="24"/>
                  </a:lnTo>
                  <a:lnTo>
                    <a:pt x="24" y="1"/>
                  </a:lnTo>
                  <a:close/>
                </a:path>
              </a:pathLst>
            </a:custGeom>
            <a:solidFill>
              <a:srgbClr val="FE7D5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9" name="Google Shape;939;p29"/>
            <p:cNvSpPr/>
            <p:nvPr/>
          </p:nvSpPr>
          <p:spPr>
            <a:xfrm>
              <a:off x="4729385" y="4666530"/>
              <a:ext cx="284907" cy="28809"/>
            </a:xfrm>
            <a:custGeom>
              <a:rect b="b" l="l" r="r" t="t"/>
              <a:pathLst>
                <a:path extrusionOk="0" h="942" w="9316">
                  <a:moveTo>
                    <a:pt x="0" y="0"/>
                  </a:moveTo>
                  <a:lnTo>
                    <a:pt x="0" y="941"/>
                  </a:lnTo>
                  <a:lnTo>
                    <a:pt x="9316" y="941"/>
                  </a:lnTo>
                  <a:lnTo>
                    <a:pt x="9316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465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0" name="Google Shape;940;p29"/>
            <p:cNvSpPr/>
            <p:nvPr/>
          </p:nvSpPr>
          <p:spPr>
            <a:xfrm>
              <a:off x="4729385" y="4245668"/>
              <a:ext cx="284907" cy="616574"/>
            </a:xfrm>
            <a:custGeom>
              <a:rect b="b" l="l" r="r" t="t"/>
              <a:pathLst>
                <a:path extrusionOk="0" fill="none" h="20161" w="9316">
                  <a:moveTo>
                    <a:pt x="9128" y="18749"/>
                  </a:moveTo>
                  <a:lnTo>
                    <a:pt x="9128" y="18749"/>
                  </a:lnTo>
                  <a:lnTo>
                    <a:pt x="8963" y="18984"/>
                  </a:lnTo>
                  <a:lnTo>
                    <a:pt x="8775" y="19196"/>
                  </a:lnTo>
                  <a:lnTo>
                    <a:pt x="8539" y="19384"/>
                  </a:lnTo>
                  <a:lnTo>
                    <a:pt x="8304" y="19526"/>
                  </a:lnTo>
                  <a:lnTo>
                    <a:pt x="8022" y="19620"/>
                  </a:lnTo>
                  <a:lnTo>
                    <a:pt x="7740" y="19667"/>
                  </a:lnTo>
                  <a:lnTo>
                    <a:pt x="7434" y="19690"/>
                  </a:lnTo>
                  <a:lnTo>
                    <a:pt x="7152" y="19667"/>
                  </a:lnTo>
                  <a:lnTo>
                    <a:pt x="7152" y="19667"/>
                  </a:lnTo>
                  <a:lnTo>
                    <a:pt x="6893" y="19596"/>
                  </a:lnTo>
                  <a:lnTo>
                    <a:pt x="6681" y="19526"/>
                  </a:lnTo>
                  <a:lnTo>
                    <a:pt x="6516" y="19455"/>
                  </a:lnTo>
                  <a:lnTo>
                    <a:pt x="6375" y="19408"/>
                  </a:lnTo>
                  <a:lnTo>
                    <a:pt x="6211" y="19290"/>
                  </a:lnTo>
                  <a:lnTo>
                    <a:pt x="6164" y="19243"/>
                  </a:lnTo>
                  <a:lnTo>
                    <a:pt x="6164" y="19243"/>
                  </a:lnTo>
                  <a:lnTo>
                    <a:pt x="6093" y="19431"/>
                  </a:lnTo>
                  <a:lnTo>
                    <a:pt x="5999" y="19573"/>
                  </a:lnTo>
                  <a:lnTo>
                    <a:pt x="5881" y="19690"/>
                  </a:lnTo>
                  <a:lnTo>
                    <a:pt x="5764" y="19808"/>
                  </a:lnTo>
                  <a:lnTo>
                    <a:pt x="5646" y="19902"/>
                  </a:lnTo>
                  <a:lnTo>
                    <a:pt x="5528" y="19973"/>
                  </a:lnTo>
                  <a:lnTo>
                    <a:pt x="5270" y="20090"/>
                  </a:lnTo>
                  <a:lnTo>
                    <a:pt x="5034" y="20137"/>
                  </a:lnTo>
                  <a:lnTo>
                    <a:pt x="4846" y="20161"/>
                  </a:lnTo>
                  <a:lnTo>
                    <a:pt x="4658" y="20161"/>
                  </a:lnTo>
                  <a:lnTo>
                    <a:pt x="4658" y="20161"/>
                  </a:lnTo>
                  <a:lnTo>
                    <a:pt x="4493" y="20137"/>
                  </a:lnTo>
                  <a:lnTo>
                    <a:pt x="4305" y="20114"/>
                  </a:lnTo>
                  <a:lnTo>
                    <a:pt x="4070" y="20043"/>
                  </a:lnTo>
                  <a:lnTo>
                    <a:pt x="3835" y="19925"/>
                  </a:lnTo>
                  <a:lnTo>
                    <a:pt x="3576" y="19761"/>
                  </a:lnTo>
                  <a:lnTo>
                    <a:pt x="3458" y="19643"/>
                  </a:lnTo>
                  <a:lnTo>
                    <a:pt x="3341" y="19526"/>
                  </a:lnTo>
                  <a:lnTo>
                    <a:pt x="3247" y="19408"/>
                  </a:lnTo>
                  <a:lnTo>
                    <a:pt x="3152" y="19243"/>
                  </a:lnTo>
                  <a:lnTo>
                    <a:pt x="3152" y="19243"/>
                  </a:lnTo>
                  <a:lnTo>
                    <a:pt x="3105" y="19290"/>
                  </a:lnTo>
                  <a:lnTo>
                    <a:pt x="2941" y="19384"/>
                  </a:lnTo>
                  <a:lnTo>
                    <a:pt x="2800" y="19455"/>
                  </a:lnTo>
                  <a:lnTo>
                    <a:pt x="2635" y="19526"/>
                  </a:lnTo>
                  <a:lnTo>
                    <a:pt x="2423" y="19596"/>
                  </a:lnTo>
                  <a:lnTo>
                    <a:pt x="2164" y="19643"/>
                  </a:lnTo>
                  <a:lnTo>
                    <a:pt x="2164" y="19643"/>
                  </a:lnTo>
                  <a:lnTo>
                    <a:pt x="1859" y="19690"/>
                  </a:lnTo>
                  <a:lnTo>
                    <a:pt x="1576" y="19667"/>
                  </a:lnTo>
                  <a:lnTo>
                    <a:pt x="1294" y="19620"/>
                  </a:lnTo>
                  <a:lnTo>
                    <a:pt x="1012" y="19526"/>
                  </a:lnTo>
                  <a:lnTo>
                    <a:pt x="776" y="19384"/>
                  </a:lnTo>
                  <a:lnTo>
                    <a:pt x="541" y="19196"/>
                  </a:lnTo>
                  <a:lnTo>
                    <a:pt x="353" y="18984"/>
                  </a:lnTo>
                  <a:lnTo>
                    <a:pt x="188" y="18726"/>
                  </a:lnTo>
                  <a:lnTo>
                    <a:pt x="188" y="18726"/>
                  </a:lnTo>
                  <a:lnTo>
                    <a:pt x="118" y="18561"/>
                  </a:lnTo>
                  <a:lnTo>
                    <a:pt x="47" y="18349"/>
                  </a:lnTo>
                  <a:lnTo>
                    <a:pt x="24" y="18138"/>
                  </a:lnTo>
                  <a:lnTo>
                    <a:pt x="0" y="17926"/>
                  </a:lnTo>
                  <a:lnTo>
                    <a:pt x="24" y="7458"/>
                  </a:lnTo>
                  <a:lnTo>
                    <a:pt x="24" y="7458"/>
                  </a:lnTo>
                  <a:lnTo>
                    <a:pt x="24" y="7293"/>
                  </a:lnTo>
                  <a:lnTo>
                    <a:pt x="24" y="7293"/>
                  </a:lnTo>
                  <a:lnTo>
                    <a:pt x="47" y="7011"/>
                  </a:lnTo>
                  <a:lnTo>
                    <a:pt x="71" y="6752"/>
                  </a:lnTo>
                  <a:lnTo>
                    <a:pt x="118" y="6470"/>
                  </a:lnTo>
                  <a:lnTo>
                    <a:pt x="188" y="6211"/>
                  </a:lnTo>
                  <a:lnTo>
                    <a:pt x="188" y="6211"/>
                  </a:lnTo>
                  <a:lnTo>
                    <a:pt x="282" y="5905"/>
                  </a:lnTo>
                  <a:lnTo>
                    <a:pt x="400" y="5623"/>
                  </a:lnTo>
                  <a:lnTo>
                    <a:pt x="541" y="5317"/>
                  </a:lnTo>
                  <a:lnTo>
                    <a:pt x="706" y="5058"/>
                  </a:lnTo>
                  <a:lnTo>
                    <a:pt x="871" y="4799"/>
                  </a:lnTo>
                  <a:lnTo>
                    <a:pt x="1082" y="4541"/>
                  </a:lnTo>
                  <a:lnTo>
                    <a:pt x="1294" y="4305"/>
                  </a:lnTo>
                  <a:lnTo>
                    <a:pt x="1529" y="4094"/>
                  </a:lnTo>
                  <a:lnTo>
                    <a:pt x="1529" y="4094"/>
                  </a:lnTo>
                  <a:lnTo>
                    <a:pt x="1906" y="3811"/>
                  </a:lnTo>
                  <a:lnTo>
                    <a:pt x="2329" y="3529"/>
                  </a:lnTo>
                  <a:lnTo>
                    <a:pt x="2564" y="3411"/>
                  </a:lnTo>
                  <a:lnTo>
                    <a:pt x="2823" y="3294"/>
                  </a:lnTo>
                  <a:lnTo>
                    <a:pt x="3082" y="3200"/>
                  </a:lnTo>
                  <a:lnTo>
                    <a:pt x="3364" y="3106"/>
                  </a:lnTo>
                  <a:lnTo>
                    <a:pt x="3364" y="0"/>
                  </a:lnTo>
                  <a:lnTo>
                    <a:pt x="5999" y="0"/>
                  </a:lnTo>
                  <a:lnTo>
                    <a:pt x="5975" y="3106"/>
                  </a:lnTo>
                  <a:lnTo>
                    <a:pt x="5975" y="3106"/>
                  </a:lnTo>
                  <a:lnTo>
                    <a:pt x="6258" y="3200"/>
                  </a:lnTo>
                  <a:lnTo>
                    <a:pt x="6540" y="3317"/>
                  </a:lnTo>
                  <a:lnTo>
                    <a:pt x="6799" y="3411"/>
                  </a:lnTo>
                  <a:lnTo>
                    <a:pt x="7034" y="3553"/>
                  </a:lnTo>
                  <a:lnTo>
                    <a:pt x="7457" y="3811"/>
                  </a:lnTo>
                  <a:lnTo>
                    <a:pt x="7834" y="4094"/>
                  </a:lnTo>
                  <a:lnTo>
                    <a:pt x="7834" y="4094"/>
                  </a:lnTo>
                  <a:lnTo>
                    <a:pt x="8045" y="4305"/>
                  </a:lnTo>
                  <a:lnTo>
                    <a:pt x="8281" y="4541"/>
                  </a:lnTo>
                  <a:lnTo>
                    <a:pt x="8469" y="4799"/>
                  </a:lnTo>
                  <a:lnTo>
                    <a:pt x="8634" y="5058"/>
                  </a:lnTo>
                  <a:lnTo>
                    <a:pt x="8798" y="5317"/>
                  </a:lnTo>
                  <a:lnTo>
                    <a:pt x="8939" y="5599"/>
                  </a:lnTo>
                  <a:lnTo>
                    <a:pt x="9057" y="5881"/>
                  </a:lnTo>
                  <a:lnTo>
                    <a:pt x="9151" y="6187"/>
                  </a:lnTo>
                  <a:lnTo>
                    <a:pt x="9151" y="6187"/>
                  </a:lnTo>
                  <a:lnTo>
                    <a:pt x="9222" y="6470"/>
                  </a:lnTo>
                  <a:lnTo>
                    <a:pt x="9269" y="6752"/>
                  </a:lnTo>
                  <a:lnTo>
                    <a:pt x="9316" y="7034"/>
                  </a:lnTo>
                  <a:lnTo>
                    <a:pt x="9316" y="7316"/>
                  </a:lnTo>
                  <a:lnTo>
                    <a:pt x="9316" y="7316"/>
                  </a:lnTo>
                  <a:lnTo>
                    <a:pt x="9316" y="7458"/>
                  </a:lnTo>
                  <a:lnTo>
                    <a:pt x="9316" y="17926"/>
                  </a:lnTo>
                  <a:lnTo>
                    <a:pt x="9316" y="17926"/>
                  </a:lnTo>
                  <a:lnTo>
                    <a:pt x="9292" y="18161"/>
                  </a:lnTo>
                  <a:lnTo>
                    <a:pt x="9269" y="18373"/>
                  </a:lnTo>
                  <a:lnTo>
                    <a:pt x="9198" y="18561"/>
                  </a:lnTo>
                  <a:lnTo>
                    <a:pt x="9128" y="18749"/>
                  </a:lnTo>
                  <a:lnTo>
                    <a:pt x="9128" y="18749"/>
                  </a:lnTo>
                  <a:close/>
                </a:path>
              </a:pathLst>
            </a:custGeom>
            <a:noFill/>
            <a:ln cap="rnd" cmpd="sng" w="18825">
              <a:solidFill>
                <a:srgbClr val="5D5D6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1" name="Google Shape;941;p29"/>
            <p:cNvSpPr/>
            <p:nvPr/>
          </p:nvSpPr>
          <p:spPr>
            <a:xfrm>
              <a:off x="4776144" y="4194597"/>
              <a:ext cx="185636" cy="74132"/>
            </a:xfrm>
            <a:custGeom>
              <a:rect b="b" l="l" r="r" t="t"/>
              <a:pathLst>
                <a:path extrusionOk="0" h="2424" w="6070">
                  <a:moveTo>
                    <a:pt x="1224" y="0"/>
                  </a:moveTo>
                  <a:lnTo>
                    <a:pt x="988" y="24"/>
                  </a:lnTo>
                  <a:lnTo>
                    <a:pt x="753" y="94"/>
                  </a:lnTo>
                  <a:lnTo>
                    <a:pt x="541" y="188"/>
                  </a:lnTo>
                  <a:lnTo>
                    <a:pt x="377" y="353"/>
                  </a:lnTo>
                  <a:lnTo>
                    <a:pt x="212" y="518"/>
                  </a:lnTo>
                  <a:lnTo>
                    <a:pt x="94" y="729"/>
                  </a:lnTo>
                  <a:lnTo>
                    <a:pt x="24" y="965"/>
                  </a:lnTo>
                  <a:lnTo>
                    <a:pt x="0" y="1200"/>
                  </a:lnTo>
                  <a:lnTo>
                    <a:pt x="24" y="1459"/>
                  </a:lnTo>
                  <a:lnTo>
                    <a:pt x="94" y="1694"/>
                  </a:lnTo>
                  <a:lnTo>
                    <a:pt x="212" y="1882"/>
                  </a:lnTo>
                  <a:lnTo>
                    <a:pt x="353" y="2070"/>
                  </a:lnTo>
                  <a:lnTo>
                    <a:pt x="541" y="2211"/>
                  </a:lnTo>
                  <a:lnTo>
                    <a:pt x="753" y="2329"/>
                  </a:lnTo>
                  <a:lnTo>
                    <a:pt x="988" y="2400"/>
                  </a:lnTo>
                  <a:lnTo>
                    <a:pt x="1224" y="2423"/>
                  </a:lnTo>
                  <a:lnTo>
                    <a:pt x="4846" y="2423"/>
                  </a:lnTo>
                  <a:lnTo>
                    <a:pt x="5105" y="2400"/>
                  </a:lnTo>
                  <a:lnTo>
                    <a:pt x="5317" y="2329"/>
                  </a:lnTo>
                  <a:lnTo>
                    <a:pt x="5528" y="2235"/>
                  </a:lnTo>
                  <a:lnTo>
                    <a:pt x="5717" y="2070"/>
                  </a:lnTo>
                  <a:lnTo>
                    <a:pt x="5858" y="1906"/>
                  </a:lnTo>
                  <a:lnTo>
                    <a:pt x="5975" y="1694"/>
                  </a:lnTo>
                  <a:lnTo>
                    <a:pt x="6046" y="1459"/>
                  </a:lnTo>
                  <a:lnTo>
                    <a:pt x="6070" y="1223"/>
                  </a:lnTo>
                  <a:lnTo>
                    <a:pt x="6046" y="965"/>
                  </a:lnTo>
                  <a:lnTo>
                    <a:pt x="5975" y="729"/>
                  </a:lnTo>
                  <a:lnTo>
                    <a:pt x="5858" y="541"/>
                  </a:lnTo>
                  <a:lnTo>
                    <a:pt x="5717" y="353"/>
                  </a:lnTo>
                  <a:lnTo>
                    <a:pt x="5528" y="212"/>
                  </a:lnTo>
                  <a:lnTo>
                    <a:pt x="5317" y="94"/>
                  </a:lnTo>
                  <a:lnTo>
                    <a:pt x="5105" y="24"/>
                  </a:lnTo>
                  <a:lnTo>
                    <a:pt x="4846" y="0"/>
                  </a:lnTo>
                  <a:close/>
                </a:path>
              </a:pathLst>
            </a:custGeom>
            <a:solidFill>
              <a:srgbClr val="FE7D5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2" name="Google Shape;942;p29"/>
            <p:cNvSpPr/>
            <p:nvPr/>
          </p:nvSpPr>
          <p:spPr>
            <a:xfrm>
              <a:off x="4825044" y="4194597"/>
              <a:ext cx="31" cy="74132"/>
            </a:xfrm>
            <a:custGeom>
              <a:rect b="b" l="l" r="r" t="t"/>
              <a:pathLst>
                <a:path extrusionOk="0" fill="none" h="2424" w="1">
                  <a:moveTo>
                    <a:pt x="1" y="0"/>
                  </a:moveTo>
                  <a:lnTo>
                    <a:pt x="1" y="2423"/>
                  </a:lnTo>
                </a:path>
              </a:pathLst>
            </a:custGeom>
            <a:noFill/>
            <a:ln cap="rnd" cmpd="sng" w="13525">
              <a:solidFill>
                <a:srgbClr val="5D5D6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3" name="Google Shape;943;p29"/>
            <p:cNvSpPr/>
            <p:nvPr/>
          </p:nvSpPr>
          <p:spPr>
            <a:xfrm>
              <a:off x="4915687" y="4194597"/>
              <a:ext cx="765" cy="74835"/>
            </a:xfrm>
            <a:custGeom>
              <a:rect b="b" l="l" r="r" t="t"/>
              <a:pathLst>
                <a:path extrusionOk="0" fill="none" h="2447" w="25">
                  <a:moveTo>
                    <a:pt x="24" y="0"/>
                  </a:moveTo>
                  <a:lnTo>
                    <a:pt x="1" y="2447"/>
                  </a:lnTo>
                </a:path>
              </a:pathLst>
            </a:custGeom>
            <a:noFill/>
            <a:ln cap="rnd" cmpd="sng" w="13525">
              <a:solidFill>
                <a:srgbClr val="5D5D6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4" name="Google Shape;944;p29"/>
            <p:cNvSpPr/>
            <p:nvPr/>
          </p:nvSpPr>
          <p:spPr>
            <a:xfrm>
              <a:off x="4870366" y="4194597"/>
              <a:ext cx="31" cy="74835"/>
            </a:xfrm>
            <a:custGeom>
              <a:rect b="b" l="l" r="r" t="t"/>
              <a:pathLst>
                <a:path extrusionOk="0" fill="none" h="2447" w="1">
                  <a:moveTo>
                    <a:pt x="1" y="0"/>
                  </a:moveTo>
                  <a:lnTo>
                    <a:pt x="1" y="2447"/>
                  </a:lnTo>
                </a:path>
              </a:pathLst>
            </a:custGeom>
            <a:noFill/>
            <a:ln cap="rnd" cmpd="sng" w="13525">
              <a:solidFill>
                <a:srgbClr val="5D5D6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5" name="Google Shape;945;p29"/>
            <p:cNvSpPr/>
            <p:nvPr/>
          </p:nvSpPr>
          <p:spPr>
            <a:xfrm>
              <a:off x="4776144" y="4194597"/>
              <a:ext cx="185636" cy="74132"/>
            </a:xfrm>
            <a:custGeom>
              <a:rect b="b" l="l" r="r" t="t"/>
              <a:pathLst>
                <a:path extrusionOk="0" fill="none" h="2424" w="6070">
                  <a:moveTo>
                    <a:pt x="4846" y="2423"/>
                  </a:moveTo>
                  <a:lnTo>
                    <a:pt x="1224" y="2423"/>
                  </a:lnTo>
                  <a:lnTo>
                    <a:pt x="1224" y="2423"/>
                  </a:lnTo>
                  <a:lnTo>
                    <a:pt x="988" y="2400"/>
                  </a:lnTo>
                  <a:lnTo>
                    <a:pt x="753" y="2329"/>
                  </a:lnTo>
                  <a:lnTo>
                    <a:pt x="541" y="2211"/>
                  </a:lnTo>
                  <a:lnTo>
                    <a:pt x="353" y="2070"/>
                  </a:lnTo>
                  <a:lnTo>
                    <a:pt x="212" y="1882"/>
                  </a:lnTo>
                  <a:lnTo>
                    <a:pt x="94" y="1694"/>
                  </a:lnTo>
                  <a:lnTo>
                    <a:pt x="24" y="1459"/>
                  </a:lnTo>
                  <a:lnTo>
                    <a:pt x="0" y="1200"/>
                  </a:lnTo>
                  <a:lnTo>
                    <a:pt x="0" y="1200"/>
                  </a:lnTo>
                  <a:lnTo>
                    <a:pt x="0" y="1200"/>
                  </a:lnTo>
                  <a:lnTo>
                    <a:pt x="24" y="965"/>
                  </a:lnTo>
                  <a:lnTo>
                    <a:pt x="94" y="729"/>
                  </a:lnTo>
                  <a:lnTo>
                    <a:pt x="212" y="518"/>
                  </a:lnTo>
                  <a:lnTo>
                    <a:pt x="377" y="353"/>
                  </a:lnTo>
                  <a:lnTo>
                    <a:pt x="541" y="188"/>
                  </a:lnTo>
                  <a:lnTo>
                    <a:pt x="753" y="94"/>
                  </a:lnTo>
                  <a:lnTo>
                    <a:pt x="988" y="24"/>
                  </a:lnTo>
                  <a:lnTo>
                    <a:pt x="1224" y="0"/>
                  </a:lnTo>
                  <a:lnTo>
                    <a:pt x="4846" y="0"/>
                  </a:lnTo>
                  <a:lnTo>
                    <a:pt x="4846" y="0"/>
                  </a:lnTo>
                  <a:lnTo>
                    <a:pt x="5105" y="24"/>
                  </a:lnTo>
                  <a:lnTo>
                    <a:pt x="5317" y="94"/>
                  </a:lnTo>
                  <a:lnTo>
                    <a:pt x="5528" y="212"/>
                  </a:lnTo>
                  <a:lnTo>
                    <a:pt x="5717" y="353"/>
                  </a:lnTo>
                  <a:lnTo>
                    <a:pt x="5858" y="541"/>
                  </a:lnTo>
                  <a:lnTo>
                    <a:pt x="5975" y="729"/>
                  </a:lnTo>
                  <a:lnTo>
                    <a:pt x="6046" y="965"/>
                  </a:lnTo>
                  <a:lnTo>
                    <a:pt x="6070" y="1223"/>
                  </a:lnTo>
                  <a:lnTo>
                    <a:pt x="6070" y="1223"/>
                  </a:lnTo>
                  <a:lnTo>
                    <a:pt x="6070" y="1223"/>
                  </a:lnTo>
                  <a:lnTo>
                    <a:pt x="6046" y="1459"/>
                  </a:lnTo>
                  <a:lnTo>
                    <a:pt x="5975" y="1694"/>
                  </a:lnTo>
                  <a:lnTo>
                    <a:pt x="5858" y="1906"/>
                  </a:lnTo>
                  <a:lnTo>
                    <a:pt x="5717" y="2070"/>
                  </a:lnTo>
                  <a:lnTo>
                    <a:pt x="5528" y="2235"/>
                  </a:lnTo>
                  <a:lnTo>
                    <a:pt x="5317" y="2329"/>
                  </a:lnTo>
                  <a:lnTo>
                    <a:pt x="5105" y="2400"/>
                  </a:lnTo>
                  <a:lnTo>
                    <a:pt x="4846" y="2423"/>
                  </a:lnTo>
                  <a:lnTo>
                    <a:pt x="4846" y="2423"/>
                  </a:lnTo>
                  <a:close/>
                </a:path>
              </a:pathLst>
            </a:custGeom>
            <a:noFill/>
            <a:ln cap="rnd" cmpd="sng" w="18825">
              <a:solidFill>
                <a:srgbClr val="5D5D6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6" name="Google Shape;946;p29"/>
            <p:cNvSpPr/>
            <p:nvPr/>
          </p:nvSpPr>
          <p:spPr>
            <a:xfrm>
              <a:off x="4720730" y="4521910"/>
              <a:ext cx="620183" cy="350414"/>
            </a:xfrm>
            <a:custGeom>
              <a:rect b="b" l="l" r="r" t="t"/>
              <a:pathLst>
                <a:path extrusionOk="0" h="11458" w="20279">
                  <a:moveTo>
                    <a:pt x="401" y="1"/>
                  </a:moveTo>
                  <a:lnTo>
                    <a:pt x="307" y="48"/>
                  </a:lnTo>
                  <a:lnTo>
                    <a:pt x="213" y="95"/>
                  </a:lnTo>
                  <a:lnTo>
                    <a:pt x="142" y="142"/>
                  </a:lnTo>
                  <a:lnTo>
                    <a:pt x="95" y="212"/>
                  </a:lnTo>
                  <a:lnTo>
                    <a:pt x="48" y="307"/>
                  </a:lnTo>
                  <a:lnTo>
                    <a:pt x="1" y="377"/>
                  </a:lnTo>
                  <a:lnTo>
                    <a:pt x="1" y="495"/>
                  </a:lnTo>
                  <a:lnTo>
                    <a:pt x="1" y="10963"/>
                  </a:lnTo>
                  <a:lnTo>
                    <a:pt x="1" y="11057"/>
                  </a:lnTo>
                  <a:lnTo>
                    <a:pt x="48" y="11151"/>
                  </a:lnTo>
                  <a:lnTo>
                    <a:pt x="95" y="11245"/>
                  </a:lnTo>
                  <a:lnTo>
                    <a:pt x="142" y="11316"/>
                  </a:lnTo>
                  <a:lnTo>
                    <a:pt x="213" y="11363"/>
                  </a:lnTo>
                  <a:lnTo>
                    <a:pt x="307" y="11410"/>
                  </a:lnTo>
                  <a:lnTo>
                    <a:pt x="401" y="11434"/>
                  </a:lnTo>
                  <a:lnTo>
                    <a:pt x="495" y="11457"/>
                  </a:lnTo>
                  <a:lnTo>
                    <a:pt x="19785" y="11457"/>
                  </a:lnTo>
                  <a:lnTo>
                    <a:pt x="19879" y="11434"/>
                  </a:lnTo>
                  <a:lnTo>
                    <a:pt x="19973" y="11410"/>
                  </a:lnTo>
                  <a:lnTo>
                    <a:pt x="20067" y="11363"/>
                  </a:lnTo>
                  <a:lnTo>
                    <a:pt x="20138" y="11316"/>
                  </a:lnTo>
                  <a:lnTo>
                    <a:pt x="20185" y="11245"/>
                  </a:lnTo>
                  <a:lnTo>
                    <a:pt x="20232" y="11151"/>
                  </a:lnTo>
                  <a:lnTo>
                    <a:pt x="20255" y="11057"/>
                  </a:lnTo>
                  <a:lnTo>
                    <a:pt x="20279" y="10963"/>
                  </a:lnTo>
                  <a:lnTo>
                    <a:pt x="20279" y="495"/>
                  </a:lnTo>
                  <a:lnTo>
                    <a:pt x="20255" y="377"/>
                  </a:lnTo>
                  <a:lnTo>
                    <a:pt x="20232" y="307"/>
                  </a:lnTo>
                  <a:lnTo>
                    <a:pt x="20185" y="212"/>
                  </a:lnTo>
                  <a:lnTo>
                    <a:pt x="20138" y="142"/>
                  </a:lnTo>
                  <a:lnTo>
                    <a:pt x="20067" y="95"/>
                  </a:lnTo>
                  <a:lnTo>
                    <a:pt x="19973" y="48"/>
                  </a:lnTo>
                  <a:lnTo>
                    <a:pt x="19879" y="1"/>
                  </a:lnTo>
                  <a:close/>
                </a:path>
              </a:pathLst>
            </a:custGeom>
            <a:solidFill>
              <a:srgbClr val="E4EC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7" name="Google Shape;947;p29"/>
            <p:cNvSpPr/>
            <p:nvPr/>
          </p:nvSpPr>
          <p:spPr>
            <a:xfrm>
              <a:off x="4720730" y="4521910"/>
              <a:ext cx="620183" cy="256862"/>
            </a:xfrm>
            <a:custGeom>
              <a:rect b="b" l="l" r="r" t="t"/>
              <a:pathLst>
                <a:path extrusionOk="0" h="8399" w="20279">
                  <a:moveTo>
                    <a:pt x="401" y="1"/>
                  </a:moveTo>
                  <a:lnTo>
                    <a:pt x="307" y="48"/>
                  </a:lnTo>
                  <a:lnTo>
                    <a:pt x="213" y="95"/>
                  </a:lnTo>
                  <a:lnTo>
                    <a:pt x="142" y="142"/>
                  </a:lnTo>
                  <a:lnTo>
                    <a:pt x="95" y="212"/>
                  </a:lnTo>
                  <a:lnTo>
                    <a:pt x="48" y="307"/>
                  </a:lnTo>
                  <a:lnTo>
                    <a:pt x="1" y="377"/>
                  </a:lnTo>
                  <a:lnTo>
                    <a:pt x="1" y="495"/>
                  </a:lnTo>
                  <a:lnTo>
                    <a:pt x="1" y="7905"/>
                  </a:lnTo>
                  <a:lnTo>
                    <a:pt x="1" y="7999"/>
                  </a:lnTo>
                  <a:lnTo>
                    <a:pt x="48" y="8093"/>
                  </a:lnTo>
                  <a:lnTo>
                    <a:pt x="95" y="8187"/>
                  </a:lnTo>
                  <a:lnTo>
                    <a:pt x="142" y="8258"/>
                  </a:lnTo>
                  <a:lnTo>
                    <a:pt x="213" y="8305"/>
                  </a:lnTo>
                  <a:lnTo>
                    <a:pt x="307" y="8352"/>
                  </a:lnTo>
                  <a:lnTo>
                    <a:pt x="401" y="8375"/>
                  </a:lnTo>
                  <a:lnTo>
                    <a:pt x="495" y="8399"/>
                  </a:lnTo>
                  <a:lnTo>
                    <a:pt x="19785" y="8399"/>
                  </a:lnTo>
                  <a:lnTo>
                    <a:pt x="19879" y="8375"/>
                  </a:lnTo>
                  <a:lnTo>
                    <a:pt x="19973" y="8352"/>
                  </a:lnTo>
                  <a:lnTo>
                    <a:pt x="20067" y="8305"/>
                  </a:lnTo>
                  <a:lnTo>
                    <a:pt x="20138" y="8258"/>
                  </a:lnTo>
                  <a:lnTo>
                    <a:pt x="20185" y="8187"/>
                  </a:lnTo>
                  <a:lnTo>
                    <a:pt x="20232" y="8093"/>
                  </a:lnTo>
                  <a:lnTo>
                    <a:pt x="20255" y="7999"/>
                  </a:lnTo>
                  <a:lnTo>
                    <a:pt x="20279" y="7905"/>
                  </a:lnTo>
                  <a:lnTo>
                    <a:pt x="20279" y="495"/>
                  </a:lnTo>
                  <a:lnTo>
                    <a:pt x="20255" y="377"/>
                  </a:lnTo>
                  <a:lnTo>
                    <a:pt x="20232" y="307"/>
                  </a:lnTo>
                  <a:lnTo>
                    <a:pt x="20185" y="212"/>
                  </a:lnTo>
                  <a:lnTo>
                    <a:pt x="20138" y="142"/>
                  </a:lnTo>
                  <a:lnTo>
                    <a:pt x="20067" y="95"/>
                  </a:lnTo>
                  <a:lnTo>
                    <a:pt x="19973" y="48"/>
                  </a:lnTo>
                  <a:lnTo>
                    <a:pt x="1987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8" name="Google Shape;948;p29"/>
            <p:cNvSpPr/>
            <p:nvPr/>
          </p:nvSpPr>
          <p:spPr>
            <a:xfrm>
              <a:off x="4720730" y="4521910"/>
              <a:ext cx="620183" cy="350414"/>
            </a:xfrm>
            <a:custGeom>
              <a:rect b="b" l="l" r="r" t="t"/>
              <a:pathLst>
                <a:path extrusionOk="0" fill="none" h="11458" w="20279">
                  <a:moveTo>
                    <a:pt x="20279" y="495"/>
                  </a:moveTo>
                  <a:lnTo>
                    <a:pt x="20279" y="10963"/>
                  </a:lnTo>
                  <a:lnTo>
                    <a:pt x="20279" y="10963"/>
                  </a:lnTo>
                  <a:lnTo>
                    <a:pt x="20255" y="11057"/>
                  </a:lnTo>
                  <a:lnTo>
                    <a:pt x="20232" y="11151"/>
                  </a:lnTo>
                  <a:lnTo>
                    <a:pt x="20185" y="11245"/>
                  </a:lnTo>
                  <a:lnTo>
                    <a:pt x="20138" y="11316"/>
                  </a:lnTo>
                  <a:lnTo>
                    <a:pt x="20067" y="11363"/>
                  </a:lnTo>
                  <a:lnTo>
                    <a:pt x="19973" y="11410"/>
                  </a:lnTo>
                  <a:lnTo>
                    <a:pt x="19879" y="11434"/>
                  </a:lnTo>
                  <a:lnTo>
                    <a:pt x="19785" y="11457"/>
                  </a:lnTo>
                  <a:lnTo>
                    <a:pt x="495" y="11457"/>
                  </a:lnTo>
                  <a:lnTo>
                    <a:pt x="495" y="11457"/>
                  </a:lnTo>
                  <a:lnTo>
                    <a:pt x="401" y="11434"/>
                  </a:lnTo>
                  <a:lnTo>
                    <a:pt x="307" y="11410"/>
                  </a:lnTo>
                  <a:lnTo>
                    <a:pt x="213" y="11363"/>
                  </a:lnTo>
                  <a:lnTo>
                    <a:pt x="142" y="11316"/>
                  </a:lnTo>
                  <a:lnTo>
                    <a:pt x="95" y="11245"/>
                  </a:lnTo>
                  <a:lnTo>
                    <a:pt x="48" y="11151"/>
                  </a:lnTo>
                  <a:lnTo>
                    <a:pt x="1" y="11057"/>
                  </a:lnTo>
                  <a:lnTo>
                    <a:pt x="1" y="10963"/>
                  </a:lnTo>
                  <a:lnTo>
                    <a:pt x="1" y="495"/>
                  </a:lnTo>
                  <a:lnTo>
                    <a:pt x="1" y="495"/>
                  </a:lnTo>
                  <a:lnTo>
                    <a:pt x="1" y="377"/>
                  </a:lnTo>
                  <a:lnTo>
                    <a:pt x="48" y="307"/>
                  </a:lnTo>
                  <a:lnTo>
                    <a:pt x="95" y="212"/>
                  </a:lnTo>
                  <a:lnTo>
                    <a:pt x="142" y="142"/>
                  </a:lnTo>
                  <a:lnTo>
                    <a:pt x="213" y="95"/>
                  </a:lnTo>
                  <a:lnTo>
                    <a:pt x="307" y="48"/>
                  </a:lnTo>
                  <a:lnTo>
                    <a:pt x="401" y="1"/>
                  </a:lnTo>
                  <a:lnTo>
                    <a:pt x="495" y="1"/>
                  </a:lnTo>
                  <a:lnTo>
                    <a:pt x="19785" y="1"/>
                  </a:lnTo>
                  <a:lnTo>
                    <a:pt x="19785" y="1"/>
                  </a:lnTo>
                  <a:lnTo>
                    <a:pt x="19879" y="1"/>
                  </a:lnTo>
                  <a:lnTo>
                    <a:pt x="19973" y="48"/>
                  </a:lnTo>
                  <a:lnTo>
                    <a:pt x="20067" y="95"/>
                  </a:lnTo>
                  <a:lnTo>
                    <a:pt x="20138" y="142"/>
                  </a:lnTo>
                  <a:lnTo>
                    <a:pt x="20185" y="212"/>
                  </a:lnTo>
                  <a:lnTo>
                    <a:pt x="20232" y="307"/>
                  </a:lnTo>
                  <a:lnTo>
                    <a:pt x="20255" y="377"/>
                  </a:lnTo>
                  <a:lnTo>
                    <a:pt x="20279" y="495"/>
                  </a:lnTo>
                  <a:lnTo>
                    <a:pt x="20279" y="495"/>
                  </a:lnTo>
                  <a:close/>
                </a:path>
              </a:pathLst>
            </a:custGeom>
            <a:noFill/>
            <a:ln cap="rnd" cmpd="sng" w="18825">
              <a:solidFill>
                <a:srgbClr val="5D5D6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9" name="Google Shape;949;p29"/>
            <p:cNvSpPr/>
            <p:nvPr/>
          </p:nvSpPr>
          <p:spPr>
            <a:xfrm>
              <a:off x="4720730" y="4521910"/>
              <a:ext cx="262643" cy="350414"/>
            </a:xfrm>
            <a:custGeom>
              <a:rect b="b" l="l" r="r" t="t"/>
              <a:pathLst>
                <a:path extrusionOk="0" h="11458" w="8588">
                  <a:moveTo>
                    <a:pt x="401" y="1"/>
                  </a:moveTo>
                  <a:lnTo>
                    <a:pt x="307" y="48"/>
                  </a:lnTo>
                  <a:lnTo>
                    <a:pt x="213" y="95"/>
                  </a:lnTo>
                  <a:lnTo>
                    <a:pt x="142" y="142"/>
                  </a:lnTo>
                  <a:lnTo>
                    <a:pt x="95" y="212"/>
                  </a:lnTo>
                  <a:lnTo>
                    <a:pt x="48" y="307"/>
                  </a:lnTo>
                  <a:lnTo>
                    <a:pt x="1" y="377"/>
                  </a:lnTo>
                  <a:lnTo>
                    <a:pt x="1" y="495"/>
                  </a:lnTo>
                  <a:lnTo>
                    <a:pt x="1" y="10963"/>
                  </a:lnTo>
                  <a:lnTo>
                    <a:pt x="1" y="11057"/>
                  </a:lnTo>
                  <a:lnTo>
                    <a:pt x="48" y="11151"/>
                  </a:lnTo>
                  <a:lnTo>
                    <a:pt x="95" y="11245"/>
                  </a:lnTo>
                  <a:lnTo>
                    <a:pt x="142" y="11316"/>
                  </a:lnTo>
                  <a:lnTo>
                    <a:pt x="213" y="11363"/>
                  </a:lnTo>
                  <a:lnTo>
                    <a:pt x="307" y="11410"/>
                  </a:lnTo>
                  <a:lnTo>
                    <a:pt x="401" y="11434"/>
                  </a:lnTo>
                  <a:lnTo>
                    <a:pt x="495" y="11457"/>
                  </a:lnTo>
                  <a:lnTo>
                    <a:pt x="8117" y="11457"/>
                  </a:lnTo>
                  <a:lnTo>
                    <a:pt x="8211" y="11434"/>
                  </a:lnTo>
                  <a:lnTo>
                    <a:pt x="8305" y="11410"/>
                  </a:lnTo>
                  <a:lnTo>
                    <a:pt x="8376" y="11363"/>
                  </a:lnTo>
                  <a:lnTo>
                    <a:pt x="8446" y="11316"/>
                  </a:lnTo>
                  <a:lnTo>
                    <a:pt x="8517" y="11245"/>
                  </a:lnTo>
                  <a:lnTo>
                    <a:pt x="8540" y="11151"/>
                  </a:lnTo>
                  <a:lnTo>
                    <a:pt x="8587" y="11057"/>
                  </a:lnTo>
                  <a:lnTo>
                    <a:pt x="8587" y="10963"/>
                  </a:lnTo>
                  <a:lnTo>
                    <a:pt x="8587" y="495"/>
                  </a:lnTo>
                  <a:lnTo>
                    <a:pt x="8587" y="377"/>
                  </a:lnTo>
                  <a:lnTo>
                    <a:pt x="8540" y="307"/>
                  </a:lnTo>
                  <a:lnTo>
                    <a:pt x="8517" y="212"/>
                  </a:lnTo>
                  <a:lnTo>
                    <a:pt x="8446" y="142"/>
                  </a:lnTo>
                  <a:lnTo>
                    <a:pt x="8376" y="95"/>
                  </a:lnTo>
                  <a:lnTo>
                    <a:pt x="8305" y="48"/>
                  </a:lnTo>
                  <a:lnTo>
                    <a:pt x="8211" y="1"/>
                  </a:lnTo>
                  <a:close/>
                </a:path>
              </a:pathLst>
            </a:custGeom>
            <a:solidFill>
              <a:srgbClr val="E4EC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0" name="Google Shape;950;p29"/>
            <p:cNvSpPr/>
            <p:nvPr/>
          </p:nvSpPr>
          <p:spPr>
            <a:xfrm>
              <a:off x="4720730" y="4521910"/>
              <a:ext cx="262643" cy="256862"/>
            </a:xfrm>
            <a:custGeom>
              <a:rect b="b" l="l" r="r" t="t"/>
              <a:pathLst>
                <a:path extrusionOk="0" h="8399" w="8588">
                  <a:moveTo>
                    <a:pt x="401" y="1"/>
                  </a:moveTo>
                  <a:lnTo>
                    <a:pt x="307" y="48"/>
                  </a:lnTo>
                  <a:lnTo>
                    <a:pt x="213" y="95"/>
                  </a:lnTo>
                  <a:lnTo>
                    <a:pt x="142" y="142"/>
                  </a:lnTo>
                  <a:lnTo>
                    <a:pt x="95" y="212"/>
                  </a:lnTo>
                  <a:lnTo>
                    <a:pt x="48" y="307"/>
                  </a:lnTo>
                  <a:lnTo>
                    <a:pt x="1" y="377"/>
                  </a:lnTo>
                  <a:lnTo>
                    <a:pt x="1" y="495"/>
                  </a:lnTo>
                  <a:lnTo>
                    <a:pt x="1" y="7905"/>
                  </a:lnTo>
                  <a:lnTo>
                    <a:pt x="1" y="7999"/>
                  </a:lnTo>
                  <a:lnTo>
                    <a:pt x="48" y="8093"/>
                  </a:lnTo>
                  <a:lnTo>
                    <a:pt x="95" y="8187"/>
                  </a:lnTo>
                  <a:lnTo>
                    <a:pt x="142" y="8258"/>
                  </a:lnTo>
                  <a:lnTo>
                    <a:pt x="213" y="8305"/>
                  </a:lnTo>
                  <a:lnTo>
                    <a:pt x="307" y="8352"/>
                  </a:lnTo>
                  <a:lnTo>
                    <a:pt x="401" y="8375"/>
                  </a:lnTo>
                  <a:lnTo>
                    <a:pt x="495" y="8399"/>
                  </a:lnTo>
                  <a:lnTo>
                    <a:pt x="8587" y="8399"/>
                  </a:lnTo>
                  <a:lnTo>
                    <a:pt x="8587" y="495"/>
                  </a:lnTo>
                  <a:lnTo>
                    <a:pt x="8587" y="377"/>
                  </a:lnTo>
                  <a:lnTo>
                    <a:pt x="8540" y="307"/>
                  </a:lnTo>
                  <a:lnTo>
                    <a:pt x="8517" y="212"/>
                  </a:lnTo>
                  <a:lnTo>
                    <a:pt x="8446" y="142"/>
                  </a:lnTo>
                  <a:lnTo>
                    <a:pt x="8376" y="95"/>
                  </a:lnTo>
                  <a:lnTo>
                    <a:pt x="8305" y="48"/>
                  </a:lnTo>
                  <a:lnTo>
                    <a:pt x="82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1" name="Google Shape;951;p29"/>
            <p:cNvSpPr/>
            <p:nvPr/>
          </p:nvSpPr>
          <p:spPr>
            <a:xfrm>
              <a:off x="4720730" y="4521910"/>
              <a:ext cx="262643" cy="350414"/>
            </a:xfrm>
            <a:custGeom>
              <a:rect b="b" l="l" r="r" t="t"/>
              <a:pathLst>
                <a:path extrusionOk="0" fill="none" h="11458" w="8588">
                  <a:moveTo>
                    <a:pt x="8587" y="495"/>
                  </a:moveTo>
                  <a:lnTo>
                    <a:pt x="8587" y="10963"/>
                  </a:lnTo>
                  <a:lnTo>
                    <a:pt x="8587" y="10963"/>
                  </a:lnTo>
                  <a:lnTo>
                    <a:pt x="8587" y="11057"/>
                  </a:lnTo>
                  <a:lnTo>
                    <a:pt x="8540" y="11151"/>
                  </a:lnTo>
                  <a:lnTo>
                    <a:pt x="8517" y="11245"/>
                  </a:lnTo>
                  <a:lnTo>
                    <a:pt x="8446" y="11316"/>
                  </a:lnTo>
                  <a:lnTo>
                    <a:pt x="8376" y="11363"/>
                  </a:lnTo>
                  <a:lnTo>
                    <a:pt x="8305" y="11410"/>
                  </a:lnTo>
                  <a:lnTo>
                    <a:pt x="8211" y="11434"/>
                  </a:lnTo>
                  <a:lnTo>
                    <a:pt x="8117" y="11457"/>
                  </a:lnTo>
                  <a:lnTo>
                    <a:pt x="495" y="11457"/>
                  </a:lnTo>
                  <a:lnTo>
                    <a:pt x="495" y="11457"/>
                  </a:lnTo>
                  <a:lnTo>
                    <a:pt x="401" y="11434"/>
                  </a:lnTo>
                  <a:lnTo>
                    <a:pt x="307" y="11410"/>
                  </a:lnTo>
                  <a:lnTo>
                    <a:pt x="213" y="11363"/>
                  </a:lnTo>
                  <a:lnTo>
                    <a:pt x="142" y="11316"/>
                  </a:lnTo>
                  <a:lnTo>
                    <a:pt x="95" y="11245"/>
                  </a:lnTo>
                  <a:lnTo>
                    <a:pt x="48" y="11151"/>
                  </a:lnTo>
                  <a:lnTo>
                    <a:pt x="1" y="11057"/>
                  </a:lnTo>
                  <a:lnTo>
                    <a:pt x="1" y="10963"/>
                  </a:lnTo>
                  <a:lnTo>
                    <a:pt x="1" y="495"/>
                  </a:lnTo>
                  <a:lnTo>
                    <a:pt x="1" y="495"/>
                  </a:lnTo>
                  <a:lnTo>
                    <a:pt x="1" y="377"/>
                  </a:lnTo>
                  <a:lnTo>
                    <a:pt x="48" y="307"/>
                  </a:lnTo>
                  <a:lnTo>
                    <a:pt x="95" y="212"/>
                  </a:lnTo>
                  <a:lnTo>
                    <a:pt x="142" y="142"/>
                  </a:lnTo>
                  <a:lnTo>
                    <a:pt x="213" y="95"/>
                  </a:lnTo>
                  <a:lnTo>
                    <a:pt x="307" y="48"/>
                  </a:lnTo>
                  <a:lnTo>
                    <a:pt x="401" y="1"/>
                  </a:lnTo>
                  <a:lnTo>
                    <a:pt x="495" y="1"/>
                  </a:lnTo>
                  <a:lnTo>
                    <a:pt x="8117" y="1"/>
                  </a:lnTo>
                  <a:lnTo>
                    <a:pt x="8117" y="1"/>
                  </a:lnTo>
                  <a:lnTo>
                    <a:pt x="8211" y="1"/>
                  </a:lnTo>
                  <a:lnTo>
                    <a:pt x="8305" y="48"/>
                  </a:lnTo>
                  <a:lnTo>
                    <a:pt x="8376" y="95"/>
                  </a:lnTo>
                  <a:lnTo>
                    <a:pt x="8446" y="142"/>
                  </a:lnTo>
                  <a:lnTo>
                    <a:pt x="8517" y="212"/>
                  </a:lnTo>
                  <a:lnTo>
                    <a:pt x="8540" y="307"/>
                  </a:lnTo>
                  <a:lnTo>
                    <a:pt x="8587" y="377"/>
                  </a:lnTo>
                  <a:lnTo>
                    <a:pt x="8587" y="495"/>
                  </a:lnTo>
                  <a:lnTo>
                    <a:pt x="8587" y="495"/>
                  </a:lnTo>
                  <a:close/>
                </a:path>
              </a:pathLst>
            </a:custGeom>
            <a:noFill/>
            <a:ln cap="rnd" cmpd="sng" w="18825">
              <a:solidFill>
                <a:srgbClr val="5D5D6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2" name="Google Shape;952;p29"/>
            <p:cNvSpPr/>
            <p:nvPr/>
          </p:nvSpPr>
          <p:spPr>
            <a:xfrm>
              <a:off x="4968226" y="4521910"/>
              <a:ext cx="461184" cy="155420"/>
            </a:xfrm>
            <a:custGeom>
              <a:rect b="b" l="l" r="r" t="t"/>
              <a:pathLst>
                <a:path extrusionOk="0" h="5082" w="15080">
                  <a:moveTo>
                    <a:pt x="0" y="1"/>
                  </a:moveTo>
                  <a:lnTo>
                    <a:pt x="2988" y="4400"/>
                  </a:lnTo>
                  <a:lnTo>
                    <a:pt x="3105" y="4564"/>
                  </a:lnTo>
                  <a:lnTo>
                    <a:pt x="3247" y="4682"/>
                  </a:lnTo>
                  <a:lnTo>
                    <a:pt x="3388" y="4800"/>
                  </a:lnTo>
                  <a:lnTo>
                    <a:pt x="3552" y="4894"/>
                  </a:lnTo>
                  <a:lnTo>
                    <a:pt x="3717" y="4988"/>
                  </a:lnTo>
                  <a:lnTo>
                    <a:pt x="3882" y="5035"/>
                  </a:lnTo>
                  <a:lnTo>
                    <a:pt x="4070" y="5082"/>
                  </a:lnTo>
                  <a:lnTo>
                    <a:pt x="14562" y="5082"/>
                  </a:lnTo>
                  <a:lnTo>
                    <a:pt x="14703" y="5058"/>
                  </a:lnTo>
                  <a:lnTo>
                    <a:pt x="14844" y="5011"/>
                  </a:lnTo>
                  <a:lnTo>
                    <a:pt x="14938" y="4917"/>
                  </a:lnTo>
                  <a:lnTo>
                    <a:pt x="15032" y="4800"/>
                  </a:lnTo>
                  <a:lnTo>
                    <a:pt x="15079" y="4659"/>
                  </a:lnTo>
                  <a:lnTo>
                    <a:pt x="15079" y="4517"/>
                  </a:lnTo>
                  <a:lnTo>
                    <a:pt x="15056" y="4376"/>
                  </a:lnTo>
                  <a:lnTo>
                    <a:pt x="14985" y="4259"/>
                  </a:lnTo>
                  <a:lnTo>
                    <a:pt x="12562" y="683"/>
                  </a:lnTo>
                  <a:lnTo>
                    <a:pt x="12468" y="518"/>
                  </a:lnTo>
                  <a:lnTo>
                    <a:pt x="12327" y="401"/>
                  </a:lnTo>
                  <a:lnTo>
                    <a:pt x="12186" y="283"/>
                  </a:lnTo>
                  <a:lnTo>
                    <a:pt x="12021" y="189"/>
                  </a:lnTo>
                  <a:lnTo>
                    <a:pt x="11857" y="95"/>
                  </a:lnTo>
                  <a:lnTo>
                    <a:pt x="11668" y="48"/>
                  </a:lnTo>
                  <a:lnTo>
                    <a:pt x="115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3" name="Google Shape;953;p29"/>
            <p:cNvSpPr/>
            <p:nvPr/>
          </p:nvSpPr>
          <p:spPr>
            <a:xfrm>
              <a:off x="5041591" y="4630535"/>
              <a:ext cx="387817" cy="46791"/>
            </a:xfrm>
            <a:custGeom>
              <a:rect b="b" l="l" r="r" t="t"/>
              <a:pathLst>
                <a:path extrusionOk="0" h="1530" w="12681">
                  <a:moveTo>
                    <a:pt x="1" y="1"/>
                  </a:moveTo>
                  <a:lnTo>
                    <a:pt x="589" y="848"/>
                  </a:lnTo>
                  <a:lnTo>
                    <a:pt x="706" y="1012"/>
                  </a:lnTo>
                  <a:lnTo>
                    <a:pt x="848" y="1130"/>
                  </a:lnTo>
                  <a:lnTo>
                    <a:pt x="989" y="1248"/>
                  </a:lnTo>
                  <a:lnTo>
                    <a:pt x="1153" y="1342"/>
                  </a:lnTo>
                  <a:lnTo>
                    <a:pt x="1318" y="1436"/>
                  </a:lnTo>
                  <a:lnTo>
                    <a:pt x="1483" y="1483"/>
                  </a:lnTo>
                  <a:lnTo>
                    <a:pt x="1671" y="1530"/>
                  </a:lnTo>
                  <a:lnTo>
                    <a:pt x="12163" y="1530"/>
                  </a:lnTo>
                  <a:lnTo>
                    <a:pt x="12304" y="1506"/>
                  </a:lnTo>
                  <a:lnTo>
                    <a:pt x="12445" y="1459"/>
                  </a:lnTo>
                  <a:lnTo>
                    <a:pt x="12539" y="1365"/>
                  </a:lnTo>
                  <a:lnTo>
                    <a:pt x="12633" y="1248"/>
                  </a:lnTo>
                  <a:lnTo>
                    <a:pt x="12680" y="1107"/>
                  </a:lnTo>
                  <a:lnTo>
                    <a:pt x="12680" y="965"/>
                  </a:lnTo>
                  <a:lnTo>
                    <a:pt x="12657" y="824"/>
                  </a:lnTo>
                  <a:lnTo>
                    <a:pt x="12586" y="683"/>
                  </a:lnTo>
                  <a:lnTo>
                    <a:pt x="12139" y="1"/>
                  </a:lnTo>
                  <a:lnTo>
                    <a:pt x="12045" y="95"/>
                  </a:lnTo>
                  <a:lnTo>
                    <a:pt x="11951" y="166"/>
                  </a:lnTo>
                  <a:lnTo>
                    <a:pt x="11833" y="213"/>
                  </a:lnTo>
                  <a:lnTo>
                    <a:pt x="11692" y="236"/>
                  </a:lnTo>
                  <a:lnTo>
                    <a:pt x="848" y="236"/>
                  </a:lnTo>
                  <a:lnTo>
                    <a:pt x="612" y="213"/>
                  </a:lnTo>
                  <a:lnTo>
                    <a:pt x="401" y="166"/>
                  </a:lnTo>
                  <a:lnTo>
                    <a:pt x="212" y="9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4EC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4" name="Google Shape;954;p29"/>
            <p:cNvSpPr/>
            <p:nvPr/>
          </p:nvSpPr>
          <p:spPr>
            <a:xfrm>
              <a:off x="4968226" y="4521910"/>
              <a:ext cx="461184" cy="155420"/>
            </a:xfrm>
            <a:custGeom>
              <a:rect b="b" l="l" r="r" t="t"/>
              <a:pathLst>
                <a:path extrusionOk="0" fill="none" h="5082" w="15080">
                  <a:moveTo>
                    <a:pt x="12562" y="683"/>
                  </a:moveTo>
                  <a:lnTo>
                    <a:pt x="14985" y="4259"/>
                  </a:lnTo>
                  <a:lnTo>
                    <a:pt x="14985" y="4259"/>
                  </a:lnTo>
                  <a:lnTo>
                    <a:pt x="15056" y="4376"/>
                  </a:lnTo>
                  <a:lnTo>
                    <a:pt x="15079" y="4517"/>
                  </a:lnTo>
                  <a:lnTo>
                    <a:pt x="15079" y="4659"/>
                  </a:lnTo>
                  <a:lnTo>
                    <a:pt x="15032" y="4800"/>
                  </a:lnTo>
                  <a:lnTo>
                    <a:pt x="14938" y="4917"/>
                  </a:lnTo>
                  <a:lnTo>
                    <a:pt x="14844" y="5011"/>
                  </a:lnTo>
                  <a:lnTo>
                    <a:pt x="14703" y="5058"/>
                  </a:lnTo>
                  <a:lnTo>
                    <a:pt x="14562" y="5082"/>
                  </a:lnTo>
                  <a:lnTo>
                    <a:pt x="4258" y="5082"/>
                  </a:lnTo>
                  <a:lnTo>
                    <a:pt x="4258" y="5082"/>
                  </a:lnTo>
                  <a:lnTo>
                    <a:pt x="4070" y="5082"/>
                  </a:lnTo>
                  <a:lnTo>
                    <a:pt x="3882" y="5035"/>
                  </a:lnTo>
                  <a:lnTo>
                    <a:pt x="3717" y="4988"/>
                  </a:lnTo>
                  <a:lnTo>
                    <a:pt x="3552" y="4894"/>
                  </a:lnTo>
                  <a:lnTo>
                    <a:pt x="3388" y="4800"/>
                  </a:lnTo>
                  <a:lnTo>
                    <a:pt x="3247" y="4682"/>
                  </a:lnTo>
                  <a:lnTo>
                    <a:pt x="3105" y="4564"/>
                  </a:lnTo>
                  <a:lnTo>
                    <a:pt x="2988" y="4400"/>
                  </a:lnTo>
                  <a:lnTo>
                    <a:pt x="0" y="1"/>
                  </a:lnTo>
                  <a:lnTo>
                    <a:pt x="11315" y="1"/>
                  </a:lnTo>
                  <a:lnTo>
                    <a:pt x="11315" y="1"/>
                  </a:lnTo>
                  <a:lnTo>
                    <a:pt x="11504" y="1"/>
                  </a:lnTo>
                  <a:lnTo>
                    <a:pt x="11668" y="48"/>
                  </a:lnTo>
                  <a:lnTo>
                    <a:pt x="11857" y="95"/>
                  </a:lnTo>
                  <a:lnTo>
                    <a:pt x="12021" y="189"/>
                  </a:lnTo>
                  <a:lnTo>
                    <a:pt x="12186" y="283"/>
                  </a:lnTo>
                  <a:lnTo>
                    <a:pt x="12327" y="401"/>
                  </a:lnTo>
                  <a:lnTo>
                    <a:pt x="12468" y="518"/>
                  </a:lnTo>
                  <a:lnTo>
                    <a:pt x="12562" y="683"/>
                  </a:lnTo>
                  <a:lnTo>
                    <a:pt x="12562" y="683"/>
                  </a:lnTo>
                  <a:close/>
                </a:path>
              </a:pathLst>
            </a:custGeom>
            <a:noFill/>
            <a:ln cap="rnd" cmpd="sng" w="18825">
              <a:solidFill>
                <a:srgbClr val="5D5D6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5" name="Google Shape;955;p29"/>
            <p:cNvSpPr/>
            <p:nvPr/>
          </p:nvSpPr>
          <p:spPr>
            <a:xfrm>
              <a:off x="3828669" y="4322641"/>
              <a:ext cx="329526" cy="522349"/>
            </a:xfrm>
            <a:custGeom>
              <a:rect b="b" l="l" r="r" t="t"/>
              <a:pathLst>
                <a:path extrusionOk="0" h="17080" w="10775">
                  <a:moveTo>
                    <a:pt x="4212" y="0"/>
                  </a:moveTo>
                  <a:lnTo>
                    <a:pt x="4000" y="24"/>
                  </a:lnTo>
                  <a:lnTo>
                    <a:pt x="3788" y="95"/>
                  </a:lnTo>
                  <a:lnTo>
                    <a:pt x="3576" y="189"/>
                  </a:lnTo>
                  <a:lnTo>
                    <a:pt x="3365" y="330"/>
                  </a:lnTo>
                  <a:lnTo>
                    <a:pt x="3200" y="494"/>
                  </a:lnTo>
                  <a:lnTo>
                    <a:pt x="3059" y="659"/>
                  </a:lnTo>
                  <a:lnTo>
                    <a:pt x="2941" y="847"/>
                  </a:lnTo>
                  <a:lnTo>
                    <a:pt x="2824" y="1036"/>
                  </a:lnTo>
                  <a:lnTo>
                    <a:pt x="2753" y="1247"/>
                  </a:lnTo>
                  <a:lnTo>
                    <a:pt x="2659" y="1459"/>
                  </a:lnTo>
                  <a:lnTo>
                    <a:pt x="2541" y="1906"/>
                  </a:lnTo>
                  <a:lnTo>
                    <a:pt x="2471" y="2353"/>
                  </a:lnTo>
                  <a:lnTo>
                    <a:pt x="2447" y="2800"/>
                  </a:lnTo>
                  <a:lnTo>
                    <a:pt x="2447" y="3200"/>
                  </a:lnTo>
                  <a:lnTo>
                    <a:pt x="2447" y="3576"/>
                  </a:lnTo>
                  <a:lnTo>
                    <a:pt x="2518" y="4211"/>
                  </a:lnTo>
                  <a:lnTo>
                    <a:pt x="2612" y="4846"/>
                  </a:lnTo>
                  <a:lnTo>
                    <a:pt x="2730" y="5458"/>
                  </a:lnTo>
                  <a:lnTo>
                    <a:pt x="2847" y="6046"/>
                  </a:lnTo>
                  <a:lnTo>
                    <a:pt x="2988" y="6634"/>
                  </a:lnTo>
                  <a:lnTo>
                    <a:pt x="3153" y="7199"/>
                  </a:lnTo>
                  <a:lnTo>
                    <a:pt x="3341" y="7740"/>
                  </a:lnTo>
                  <a:lnTo>
                    <a:pt x="3529" y="8281"/>
                  </a:lnTo>
                  <a:lnTo>
                    <a:pt x="3106" y="7905"/>
                  </a:lnTo>
                  <a:lnTo>
                    <a:pt x="2871" y="7693"/>
                  </a:lnTo>
                  <a:lnTo>
                    <a:pt x="2612" y="7528"/>
                  </a:lnTo>
                  <a:lnTo>
                    <a:pt x="2330" y="7364"/>
                  </a:lnTo>
                  <a:lnTo>
                    <a:pt x="2047" y="7222"/>
                  </a:lnTo>
                  <a:lnTo>
                    <a:pt x="1765" y="7105"/>
                  </a:lnTo>
                  <a:lnTo>
                    <a:pt x="1459" y="7011"/>
                  </a:lnTo>
                  <a:lnTo>
                    <a:pt x="1200" y="6987"/>
                  </a:lnTo>
                  <a:lnTo>
                    <a:pt x="965" y="7011"/>
                  </a:lnTo>
                  <a:lnTo>
                    <a:pt x="777" y="7081"/>
                  </a:lnTo>
                  <a:lnTo>
                    <a:pt x="589" y="7175"/>
                  </a:lnTo>
                  <a:lnTo>
                    <a:pt x="424" y="7317"/>
                  </a:lnTo>
                  <a:lnTo>
                    <a:pt x="283" y="7458"/>
                  </a:lnTo>
                  <a:lnTo>
                    <a:pt x="165" y="7646"/>
                  </a:lnTo>
                  <a:lnTo>
                    <a:pt x="71" y="7834"/>
                  </a:lnTo>
                  <a:lnTo>
                    <a:pt x="24" y="8022"/>
                  </a:lnTo>
                  <a:lnTo>
                    <a:pt x="1" y="8234"/>
                  </a:lnTo>
                  <a:lnTo>
                    <a:pt x="24" y="8446"/>
                  </a:lnTo>
                  <a:lnTo>
                    <a:pt x="71" y="8634"/>
                  </a:lnTo>
                  <a:lnTo>
                    <a:pt x="165" y="8822"/>
                  </a:lnTo>
                  <a:lnTo>
                    <a:pt x="283" y="9010"/>
                  </a:lnTo>
                  <a:lnTo>
                    <a:pt x="471" y="9151"/>
                  </a:lnTo>
                  <a:lnTo>
                    <a:pt x="683" y="9293"/>
                  </a:lnTo>
                  <a:lnTo>
                    <a:pt x="942" y="9410"/>
                  </a:lnTo>
                  <a:lnTo>
                    <a:pt x="1247" y="9481"/>
                  </a:lnTo>
                  <a:lnTo>
                    <a:pt x="1600" y="9551"/>
                  </a:lnTo>
                  <a:lnTo>
                    <a:pt x="1977" y="9575"/>
                  </a:lnTo>
                  <a:lnTo>
                    <a:pt x="2400" y="9551"/>
                  </a:lnTo>
                  <a:lnTo>
                    <a:pt x="2847" y="9504"/>
                  </a:lnTo>
                  <a:lnTo>
                    <a:pt x="3365" y="9387"/>
                  </a:lnTo>
                  <a:lnTo>
                    <a:pt x="3929" y="9222"/>
                  </a:lnTo>
                  <a:lnTo>
                    <a:pt x="4306" y="10045"/>
                  </a:lnTo>
                  <a:lnTo>
                    <a:pt x="4729" y="10822"/>
                  </a:lnTo>
                  <a:lnTo>
                    <a:pt x="5153" y="11551"/>
                  </a:lnTo>
                  <a:lnTo>
                    <a:pt x="5599" y="12233"/>
                  </a:lnTo>
                  <a:lnTo>
                    <a:pt x="6046" y="12868"/>
                  </a:lnTo>
                  <a:lnTo>
                    <a:pt x="6517" y="13456"/>
                  </a:lnTo>
                  <a:lnTo>
                    <a:pt x="6964" y="14021"/>
                  </a:lnTo>
                  <a:lnTo>
                    <a:pt x="7434" y="14515"/>
                  </a:lnTo>
                  <a:lnTo>
                    <a:pt x="7858" y="14985"/>
                  </a:lnTo>
                  <a:lnTo>
                    <a:pt x="8305" y="15409"/>
                  </a:lnTo>
                  <a:lnTo>
                    <a:pt x="8705" y="15785"/>
                  </a:lnTo>
                  <a:lnTo>
                    <a:pt x="9081" y="16115"/>
                  </a:lnTo>
                  <a:lnTo>
                    <a:pt x="9740" y="16656"/>
                  </a:lnTo>
                  <a:lnTo>
                    <a:pt x="10210" y="17009"/>
                  </a:lnTo>
                  <a:lnTo>
                    <a:pt x="10281" y="17056"/>
                  </a:lnTo>
                  <a:lnTo>
                    <a:pt x="10351" y="17079"/>
                  </a:lnTo>
                  <a:lnTo>
                    <a:pt x="10493" y="17079"/>
                  </a:lnTo>
                  <a:lnTo>
                    <a:pt x="10563" y="17056"/>
                  </a:lnTo>
                  <a:lnTo>
                    <a:pt x="10634" y="17032"/>
                  </a:lnTo>
                  <a:lnTo>
                    <a:pt x="10681" y="16985"/>
                  </a:lnTo>
                  <a:lnTo>
                    <a:pt x="10728" y="16914"/>
                  </a:lnTo>
                  <a:lnTo>
                    <a:pt x="10775" y="16797"/>
                  </a:lnTo>
                  <a:lnTo>
                    <a:pt x="10775" y="16656"/>
                  </a:lnTo>
                  <a:lnTo>
                    <a:pt x="10728" y="16538"/>
                  </a:lnTo>
                  <a:lnTo>
                    <a:pt x="10634" y="16444"/>
                  </a:lnTo>
                  <a:lnTo>
                    <a:pt x="10281" y="16162"/>
                  </a:lnTo>
                  <a:lnTo>
                    <a:pt x="9810" y="15809"/>
                  </a:lnTo>
                  <a:lnTo>
                    <a:pt x="9269" y="15315"/>
                  </a:lnTo>
                  <a:lnTo>
                    <a:pt x="8634" y="14727"/>
                  </a:lnTo>
                  <a:lnTo>
                    <a:pt x="7952" y="14044"/>
                  </a:lnTo>
                  <a:lnTo>
                    <a:pt x="7599" y="13645"/>
                  </a:lnTo>
                  <a:lnTo>
                    <a:pt x="7246" y="13221"/>
                  </a:lnTo>
                  <a:lnTo>
                    <a:pt x="6893" y="12774"/>
                  </a:lnTo>
                  <a:lnTo>
                    <a:pt x="6540" y="12304"/>
                  </a:lnTo>
                  <a:lnTo>
                    <a:pt x="6188" y="11810"/>
                  </a:lnTo>
                  <a:lnTo>
                    <a:pt x="5835" y="11269"/>
                  </a:lnTo>
                  <a:lnTo>
                    <a:pt x="6376" y="10939"/>
                  </a:lnTo>
                  <a:lnTo>
                    <a:pt x="6823" y="10633"/>
                  </a:lnTo>
                  <a:lnTo>
                    <a:pt x="7199" y="10304"/>
                  </a:lnTo>
                  <a:lnTo>
                    <a:pt x="7505" y="9998"/>
                  </a:lnTo>
                  <a:lnTo>
                    <a:pt x="7740" y="9692"/>
                  </a:lnTo>
                  <a:lnTo>
                    <a:pt x="7905" y="9410"/>
                  </a:lnTo>
                  <a:lnTo>
                    <a:pt x="8022" y="9128"/>
                  </a:lnTo>
                  <a:lnTo>
                    <a:pt x="8093" y="8846"/>
                  </a:lnTo>
                  <a:lnTo>
                    <a:pt x="8117" y="8657"/>
                  </a:lnTo>
                  <a:lnTo>
                    <a:pt x="8117" y="8469"/>
                  </a:lnTo>
                  <a:lnTo>
                    <a:pt x="8070" y="8281"/>
                  </a:lnTo>
                  <a:lnTo>
                    <a:pt x="7999" y="8116"/>
                  </a:lnTo>
                  <a:lnTo>
                    <a:pt x="7905" y="7975"/>
                  </a:lnTo>
                  <a:lnTo>
                    <a:pt x="7787" y="7834"/>
                  </a:lnTo>
                  <a:lnTo>
                    <a:pt x="7670" y="7716"/>
                  </a:lnTo>
                  <a:lnTo>
                    <a:pt x="7505" y="7622"/>
                  </a:lnTo>
                  <a:lnTo>
                    <a:pt x="7364" y="7552"/>
                  </a:lnTo>
                  <a:lnTo>
                    <a:pt x="7176" y="7505"/>
                  </a:lnTo>
                  <a:lnTo>
                    <a:pt x="7011" y="7481"/>
                  </a:lnTo>
                  <a:lnTo>
                    <a:pt x="6823" y="7481"/>
                  </a:lnTo>
                  <a:lnTo>
                    <a:pt x="6658" y="7505"/>
                  </a:lnTo>
                  <a:lnTo>
                    <a:pt x="6470" y="7552"/>
                  </a:lnTo>
                  <a:lnTo>
                    <a:pt x="6305" y="7646"/>
                  </a:lnTo>
                  <a:lnTo>
                    <a:pt x="6141" y="7763"/>
                  </a:lnTo>
                  <a:lnTo>
                    <a:pt x="5999" y="7881"/>
                  </a:lnTo>
                  <a:lnTo>
                    <a:pt x="5882" y="8022"/>
                  </a:lnTo>
                  <a:lnTo>
                    <a:pt x="5764" y="8187"/>
                  </a:lnTo>
                  <a:lnTo>
                    <a:pt x="5694" y="8352"/>
                  </a:lnTo>
                  <a:lnTo>
                    <a:pt x="5599" y="8516"/>
                  </a:lnTo>
                  <a:lnTo>
                    <a:pt x="5529" y="8681"/>
                  </a:lnTo>
                  <a:lnTo>
                    <a:pt x="5435" y="9057"/>
                  </a:lnTo>
                  <a:lnTo>
                    <a:pt x="5364" y="9410"/>
                  </a:lnTo>
                  <a:lnTo>
                    <a:pt x="5341" y="9787"/>
                  </a:lnTo>
                  <a:lnTo>
                    <a:pt x="5341" y="10139"/>
                  </a:lnTo>
                  <a:lnTo>
                    <a:pt x="5364" y="10492"/>
                  </a:lnTo>
                  <a:lnTo>
                    <a:pt x="4988" y="9810"/>
                  </a:lnTo>
                  <a:lnTo>
                    <a:pt x="4635" y="9081"/>
                  </a:lnTo>
                  <a:lnTo>
                    <a:pt x="4329" y="8328"/>
                  </a:lnTo>
                  <a:lnTo>
                    <a:pt x="4023" y="7552"/>
                  </a:lnTo>
                  <a:lnTo>
                    <a:pt x="3765" y="6728"/>
                  </a:lnTo>
                  <a:lnTo>
                    <a:pt x="3553" y="5858"/>
                  </a:lnTo>
                  <a:lnTo>
                    <a:pt x="3365" y="4964"/>
                  </a:lnTo>
                  <a:lnTo>
                    <a:pt x="3224" y="4047"/>
                  </a:lnTo>
                  <a:lnTo>
                    <a:pt x="3670" y="3811"/>
                  </a:lnTo>
                  <a:lnTo>
                    <a:pt x="4047" y="3553"/>
                  </a:lnTo>
                  <a:lnTo>
                    <a:pt x="4400" y="3294"/>
                  </a:lnTo>
                  <a:lnTo>
                    <a:pt x="4682" y="3012"/>
                  </a:lnTo>
                  <a:lnTo>
                    <a:pt x="4941" y="2729"/>
                  </a:lnTo>
                  <a:lnTo>
                    <a:pt x="5129" y="2447"/>
                  </a:lnTo>
                  <a:lnTo>
                    <a:pt x="5317" y="2141"/>
                  </a:lnTo>
                  <a:lnTo>
                    <a:pt x="5435" y="1859"/>
                  </a:lnTo>
                  <a:lnTo>
                    <a:pt x="5529" y="1624"/>
                  </a:lnTo>
                  <a:lnTo>
                    <a:pt x="5552" y="1388"/>
                  </a:lnTo>
                  <a:lnTo>
                    <a:pt x="5529" y="1177"/>
                  </a:lnTo>
                  <a:lnTo>
                    <a:pt x="5482" y="965"/>
                  </a:lnTo>
                  <a:lnTo>
                    <a:pt x="5411" y="753"/>
                  </a:lnTo>
                  <a:lnTo>
                    <a:pt x="5294" y="589"/>
                  </a:lnTo>
                  <a:lnTo>
                    <a:pt x="5153" y="424"/>
                  </a:lnTo>
                  <a:lnTo>
                    <a:pt x="4988" y="283"/>
                  </a:lnTo>
                  <a:lnTo>
                    <a:pt x="4823" y="165"/>
                  </a:lnTo>
                  <a:lnTo>
                    <a:pt x="4635" y="95"/>
                  </a:lnTo>
                  <a:lnTo>
                    <a:pt x="4423" y="24"/>
                  </a:lnTo>
                  <a:lnTo>
                    <a:pt x="42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6" name="Google Shape;956;p29"/>
            <p:cNvSpPr/>
            <p:nvPr/>
          </p:nvSpPr>
          <p:spPr>
            <a:xfrm>
              <a:off x="3805641" y="4299614"/>
              <a:ext cx="376318" cy="569110"/>
            </a:xfrm>
            <a:custGeom>
              <a:rect b="b" l="l" r="r" t="t"/>
              <a:pathLst>
                <a:path extrusionOk="0" h="18609" w="12305">
                  <a:moveTo>
                    <a:pt x="4965" y="753"/>
                  </a:moveTo>
                  <a:lnTo>
                    <a:pt x="5106" y="777"/>
                  </a:lnTo>
                  <a:lnTo>
                    <a:pt x="5270" y="801"/>
                  </a:lnTo>
                  <a:lnTo>
                    <a:pt x="5412" y="848"/>
                  </a:lnTo>
                  <a:lnTo>
                    <a:pt x="5576" y="918"/>
                  </a:lnTo>
                  <a:lnTo>
                    <a:pt x="5694" y="989"/>
                  </a:lnTo>
                  <a:lnTo>
                    <a:pt x="5835" y="1106"/>
                  </a:lnTo>
                  <a:lnTo>
                    <a:pt x="5953" y="1200"/>
                  </a:lnTo>
                  <a:lnTo>
                    <a:pt x="6047" y="1342"/>
                  </a:lnTo>
                  <a:lnTo>
                    <a:pt x="6141" y="1459"/>
                  </a:lnTo>
                  <a:lnTo>
                    <a:pt x="6211" y="1600"/>
                  </a:lnTo>
                  <a:lnTo>
                    <a:pt x="6258" y="1765"/>
                  </a:lnTo>
                  <a:lnTo>
                    <a:pt x="6282" y="1930"/>
                  </a:lnTo>
                  <a:lnTo>
                    <a:pt x="6305" y="2094"/>
                  </a:lnTo>
                  <a:lnTo>
                    <a:pt x="6282" y="2259"/>
                  </a:lnTo>
                  <a:lnTo>
                    <a:pt x="6258" y="2424"/>
                  </a:lnTo>
                  <a:lnTo>
                    <a:pt x="6188" y="2612"/>
                  </a:lnTo>
                  <a:lnTo>
                    <a:pt x="6070" y="2894"/>
                  </a:lnTo>
                  <a:lnTo>
                    <a:pt x="5882" y="3200"/>
                  </a:lnTo>
                  <a:lnTo>
                    <a:pt x="5694" y="3482"/>
                  </a:lnTo>
                  <a:lnTo>
                    <a:pt x="5435" y="3765"/>
                  </a:lnTo>
                  <a:lnTo>
                    <a:pt x="5153" y="4047"/>
                  </a:lnTo>
                  <a:lnTo>
                    <a:pt x="4800" y="4306"/>
                  </a:lnTo>
                  <a:lnTo>
                    <a:pt x="4423" y="4564"/>
                  </a:lnTo>
                  <a:lnTo>
                    <a:pt x="3977" y="4800"/>
                  </a:lnTo>
                  <a:lnTo>
                    <a:pt x="4118" y="5717"/>
                  </a:lnTo>
                  <a:lnTo>
                    <a:pt x="4306" y="6611"/>
                  </a:lnTo>
                  <a:lnTo>
                    <a:pt x="4518" y="7481"/>
                  </a:lnTo>
                  <a:lnTo>
                    <a:pt x="4776" y="8305"/>
                  </a:lnTo>
                  <a:lnTo>
                    <a:pt x="5082" y="9081"/>
                  </a:lnTo>
                  <a:lnTo>
                    <a:pt x="5388" y="9834"/>
                  </a:lnTo>
                  <a:lnTo>
                    <a:pt x="5741" y="10563"/>
                  </a:lnTo>
                  <a:lnTo>
                    <a:pt x="6117" y="11245"/>
                  </a:lnTo>
                  <a:lnTo>
                    <a:pt x="6094" y="10892"/>
                  </a:lnTo>
                  <a:lnTo>
                    <a:pt x="6094" y="10540"/>
                  </a:lnTo>
                  <a:lnTo>
                    <a:pt x="6117" y="10163"/>
                  </a:lnTo>
                  <a:lnTo>
                    <a:pt x="6188" y="9810"/>
                  </a:lnTo>
                  <a:lnTo>
                    <a:pt x="6282" y="9434"/>
                  </a:lnTo>
                  <a:lnTo>
                    <a:pt x="6352" y="9269"/>
                  </a:lnTo>
                  <a:lnTo>
                    <a:pt x="6447" y="9105"/>
                  </a:lnTo>
                  <a:lnTo>
                    <a:pt x="6517" y="8940"/>
                  </a:lnTo>
                  <a:lnTo>
                    <a:pt x="6635" y="8775"/>
                  </a:lnTo>
                  <a:lnTo>
                    <a:pt x="6752" y="8634"/>
                  </a:lnTo>
                  <a:lnTo>
                    <a:pt x="6894" y="8516"/>
                  </a:lnTo>
                  <a:lnTo>
                    <a:pt x="7082" y="8375"/>
                  </a:lnTo>
                  <a:lnTo>
                    <a:pt x="7270" y="8305"/>
                  </a:lnTo>
                  <a:lnTo>
                    <a:pt x="7458" y="8234"/>
                  </a:lnTo>
                  <a:lnTo>
                    <a:pt x="7670" y="8234"/>
                  </a:lnTo>
                  <a:lnTo>
                    <a:pt x="7929" y="8258"/>
                  </a:lnTo>
                  <a:lnTo>
                    <a:pt x="8164" y="8328"/>
                  </a:lnTo>
                  <a:lnTo>
                    <a:pt x="8376" y="8446"/>
                  </a:lnTo>
                  <a:lnTo>
                    <a:pt x="8564" y="8611"/>
                  </a:lnTo>
                  <a:lnTo>
                    <a:pt x="8728" y="8822"/>
                  </a:lnTo>
                  <a:lnTo>
                    <a:pt x="8775" y="8940"/>
                  </a:lnTo>
                  <a:lnTo>
                    <a:pt x="8823" y="9058"/>
                  </a:lnTo>
                  <a:lnTo>
                    <a:pt x="8846" y="9175"/>
                  </a:lnTo>
                  <a:lnTo>
                    <a:pt x="8870" y="9316"/>
                  </a:lnTo>
                  <a:lnTo>
                    <a:pt x="8870" y="9457"/>
                  </a:lnTo>
                  <a:lnTo>
                    <a:pt x="8846" y="9599"/>
                  </a:lnTo>
                  <a:lnTo>
                    <a:pt x="8775" y="9881"/>
                  </a:lnTo>
                  <a:lnTo>
                    <a:pt x="8658" y="10163"/>
                  </a:lnTo>
                  <a:lnTo>
                    <a:pt x="8493" y="10445"/>
                  </a:lnTo>
                  <a:lnTo>
                    <a:pt x="8258" y="10751"/>
                  </a:lnTo>
                  <a:lnTo>
                    <a:pt x="7952" y="11057"/>
                  </a:lnTo>
                  <a:lnTo>
                    <a:pt x="7576" y="11386"/>
                  </a:lnTo>
                  <a:lnTo>
                    <a:pt x="7129" y="11692"/>
                  </a:lnTo>
                  <a:lnTo>
                    <a:pt x="6588" y="12022"/>
                  </a:lnTo>
                  <a:lnTo>
                    <a:pt x="6941" y="12563"/>
                  </a:lnTo>
                  <a:lnTo>
                    <a:pt x="7293" y="13057"/>
                  </a:lnTo>
                  <a:lnTo>
                    <a:pt x="7646" y="13527"/>
                  </a:lnTo>
                  <a:lnTo>
                    <a:pt x="7999" y="13974"/>
                  </a:lnTo>
                  <a:lnTo>
                    <a:pt x="8352" y="14398"/>
                  </a:lnTo>
                  <a:lnTo>
                    <a:pt x="8705" y="14797"/>
                  </a:lnTo>
                  <a:lnTo>
                    <a:pt x="9387" y="15480"/>
                  </a:lnTo>
                  <a:lnTo>
                    <a:pt x="10022" y="16068"/>
                  </a:lnTo>
                  <a:lnTo>
                    <a:pt x="10563" y="16562"/>
                  </a:lnTo>
                  <a:lnTo>
                    <a:pt x="11034" y="16915"/>
                  </a:lnTo>
                  <a:lnTo>
                    <a:pt x="11387" y="17197"/>
                  </a:lnTo>
                  <a:lnTo>
                    <a:pt x="11481" y="17291"/>
                  </a:lnTo>
                  <a:lnTo>
                    <a:pt x="11528" y="17409"/>
                  </a:lnTo>
                  <a:lnTo>
                    <a:pt x="11528" y="17550"/>
                  </a:lnTo>
                  <a:lnTo>
                    <a:pt x="11481" y="17667"/>
                  </a:lnTo>
                  <a:lnTo>
                    <a:pt x="11434" y="17738"/>
                  </a:lnTo>
                  <a:lnTo>
                    <a:pt x="11340" y="17785"/>
                  </a:lnTo>
                  <a:lnTo>
                    <a:pt x="11269" y="17832"/>
                  </a:lnTo>
                  <a:lnTo>
                    <a:pt x="11057" y="17832"/>
                  </a:lnTo>
                  <a:lnTo>
                    <a:pt x="10963" y="17762"/>
                  </a:lnTo>
                  <a:lnTo>
                    <a:pt x="10493" y="17409"/>
                  </a:lnTo>
                  <a:lnTo>
                    <a:pt x="9834" y="16868"/>
                  </a:lnTo>
                  <a:lnTo>
                    <a:pt x="9458" y="16538"/>
                  </a:lnTo>
                  <a:lnTo>
                    <a:pt x="9058" y="16162"/>
                  </a:lnTo>
                  <a:lnTo>
                    <a:pt x="8611" y="15738"/>
                  </a:lnTo>
                  <a:lnTo>
                    <a:pt x="8187" y="15268"/>
                  </a:lnTo>
                  <a:lnTo>
                    <a:pt x="7717" y="14774"/>
                  </a:lnTo>
                  <a:lnTo>
                    <a:pt x="7270" y="14209"/>
                  </a:lnTo>
                  <a:lnTo>
                    <a:pt x="6799" y="13621"/>
                  </a:lnTo>
                  <a:lnTo>
                    <a:pt x="6352" y="12986"/>
                  </a:lnTo>
                  <a:lnTo>
                    <a:pt x="5906" y="12304"/>
                  </a:lnTo>
                  <a:lnTo>
                    <a:pt x="5482" y="11575"/>
                  </a:lnTo>
                  <a:lnTo>
                    <a:pt x="5059" y="10798"/>
                  </a:lnTo>
                  <a:lnTo>
                    <a:pt x="4682" y="9975"/>
                  </a:lnTo>
                  <a:lnTo>
                    <a:pt x="4141" y="10140"/>
                  </a:lnTo>
                  <a:lnTo>
                    <a:pt x="3647" y="10234"/>
                  </a:lnTo>
                  <a:lnTo>
                    <a:pt x="3177" y="10304"/>
                  </a:lnTo>
                  <a:lnTo>
                    <a:pt x="2777" y="10328"/>
                  </a:lnTo>
                  <a:lnTo>
                    <a:pt x="2377" y="10304"/>
                  </a:lnTo>
                  <a:lnTo>
                    <a:pt x="2024" y="10234"/>
                  </a:lnTo>
                  <a:lnTo>
                    <a:pt x="1695" y="10163"/>
                  </a:lnTo>
                  <a:lnTo>
                    <a:pt x="1436" y="10046"/>
                  </a:lnTo>
                  <a:lnTo>
                    <a:pt x="1224" y="9928"/>
                  </a:lnTo>
                  <a:lnTo>
                    <a:pt x="1060" y="9787"/>
                  </a:lnTo>
                  <a:lnTo>
                    <a:pt x="942" y="9622"/>
                  </a:lnTo>
                  <a:lnTo>
                    <a:pt x="848" y="9434"/>
                  </a:lnTo>
                  <a:lnTo>
                    <a:pt x="801" y="9246"/>
                  </a:lnTo>
                  <a:lnTo>
                    <a:pt x="777" y="9058"/>
                  </a:lnTo>
                  <a:lnTo>
                    <a:pt x="777" y="8869"/>
                  </a:lnTo>
                  <a:lnTo>
                    <a:pt x="801" y="8681"/>
                  </a:lnTo>
                  <a:lnTo>
                    <a:pt x="871" y="8493"/>
                  </a:lnTo>
                  <a:lnTo>
                    <a:pt x="965" y="8328"/>
                  </a:lnTo>
                  <a:lnTo>
                    <a:pt x="1060" y="8164"/>
                  </a:lnTo>
                  <a:lnTo>
                    <a:pt x="1201" y="8022"/>
                  </a:lnTo>
                  <a:lnTo>
                    <a:pt x="1365" y="7905"/>
                  </a:lnTo>
                  <a:lnTo>
                    <a:pt x="1530" y="7834"/>
                  </a:lnTo>
                  <a:lnTo>
                    <a:pt x="1742" y="7764"/>
                  </a:lnTo>
                  <a:lnTo>
                    <a:pt x="1953" y="7740"/>
                  </a:lnTo>
                  <a:lnTo>
                    <a:pt x="2212" y="7764"/>
                  </a:lnTo>
                  <a:lnTo>
                    <a:pt x="2518" y="7858"/>
                  </a:lnTo>
                  <a:lnTo>
                    <a:pt x="2800" y="7975"/>
                  </a:lnTo>
                  <a:lnTo>
                    <a:pt x="3083" y="8117"/>
                  </a:lnTo>
                  <a:lnTo>
                    <a:pt x="3365" y="8281"/>
                  </a:lnTo>
                  <a:lnTo>
                    <a:pt x="3624" y="8446"/>
                  </a:lnTo>
                  <a:lnTo>
                    <a:pt x="3859" y="8658"/>
                  </a:lnTo>
                  <a:lnTo>
                    <a:pt x="4282" y="9034"/>
                  </a:lnTo>
                  <a:lnTo>
                    <a:pt x="4094" y="8493"/>
                  </a:lnTo>
                  <a:lnTo>
                    <a:pt x="3906" y="7952"/>
                  </a:lnTo>
                  <a:lnTo>
                    <a:pt x="3741" y="7387"/>
                  </a:lnTo>
                  <a:lnTo>
                    <a:pt x="3600" y="6799"/>
                  </a:lnTo>
                  <a:lnTo>
                    <a:pt x="3483" y="6211"/>
                  </a:lnTo>
                  <a:lnTo>
                    <a:pt x="3365" y="5599"/>
                  </a:lnTo>
                  <a:lnTo>
                    <a:pt x="3271" y="4964"/>
                  </a:lnTo>
                  <a:lnTo>
                    <a:pt x="3200" y="4329"/>
                  </a:lnTo>
                  <a:lnTo>
                    <a:pt x="3200" y="3953"/>
                  </a:lnTo>
                  <a:lnTo>
                    <a:pt x="3200" y="3553"/>
                  </a:lnTo>
                  <a:lnTo>
                    <a:pt x="3224" y="3106"/>
                  </a:lnTo>
                  <a:lnTo>
                    <a:pt x="3294" y="2659"/>
                  </a:lnTo>
                  <a:lnTo>
                    <a:pt x="3412" y="2212"/>
                  </a:lnTo>
                  <a:lnTo>
                    <a:pt x="3506" y="2000"/>
                  </a:lnTo>
                  <a:lnTo>
                    <a:pt x="3577" y="1789"/>
                  </a:lnTo>
                  <a:lnTo>
                    <a:pt x="3694" y="1600"/>
                  </a:lnTo>
                  <a:lnTo>
                    <a:pt x="3812" y="1412"/>
                  </a:lnTo>
                  <a:lnTo>
                    <a:pt x="3953" y="1247"/>
                  </a:lnTo>
                  <a:lnTo>
                    <a:pt x="4118" y="1083"/>
                  </a:lnTo>
                  <a:lnTo>
                    <a:pt x="4329" y="942"/>
                  </a:lnTo>
                  <a:lnTo>
                    <a:pt x="4541" y="848"/>
                  </a:lnTo>
                  <a:lnTo>
                    <a:pt x="4729" y="777"/>
                  </a:lnTo>
                  <a:lnTo>
                    <a:pt x="4965" y="753"/>
                  </a:lnTo>
                  <a:close/>
                  <a:moveTo>
                    <a:pt x="4776" y="1"/>
                  </a:moveTo>
                  <a:lnTo>
                    <a:pt x="4588" y="24"/>
                  </a:lnTo>
                  <a:lnTo>
                    <a:pt x="4423" y="71"/>
                  </a:lnTo>
                  <a:lnTo>
                    <a:pt x="4259" y="142"/>
                  </a:lnTo>
                  <a:lnTo>
                    <a:pt x="4094" y="212"/>
                  </a:lnTo>
                  <a:lnTo>
                    <a:pt x="3929" y="283"/>
                  </a:lnTo>
                  <a:lnTo>
                    <a:pt x="3765" y="401"/>
                  </a:lnTo>
                  <a:lnTo>
                    <a:pt x="3624" y="518"/>
                  </a:lnTo>
                  <a:lnTo>
                    <a:pt x="3435" y="683"/>
                  </a:lnTo>
                  <a:lnTo>
                    <a:pt x="3271" y="895"/>
                  </a:lnTo>
                  <a:lnTo>
                    <a:pt x="3106" y="1083"/>
                  </a:lnTo>
                  <a:lnTo>
                    <a:pt x="2989" y="1318"/>
                  </a:lnTo>
                  <a:lnTo>
                    <a:pt x="2871" y="1530"/>
                  </a:lnTo>
                  <a:lnTo>
                    <a:pt x="2753" y="1765"/>
                  </a:lnTo>
                  <a:lnTo>
                    <a:pt x="2683" y="2000"/>
                  </a:lnTo>
                  <a:lnTo>
                    <a:pt x="2612" y="2259"/>
                  </a:lnTo>
                  <a:lnTo>
                    <a:pt x="2518" y="2753"/>
                  </a:lnTo>
                  <a:lnTo>
                    <a:pt x="2447" y="3247"/>
                  </a:lnTo>
                  <a:lnTo>
                    <a:pt x="2424" y="3741"/>
                  </a:lnTo>
                  <a:lnTo>
                    <a:pt x="2447" y="4212"/>
                  </a:lnTo>
                  <a:lnTo>
                    <a:pt x="2447" y="4400"/>
                  </a:lnTo>
                  <a:lnTo>
                    <a:pt x="2518" y="5105"/>
                  </a:lnTo>
                  <a:lnTo>
                    <a:pt x="2612" y="5811"/>
                  </a:lnTo>
                  <a:lnTo>
                    <a:pt x="2753" y="6493"/>
                  </a:lnTo>
                  <a:lnTo>
                    <a:pt x="2918" y="7176"/>
                  </a:lnTo>
                  <a:lnTo>
                    <a:pt x="2636" y="7105"/>
                  </a:lnTo>
                  <a:lnTo>
                    <a:pt x="2353" y="7034"/>
                  </a:lnTo>
                  <a:lnTo>
                    <a:pt x="2142" y="6987"/>
                  </a:lnTo>
                  <a:lnTo>
                    <a:pt x="1789" y="6987"/>
                  </a:lnTo>
                  <a:lnTo>
                    <a:pt x="1624" y="7011"/>
                  </a:lnTo>
                  <a:lnTo>
                    <a:pt x="1459" y="7058"/>
                  </a:lnTo>
                  <a:lnTo>
                    <a:pt x="1295" y="7105"/>
                  </a:lnTo>
                  <a:lnTo>
                    <a:pt x="1012" y="7246"/>
                  </a:lnTo>
                  <a:lnTo>
                    <a:pt x="754" y="7411"/>
                  </a:lnTo>
                  <a:lnTo>
                    <a:pt x="518" y="7646"/>
                  </a:lnTo>
                  <a:lnTo>
                    <a:pt x="307" y="7905"/>
                  </a:lnTo>
                  <a:lnTo>
                    <a:pt x="166" y="8211"/>
                  </a:lnTo>
                  <a:lnTo>
                    <a:pt x="95" y="8375"/>
                  </a:lnTo>
                  <a:lnTo>
                    <a:pt x="48" y="8540"/>
                  </a:lnTo>
                  <a:lnTo>
                    <a:pt x="24" y="8705"/>
                  </a:lnTo>
                  <a:lnTo>
                    <a:pt x="1" y="8869"/>
                  </a:lnTo>
                  <a:lnTo>
                    <a:pt x="1" y="9199"/>
                  </a:lnTo>
                  <a:lnTo>
                    <a:pt x="71" y="9528"/>
                  </a:lnTo>
                  <a:lnTo>
                    <a:pt x="189" y="9810"/>
                  </a:lnTo>
                  <a:lnTo>
                    <a:pt x="354" y="10093"/>
                  </a:lnTo>
                  <a:lnTo>
                    <a:pt x="542" y="10351"/>
                  </a:lnTo>
                  <a:lnTo>
                    <a:pt x="801" y="10563"/>
                  </a:lnTo>
                  <a:lnTo>
                    <a:pt x="942" y="10634"/>
                  </a:lnTo>
                  <a:lnTo>
                    <a:pt x="1083" y="10728"/>
                  </a:lnTo>
                  <a:lnTo>
                    <a:pt x="1483" y="10892"/>
                  </a:lnTo>
                  <a:lnTo>
                    <a:pt x="1883" y="10987"/>
                  </a:lnTo>
                  <a:lnTo>
                    <a:pt x="2306" y="11057"/>
                  </a:lnTo>
                  <a:lnTo>
                    <a:pt x="2777" y="11081"/>
                  </a:lnTo>
                  <a:lnTo>
                    <a:pt x="3130" y="11081"/>
                  </a:lnTo>
                  <a:lnTo>
                    <a:pt x="3483" y="11034"/>
                  </a:lnTo>
                  <a:lnTo>
                    <a:pt x="3859" y="10987"/>
                  </a:lnTo>
                  <a:lnTo>
                    <a:pt x="4259" y="10892"/>
                  </a:lnTo>
                  <a:lnTo>
                    <a:pt x="4659" y="11669"/>
                  </a:lnTo>
                  <a:lnTo>
                    <a:pt x="5082" y="12422"/>
                  </a:lnTo>
                  <a:lnTo>
                    <a:pt x="5529" y="13127"/>
                  </a:lnTo>
                  <a:lnTo>
                    <a:pt x="5976" y="13786"/>
                  </a:lnTo>
                  <a:lnTo>
                    <a:pt x="6447" y="14398"/>
                  </a:lnTo>
                  <a:lnTo>
                    <a:pt x="6894" y="14962"/>
                  </a:lnTo>
                  <a:lnTo>
                    <a:pt x="7364" y="15503"/>
                  </a:lnTo>
                  <a:lnTo>
                    <a:pt x="7811" y="15997"/>
                  </a:lnTo>
                  <a:lnTo>
                    <a:pt x="8258" y="16444"/>
                  </a:lnTo>
                  <a:lnTo>
                    <a:pt x="8658" y="16844"/>
                  </a:lnTo>
                  <a:lnTo>
                    <a:pt x="9434" y="17526"/>
                  </a:lnTo>
                  <a:lnTo>
                    <a:pt x="10069" y="18044"/>
                  </a:lnTo>
                  <a:lnTo>
                    <a:pt x="10516" y="18397"/>
                  </a:lnTo>
                  <a:lnTo>
                    <a:pt x="10681" y="18491"/>
                  </a:lnTo>
                  <a:lnTo>
                    <a:pt x="10846" y="18538"/>
                  </a:lnTo>
                  <a:lnTo>
                    <a:pt x="11010" y="18585"/>
                  </a:lnTo>
                  <a:lnTo>
                    <a:pt x="11175" y="18608"/>
                  </a:lnTo>
                  <a:lnTo>
                    <a:pt x="11316" y="18585"/>
                  </a:lnTo>
                  <a:lnTo>
                    <a:pt x="11457" y="18561"/>
                  </a:lnTo>
                  <a:lnTo>
                    <a:pt x="11598" y="18514"/>
                  </a:lnTo>
                  <a:lnTo>
                    <a:pt x="11716" y="18467"/>
                  </a:lnTo>
                  <a:lnTo>
                    <a:pt x="11834" y="18373"/>
                  </a:lnTo>
                  <a:lnTo>
                    <a:pt x="11951" y="18303"/>
                  </a:lnTo>
                  <a:lnTo>
                    <a:pt x="12045" y="18185"/>
                  </a:lnTo>
                  <a:lnTo>
                    <a:pt x="12139" y="18067"/>
                  </a:lnTo>
                  <a:lnTo>
                    <a:pt x="12234" y="17879"/>
                  </a:lnTo>
                  <a:lnTo>
                    <a:pt x="12281" y="17667"/>
                  </a:lnTo>
                  <a:lnTo>
                    <a:pt x="12304" y="17456"/>
                  </a:lnTo>
                  <a:lnTo>
                    <a:pt x="12281" y="17268"/>
                  </a:lnTo>
                  <a:lnTo>
                    <a:pt x="12210" y="17056"/>
                  </a:lnTo>
                  <a:lnTo>
                    <a:pt x="12116" y="16868"/>
                  </a:lnTo>
                  <a:lnTo>
                    <a:pt x="11998" y="16703"/>
                  </a:lnTo>
                  <a:lnTo>
                    <a:pt x="11834" y="16562"/>
                  </a:lnTo>
                  <a:lnTo>
                    <a:pt x="11551" y="16350"/>
                  </a:lnTo>
                  <a:lnTo>
                    <a:pt x="11175" y="16068"/>
                  </a:lnTo>
                  <a:lnTo>
                    <a:pt x="10704" y="15668"/>
                  </a:lnTo>
                  <a:lnTo>
                    <a:pt x="10163" y="15174"/>
                  </a:lnTo>
                  <a:lnTo>
                    <a:pt x="9575" y="14586"/>
                  </a:lnTo>
                  <a:lnTo>
                    <a:pt x="8940" y="13904"/>
                  </a:lnTo>
                  <a:lnTo>
                    <a:pt x="8305" y="13127"/>
                  </a:lnTo>
                  <a:lnTo>
                    <a:pt x="7976" y="12704"/>
                  </a:lnTo>
                  <a:lnTo>
                    <a:pt x="7646" y="12257"/>
                  </a:lnTo>
                  <a:lnTo>
                    <a:pt x="8046" y="11975"/>
                  </a:lnTo>
                  <a:lnTo>
                    <a:pt x="8399" y="11692"/>
                  </a:lnTo>
                  <a:lnTo>
                    <a:pt x="8728" y="11386"/>
                  </a:lnTo>
                  <a:lnTo>
                    <a:pt x="8987" y="11081"/>
                  </a:lnTo>
                  <a:lnTo>
                    <a:pt x="9199" y="10751"/>
                  </a:lnTo>
                  <a:lnTo>
                    <a:pt x="9387" y="10422"/>
                  </a:lnTo>
                  <a:lnTo>
                    <a:pt x="9505" y="10093"/>
                  </a:lnTo>
                  <a:lnTo>
                    <a:pt x="9599" y="9740"/>
                  </a:lnTo>
                  <a:lnTo>
                    <a:pt x="9622" y="9528"/>
                  </a:lnTo>
                  <a:lnTo>
                    <a:pt x="9646" y="9316"/>
                  </a:lnTo>
                  <a:lnTo>
                    <a:pt x="9622" y="9128"/>
                  </a:lnTo>
                  <a:lnTo>
                    <a:pt x="9575" y="8916"/>
                  </a:lnTo>
                  <a:lnTo>
                    <a:pt x="9528" y="8728"/>
                  </a:lnTo>
                  <a:lnTo>
                    <a:pt x="9434" y="8540"/>
                  </a:lnTo>
                  <a:lnTo>
                    <a:pt x="9340" y="8352"/>
                  </a:lnTo>
                  <a:lnTo>
                    <a:pt x="9199" y="8187"/>
                  </a:lnTo>
                  <a:lnTo>
                    <a:pt x="9058" y="8022"/>
                  </a:lnTo>
                  <a:lnTo>
                    <a:pt x="8893" y="7881"/>
                  </a:lnTo>
                  <a:lnTo>
                    <a:pt x="8705" y="7764"/>
                  </a:lnTo>
                  <a:lnTo>
                    <a:pt x="8517" y="7646"/>
                  </a:lnTo>
                  <a:lnTo>
                    <a:pt x="8305" y="7576"/>
                  </a:lnTo>
                  <a:lnTo>
                    <a:pt x="8093" y="7505"/>
                  </a:lnTo>
                  <a:lnTo>
                    <a:pt x="7882" y="7481"/>
                  </a:lnTo>
                  <a:lnTo>
                    <a:pt x="7670" y="7458"/>
                  </a:lnTo>
                  <a:lnTo>
                    <a:pt x="7482" y="7481"/>
                  </a:lnTo>
                  <a:lnTo>
                    <a:pt x="7317" y="7505"/>
                  </a:lnTo>
                  <a:lnTo>
                    <a:pt x="7152" y="7528"/>
                  </a:lnTo>
                  <a:lnTo>
                    <a:pt x="6988" y="7576"/>
                  </a:lnTo>
                  <a:lnTo>
                    <a:pt x="6847" y="7646"/>
                  </a:lnTo>
                  <a:lnTo>
                    <a:pt x="6682" y="7740"/>
                  </a:lnTo>
                  <a:lnTo>
                    <a:pt x="6541" y="7834"/>
                  </a:lnTo>
                  <a:lnTo>
                    <a:pt x="6400" y="7928"/>
                  </a:lnTo>
                  <a:lnTo>
                    <a:pt x="6211" y="8117"/>
                  </a:lnTo>
                  <a:lnTo>
                    <a:pt x="6047" y="8305"/>
                  </a:lnTo>
                  <a:lnTo>
                    <a:pt x="5906" y="8516"/>
                  </a:lnTo>
                  <a:lnTo>
                    <a:pt x="5764" y="8752"/>
                  </a:lnTo>
                  <a:lnTo>
                    <a:pt x="5459" y="7881"/>
                  </a:lnTo>
                  <a:lnTo>
                    <a:pt x="5176" y="7011"/>
                  </a:lnTo>
                  <a:lnTo>
                    <a:pt x="4965" y="6117"/>
                  </a:lnTo>
                  <a:lnTo>
                    <a:pt x="4800" y="5223"/>
                  </a:lnTo>
                  <a:lnTo>
                    <a:pt x="5153" y="4988"/>
                  </a:lnTo>
                  <a:lnTo>
                    <a:pt x="5482" y="4753"/>
                  </a:lnTo>
                  <a:lnTo>
                    <a:pt x="5788" y="4494"/>
                  </a:lnTo>
                  <a:lnTo>
                    <a:pt x="6070" y="4212"/>
                  </a:lnTo>
                  <a:lnTo>
                    <a:pt x="6329" y="3906"/>
                  </a:lnTo>
                  <a:lnTo>
                    <a:pt x="6541" y="3600"/>
                  </a:lnTo>
                  <a:lnTo>
                    <a:pt x="6729" y="3247"/>
                  </a:lnTo>
                  <a:lnTo>
                    <a:pt x="6894" y="2918"/>
                  </a:lnTo>
                  <a:lnTo>
                    <a:pt x="6988" y="2659"/>
                  </a:lnTo>
                  <a:lnTo>
                    <a:pt x="7035" y="2400"/>
                  </a:lnTo>
                  <a:lnTo>
                    <a:pt x="7058" y="2165"/>
                  </a:lnTo>
                  <a:lnTo>
                    <a:pt x="7058" y="1906"/>
                  </a:lnTo>
                  <a:lnTo>
                    <a:pt x="7011" y="1671"/>
                  </a:lnTo>
                  <a:lnTo>
                    <a:pt x="6941" y="1412"/>
                  </a:lnTo>
                  <a:lnTo>
                    <a:pt x="6847" y="1200"/>
                  </a:lnTo>
                  <a:lnTo>
                    <a:pt x="6729" y="965"/>
                  </a:lnTo>
                  <a:lnTo>
                    <a:pt x="6564" y="753"/>
                  </a:lnTo>
                  <a:lnTo>
                    <a:pt x="6376" y="565"/>
                  </a:lnTo>
                  <a:lnTo>
                    <a:pt x="6164" y="401"/>
                  </a:lnTo>
                  <a:lnTo>
                    <a:pt x="5953" y="259"/>
                  </a:lnTo>
                  <a:lnTo>
                    <a:pt x="5717" y="142"/>
                  </a:lnTo>
                  <a:lnTo>
                    <a:pt x="5459" y="71"/>
                  </a:lnTo>
                  <a:lnTo>
                    <a:pt x="5223" y="24"/>
                  </a:lnTo>
                  <a:lnTo>
                    <a:pt x="4965" y="1"/>
                  </a:lnTo>
                  <a:close/>
                </a:path>
              </a:pathLst>
            </a:custGeom>
            <a:solidFill>
              <a:srgbClr val="5D5D6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7" name="Google Shape;957;p29"/>
            <p:cNvSpPr/>
            <p:nvPr/>
          </p:nvSpPr>
          <p:spPr>
            <a:xfrm>
              <a:off x="3829403" y="4322641"/>
              <a:ext cx="328792" cy="522349"/>
            </a:xfrm>
            <a:custGeom>
              <a:rect b="b" l="l" r="r" t="t"/>
              <a:pathLst>
                <a:path extrusionOk="0" fill="none" h="17080" w="10751">
                  <a:moveTo>
                    <a:pt x="4188" y="0"/>
                  </a:moveTo>
                  <a:lnTo>
                    <a:pt x="4188" y="0"/>
                  </a:lnTo>
                  <a:lnTo>
                    <a:pt x="4329" y="24"/>
                  </a:lnTo>
                  <a:lnTo>
                    <a:pt x="4493" y="48"/>
                  </a:lnTo>
                  <a:lnTo>
                    <a:pt x="4635" y="95"/>
                  </a:lnTo>
                  <a:lnTo>
                    <a:pt x="4799" y="165"/>
                  </a:lnTo>
                  <a:lnTo>
                    <a:pt x="4917" y="236"/>
                  </a:lnTo>
                  <a:lnTo>
                    <a:pt x="5058" y="353"/>
                  </a:lnTo>
                  <a:lnTo>
                    <a:pt x="5176" y="447"/>
                  </a:lnTo>
                  <a:lnTo>
                    <a:pt x="5270" y="589"/>
                  </a:lnTo>
                  <a:lnTo>
                    <a:pt x="5364" y="706"/>
                  </a:lnTo>
                  <a:lnTo>
                    <a:pt x="5434" y="847"/>
                  </a:lnTo>
                  <a:lnTo>
                    <a:pt x="5481" y="1012"/>
                  </a:lnTo>
                  <a:lnTo>
                    <a:pt x="5505" y="1177"/>
                  </a:lnTo>
                  <a:lnTo>
                    <a:pt x="5528" y="1341"/>
                  </a:lnTo>
                  <a:lnTo>
                    <a:pt x="5505" y="1506"/>
                  </a:lnTo>
                  <a:lnTo>
                    <a:pt x="5481" y="1671"/>
                  </a:lnTo>
                  <a:lnTo>
                    <a:pt x="5411" y="1859"/>
                  </a:lnTo>
                  <a:lnTo>
                    <a:pt x="5411" y="1859"/>
                  </a:lnTo>
                  <a:lnTo>
                    <a:pt x="5293" y="2141"/>
                  </a:lnTo>
                  <a:lnTo>
                    <a:pt x="5105" y="2447"/>
                  </a:lnTo>
                  <a:lnTo>
                    <a:pt x="4917" y="2729"/>
                  </a:lnTo>
                  <a:lnTo>
                    <a:pt x="4658" y="3012"/>
                  </a:lnTo>
                  <a:lnTo>
                    <a:pt x="4376" y="3294"/>
                  </a:lnTo>
                  <a:lnTo>
                    <a:pt x="4023" y="3553"/>
                  </a:lnTo>
                  <a:lnTo>
                    <a:pt x="3646" y="3811"/>
                  </a:lnTo>
                  <a:lnTo>
                    <a:pt x="3200" y="4047"/>
                  </a:lnTo>
                  <a:lnTo>
                    <a:pt x="3200" y="4047"/>
                  </a:lnTo>
                  <a:lnTo>
                    <a:pt x="3341" y="4964"/>
                  </a:lnTo>
                  <a:lnTo>
                    <a:pt x="3529" y="5858"/>
                  </a:lnTo>
                  <a:lnTo>
                    <a:pt x="3741" y="6728"/>
                  </a:lnTo>
                  <a:lnTo>
                    <a:pt x="3999" y="7552"/>
                  </a:lnTo>
                  <a:lnTo>
                    <a:pt x="4305" y="8328"/>
                  </a:lnTo>
                  <a:lnTo>
                    <a:pt x="4611" y="9081"/>
                  </a:lnTo>
                  <a:lnTo>
                    <a:pt x="4964" y="9810"/>
                  </a:lnTo>
                  <a:lnTo>
                    <a:pt x="5340" y="10492"/>
                  </a:lnTo>
                  <a:lnTo>
                    <a:pt x="5340" y="10492"/>
                  </a:lnTo>
                  <a:lnTo>
                    <a:pt x="5317" y="10139"/>
                  </a:lnTo>
                  <a:lnTo>
                    <a:pt x="5317" y="9787"/>
                  </a:lnTo>
                  <a:lnTo>
                    <a:pt x="5340" y="9410"/>
                  </a:lnTo>
                  <a:lnTo>
                    <a:pt x="5411" y="9057"/>
                  </a:lnTo>
                  <a:lnTo>
                    <a:pt x="5505" y="8681"/>
                  </a:lnTo>
                  <a:lnTo>
                    <a:pt x="5575" y="8516"/>
                  </a:lnTo>
                  <a:lnTo>
                    <a:pt x="5670" y="8352"/>
                  </a:lnTo>
                  <a:lnTo>
                    <a:pt x="5740" y="8187"/>
                  </a:lnTo>
                  <a:lnTo>
                    <a:pt x="5858" y="8022"/>
                  </a:lnTo>
                  <a:lnTo>
                    <a:pt x="5975" y="7881"/>
                  </a:lnTo>
                  <a:lnTo>
                    <a:pt x="6117" y="7763"/>
                  </a:lnTo>
                  <a:lnTo>
                    <a:pt x="6117" y="7763"/>
                  </a:lnTo>
                  <a:lnTo>
                    <a:pt x="6305" y="7622"/>
                  </a:lnTo>
                  <a:lnTo>
                    <a:pt x="6493" y="7552"/>
                  </a:lnTo>
                  <a:lnTo>
                    <a:pt x="6681" y="7481"/>
                  </a:lnTo>
                  <a:lnTo>
                    <a:pt x="6893" y="7481"/>
                  </a:lnTo>
                  <a:lnTo>
                    <a:pt x="6893" y="7481"/>
                  </a:lnTo>
                  <a:lnTo>
                    <a:pt x="7152" y="7505"/>
                  </a:lnTo>
                  <a:lnTo>
                    <a:pt x="7387" y="7575"/>
                  </a:lnTo>
                  <a:lnTo>
                    <a:pt x="7599" y="7693"/>
                  </a:lnTo>
                  <a:lnTo>
                    <a:pt x="7787" y="7858"/>
                  </a:lnTo>
                  <a:lnTo>
                    <a:pt x="7951" y="8069"/>
                  </a:lnTo>
                  <a:lnTo>
                    <a:pt x="7998" y="8187"/>
                  </a:lnTo>
                  <a:lnTo>
                    <a:pt x="8046" y="8305"/>
                  </a:lnTo>
                  <a:lnTo>
                    <a:pt x="8069" y="8422"/>
                  </a:lnTo>
                  <a:lnTo>
                    <a:pt x="8093" y="8563"/>
                  </a:lnTo>
                  <a:lnTo>
                    <a:pt x="8093" y="8704"/>
                  </a:lnTo>
                  <a:lnTo>
                    <a:pt x="8069" y="8846"/>
                  </a:lnTo>
                  <a:lnTo>
                    <a:pt x="8069" y="8846"/>
                  </a:lnTo>
                  <a:lnTo>
                    <a:pt x="7998" y="9128"/>
                  </a:lnTo>
                  <a:lnTo>
                    <a:pt x="7881" y="9410"/>
                  </a:lnTo>
                  <a:lnTo>
                    <a:pt x="7716" y="9692"/>
                  </a:lnTo>
                  <a:lnTo>
                    <a:pt x="7481" y="9998"/>
                  </a:lnTo>
                  <a:lnTo>
                    <a:pt x="7175" y="10304"/>
                  </a:lnTo>
                  <a:lnTo>
                    <a:pt x="6799" y="10633"/>
                  </a:lnTo>
                  <a:lnTo>
                    <a:pt x="6352" y="10939"/>
                  </a:lnTo>
                  <a:lnTo>
                    <a:pt x="5811" y="11269"/>
                  </a:lnTo>
                  <a:lnTo>
                    <a:pt x="5811" y="11269"/>
                  </a:lnTo>
                  <a:lnTo>
                    <a:pt x="6164" y="11810"/>
                  </a:lnTo>
                  <a:lnTo>
                    <a:pt x="6516" y="12304"/>
                  </a:lnTo>
                  <a:lnTo>
                    <a:pt x="6869" y="12774"/>
                  </a:lnTo>
                  <a:lnTo>
                    <a:pt x="7222" y="13221"/>
                  </a:lnTo>
                  <a:lnTo>
                    <a:pt x="7575" y="13645"/>
                  </a:lnTo>
                  <a:lnTo>
                    <a:pt x="7928" y="14044"/>
                  </a:lnTo>
                  <a:lnTo>
                    <a:pt x="8610" y="14727"/>
                  </a:lnTo>
                  <a:lnTo>
                    <a:pt x="9245" y="15315"/>
                  </a:lnTo>
                  <a:lnTo>
                    <a:pt x="9786" y="15809"/>
                  </a:lnTo>
                  <a:lnTo>
                    <a:pt x="10257" y="16162"/>
                  </a:lnTo>
                  <a:lnTo>
                    <a:pt x="10610" y="16444"/>
                  </a:lnTo>
                  <a:lnTo>
                    <a:pt x="10610" y="16444"/>
                  </a:lnTo>
                  <a:lnTo>
                    <a:pt x="10704" y="16538"/>
                  </a:lnTo>
                  <a:lnTo>
                    <a:pt x="10751" y="16656"/>
                  </a:lnTo>
                  <a:lnTo>
                    <a:pt x="10751" y="16797"/>
                  </a:lnTo>
                  <a:lnTo>
                    <a:pt x="10704" y="16914"/>
                  </a:lnTo>
                  <a:lnTo>
                    <a:pt x="10704" y="16914"/>
                  </a:lnTo>
                  <a:lnTo>
                    <a:pt x="10657" y="16985"/>
                  </a:lnTo>
                  <a:lnTo>
                    <a:pt x="10563" y="17032"/>
                  </a:lnTo>
                  <a:lnTo>
                    <a:pt x="10492" y="17079"/>
                  </a:lnTo>
                  <a:lnTo>
                    <a:pt x="10398" y="17079"/>
                  </a:lnTo>
                  <a:lnTo>
                    <a:pt x="10398" y="17079"/>
                  </a:lnTo>
                  <a:lnTo>
                    <a:pt x="10280" y="17079"/>
                  </a:lnTo>
                  <a:lnTo>
                    <a:pt x="10186" y="17009"/>
                  </a:lnTo>
                  <a:lnTo>
                    <a:pt x="10186" y="17009"/>
                  </a:lnTo>
                  <a:lnTo>
                    <a:pt x="9716" y="16656"/>
                  </a:lnTo>
                  <a:lnTo>
                    <a:pt x="9057" y="16115"/>
                  </a:lnTo>
                  <a:lnTo>
                    <a:pt x="8681" y="15785"/>
                  </a:lnTo>
                  <a:lnTo>
                    <a:pt x="8281" y="15409"/>
                  </a:lnTo>
                  <a:lnTo>
                    <a:pt x="7834" y="14985"/>
                  </a:lnTo>
                  <a:lnTo>
                    <a:pt x="7410" y="14515"/>
                  </a:lnTo>
                  <a:lnTo>
                    <a:pt x="6940" y="14021"/>
                  </a:lnTo>
                  <a:lnTo>
                    <a:pt x="6493" y="13456"/>
                  </a:lnTo>
                  <a:lnTo>
                    <a:pt x="6022" y="12868"/>
                  </a:lnTo>
                  <a:lnTo>
                    <a:pt x="5575" y="12233"/>
                  </a:lnTo>
                  <a:lnTo>
                    <a:pt x="5129" y="11551"/>
                  </a:lnTo>
                  <a:lnTo>
                    <a:pt x="4705" y="10822"/>
                  </a:lnTo>
                  <a:lnTo>
                    <a:pt x="4282" y="10045"/>
                  </a:lnTo>
                  <a:lnTo>
                    <a:pt x="3905" y="9222"/>
                  </a:lnTo>
                  <a:lnTo>
                    <a:pt x="3905" y="9222"/>
                  </a:lnTo>
                  <a:lnTo>
                    <a:pt x="3364" y="9387"/>
                  </a:lnTo>
                  <a:lnTo>
                    <a:pt x="2870" y="9481"/>
                  </a:lnTo>
                  <a:lnTo>
                    <a:pt x="2400" y="9551"/>
                  </a:lnTo>
                  <a:lnTo>
                    <a:pt x="2000" y="9575"/>
                  </a:lnTo>
                  <a:lnTo>
                    <a:pt x="2000" y="9575"/>
                  </a:lnTo>
                  <a:lnTo>
                    <a:pt x="1600" y="9551"/>
                  </a:lnTo>
                  <a:lnTo>
                    <a:pt x="1247" y="9481"/>
                  </a:lnTo>
                  <a:lnTo>
                    <a:pt x="918" y="9410"/>
                  </a:lnTo>
                  <a:lnTo>
                    <a:pt x="659" y="9293"/>
                  </a:lnTo>
                  <a:lnTo>
                    <a:pt x="659" y="9293"/>
                  </a:lnTo>
                  <a:lnTo>
                    <a:pt x="447" y="9175"/>
                  </a:lnTo>
                  <a:lnTo>
                    <a:pt x="283" y="9034"/>
                  </a:lnTo>
                  <a:lnTo>
                    <a:pt x="165" y="8869"/>
                  </a:lnTo>
                  <a:lnTo>
                    <a:pt x="71" y="8681"/>
                  </a:lnTo>
                  <a:lnTo>
                    <a:pt x="24" y="8493"/>
                  </a:lnTo>
                  <a:lnTo>
                    <a:pt x="0" y="8305"/>
                  </a:lnTo>
                  <a:lnTo>
                    <a:pt x="0" y="8116"/>
                  </a:lnTo>
                  <a:lnTo>
                    <a:pt x="24" y="7928"/>
                  </a:lnTo>
                  <a:lnTo>
                    <a:pt x="94" y="7740"/>
                  </a:lnTo>
                  <a:lnTo>
                    <a:pt x="188" y="7575"/>
                  </a:lnTo>
                  <a:lnTo>
                    <a:pt x="283" y="7411"/>
                  </a:lnTo>
                  <a:lnTo>
                    <a:pt x="424" y="7269"/>
                  </a:lnTo>
                  <a:lnTo>
                    <a:pt x="588" y="7152"/>
                  </a:lnTo>
                  <a:lnTo>
                    <a:pt x="753" y="7081"/>
                  </a:lnTo>
                  <a:lnTo>
                    <a:pt x="965" y="7011"/>
                  </a:lnTo>
                  <a:lnTo>
                    <a:pt x="1176" y="6987"/>
                  </a:lnTo>
                  <a:lnTo>
                    <a:pt x="1176" y="6987"/>
                  </a:lnTo>
                  <a:lnTo>
                    <a:pt x="1435" y="7011"/>
                  </a:lnTo>
                  <a:lnTo>
                    <a:pt x="1435" y="7011"/>
                  </a:lnTo>
                  <a:lnTo>
                    <a:pt x="1741" y="7105"/>
                  </a:lnTo>
                  <a:lnTo>
                    <a:pt x="2023" y="7222"/>
                  </a:lnTo>
                  <a:lnTo>
                    <a:pt x="2306" y="7364"/>
                  </a:lnTo>
                  <a:lnTo>
                    <a:pt x="2588" y="7528"/>
                  </a:lnTo>
                  <a:lnTo>
                    <a:pt x="2847" y="7693"/>
                  </a:lnTo>
                  <a:lnTo>
                    <a:pt x="3082" y="7905"/>
                  </a:lnTo>
                  <a:lnTo>
                    <a:pt x="3505" y="8281"/>
                  </a:lnTo>
                  <a:lnTo>
                    <a:pt x="3505" y="8281"/>
                  </a:lnTo>
                  <a:lnTo>
                    <a:pt x="3317" y="7740"/>
                  </a:lnTo>
                  <a:lnTo>
                    <a:pt x="3129" y="7199"/>
                  </a:lnTo>
                  <a:lnTo>
                    <a:pt x="2964" y="6634"/>
                  </a:lnTo>
                  <a:lnTo>
                    <a:pt x="2823" y="6046"/>
                  </a:lnTo>
                  <a:lnTo>
                    <a:pt x="2706" y="5458"/>
                  </a:lnTo>
                  <a:lnTo>
                    <a:pt x="2588" y="4846"/>
                  </a:lnTo>
                  <a:lnTo>
                    <a:pt x="2494" y="4211"/>
                  </a:lnTo>
                  <a:lnTo>
                    <a:pt x="2423" y="3576"/>
                  </a:lnTo>
                  <a:lnTo>
                    <a:pt x="2423" y="3576"/>
                  </a:lnTo>
                  <a:lnTo>
                    <a:pt x="2423" y="3576"/>
                  </a:lnTo>
                  <a:lnTo>
                    <a:pt x="2423" y="3200"/>
                  </a:lnTo>
                  <a:lnTo>
                    <a:pt x="2423" y="2800"/>
                  </a:lnTo>
                  <a:lnTo>
                    <a:pt x="2447" y="2353"/>
                  </a:lnTo>
                  <a:lnTo>
                    <a:pt x="2517" y="1906"/>
                  </a:lnTo>
                  <a:lnTo>
                    <a:pt x="2635" y="1459"/>
                  </a:lnTo>
                  <a:lnTo>
                    <a:pt x="2729" y="1247"/>
                  </a:lnTo>
                  <a:lnTo>
                    <a:pt x="2800" y="1036"/>
                  </a:lnTo>
                  <a:lnTo>
                    <a:pt x="2917" y="847"/>
                  </a:lnTo>
                  <a:lnTo>
                    <a:pt x="3035" y="659"/>
                  </a:lnTo>
                  <a:lnTo>
                    <a:pt x="3176" y="494"/>
                  </a:lnTo>
                  <a:lnTo>
                    <a:pt x="3341" y="330"/>
                  </a:lnTo>
                  <a:lnTo>
                    <a:pt x="3341" y="330"/>
                  </a:lnTo>
                  <a:lnTo>
                    <a:pt x="3552" y="189"/>
                  </a:lnTo>
                  <a:lnTo>
                    <a:pt x="3764" y="95"/>
                  </a:lnTo>
                  <a:lnTo>
                    <a:pt x="3952" y="24"/>
                  </a:lnTo>
                  <a:lnTo>
                    <a:pt x="4188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8" name="Google Shape;958;p29"/>
            <p:cNvSpPr/>
            <p:nvPr/>
          </p:nvSpPr>
          <p:spPr>
            <a:xfrm>
              <a:off x="3805641" y="4299614"/>
              <a:ext cx="376318" cy="569110"/>
            </a:xfrm>
            <a:custGeom>
              <a:rect b="b" l="l" r="r" t="t"/>
              <a:pathLst>
                <a:path extrusionOk="0" fill="none" h="18609" w="12305">
                  <a:moveTo>
                    <a:pt x="4965" y="1"/>
                  </a:moveTo>
                  <a:lnTo>
                    <a:pt x="4965" y="1"/>
                  </a:lnTo>
                  <a:lnTo>
                    <a:pt x="4965" y="1"/>
                  </a:lnTo>
                  <a:lnTo>
                    <a:pt x="4965" y="1"/>
                  </a:lnTo>
                  <a:lnTo>
                    <a:pt x="4776" y="1"/>
                  </a:lnTo>
                  <a:lnTo>
                    <a:pt x="4588" y="24"/>
                  </a:lnTo>
                  <a:lnTo>
                    <a:pt x="4423" y="71"/>
                  </a:lnTo>
                  <a:lnTo>
                    <a:pt x="4259" y="142"/>
                  </a:lnTo>
                  <a:lnTo>
                    <a:pt x="4094" y="212"/>
                  </a:lnTo>
                  <a:lnTo>
                    <a:pt x="3929" y="283"/>
                  </a:lnTo>
                  <a:lnTo>
                    <a:pt x="3765" y="401"/>
                  </a:lnTo>
                  <a:lnTo>
                    <a:pt x="3624" y="518"/>
                  </a:lnTo>
                  <a:lnTo>
                    <a:pt x="3624" y="518"/>
                  </a:lnTo>
                  <a:lnTo>
                    <a:pt x="3435" y="683"/>
                  </a:lnTo>
                  <a:lnTo>
                    <a:pt x="3271" y="895"/>
                  </a:lnTo>
                  <a:lnTo>
                    <a:pt x="3106" y="1083"/>
                  </a:lnTo>
                  <a:lnTo>
                    <a:pt x="2989" y="1318"/>
                  </a:lnTo>
                  <a:lnTo>
                    <a:pt x="2871" y="1530"/>
                  </a:lnTo>
                  <a:lnTo>
                    <a:pt x="2753" y="1765"/>
                  </a:lnTo>
                  <a:lnTo>
                    <a:pt x="2683" y="2000"/>
                  </a:lnTo>
                  <a:lnTo>
                    <a:pt x="2612" y="2259"/>
                  </a:lnTo>
                  <a:lnTo>
                    <a:pt x="2518" y="2753"/>
                  </a:lnTo>
                  <a:lnTo>
                    <a:pt x="2447" y="3247"/>
                  </a:lnTo>
                  <a:lnTo>
                    <a:pt x="2424" y="3741"/>
                  </a:lnTo>
                  <a:lnTo>
                    <a:pt x="2447" y="4212"/>
                  </a:lnTo>
                  <a:lnTo>
                    <a:pt x="2447" y="4212"/>
                  </a:lnTo>
                  <a:lnTo>
                    <a:pt x="2447" y="4400"/>
                  </a:lnTo>
                  <a:lnTo>
                    <a:pt x="2447" y="4400"/>
                  </a:lnTo>
                  <a:lnTo>
                    <a:pt x="2518" y="5105"/>
                  </a:lnTo>
                  <a:lnTo>
                    <a:pt x="2612" y="5811"/>
                  </a:lnTo>
                  <a:lnTo>
                    <a:pt x="2753" y="6493"/>
                  </a:lnTo>
                  <a:lnTo>
                    <a:pt x="2918" y="7176"/>
                  </a:lnTo>
                  <a:lnTo>
                    <a:pt x="2918" y="7176"/>
                  </a:lnTo>
                  <a:lnTo>
                    <a:pt x="2636" y="7105"/>
                  </a:lnTo>
                  <a:lnTo>
                    <a:pt x="2353" y="7034"/>
                  </a:lnTo>
                  <a:lnTo>
                    <a:pt x="2353" y="7034"/>
                  </a:lnTo>
                  <a:lnTo>
                    <a:pt x="2142" y="6987"/>
                  </a:lnTo>
                  <a:lnTo>
                    <a:pt x="1953" y="6987"/>
                  </a:lnTo>
                  <a:lnTo>
                    <a:pt x="1953" y="6987"/>
                  </a:lnTo>
                  <a:lnTo>
                    <a:pt x="1953" y="6987"/>
                  </a:lnTo>
                  <a:lnTo>
                    <a:pt x="1953" y="6987"/>
                  </a:lnTo>
                  <a:lnTo>
                    <a:pt x="1789" y="6987"/>
                  </a:lnTo>
                  <a:lnTo>
                    <a:pt x="1624" y="7011"/>
                  </a:lnTo>
                  <a:lnTo>
                    <a:pt x="1459" y="7058"/>
                  </a:lnTo>
                  <a:lnTo>
                    <a:pt x="1295" y="7105"/>
                  </a:lnTo>
                  <a:lnTo>
                    <a:pt x="1012" y="7246"/>
                  </a:lnTo>
                  <a:lnTo>
                    <a:pt x="754" y="7411"/>
                  </a:lnTo>
                  <a:lnTo>
                    <a:pt x="518" y="7646"/>
                  </a:lnTo>
                  <a:lnTo>
                    <a:pt x="307" y="7905"/>
                  </a:lnTo>
                  <a:lnTo>
                    <a:pt x="166" y="8211"/>
                  </a:lnTo>
                  <a:lnTo>
                    <a:pt x="95" y="8375"/>
                  </a:lnTo>
                  <a:lnTo>
                    <a:pt x="48" y="8540"/>
                  </a:lnTo>
                  <a:lnTo>
                    <a:pt x="48" y="8540"/>
                  </a:lnTo>
                  <a:lnTo>
                    <a:pt x="24" y="8705"/>
                  </a:lnTo>
                  <a:lnTo>
                    <a:pt x="1" y="8869"/>
                  </a:lnTo>
                  <a:lnTo>
                    <a:pt x="1" y="9199"/>
                  </a:lnTo>
                  <a:lnTo>
                    <a:pt x="71" y="9528"/>
                  </a:lnTo>
                  <a:lnTo>
                    <a:pt x="189" y="9810"/>
                  </a:lnTo>
                  <a:lnTo>
                    <a:pt x="354" y="10093"/>
                  </a:lnTo>
                  <a:lnTo>
                    <a:pt x="542" y="10351"/>
                  </a:lnTo>
                  <a:lnTo>
                    <a:pt x="801" y="10563"/>
                  </a:lnTo>
                  <a:lnTo>
                    <a:pt x="942" y="10634"/>
                  </a:lnTo>
                  <a:lnTo>
                    <a:pt x="1083" y="10728"/>
                  </a:lnTo>
                  <a:lnTo>
                    <a:pt x="1083" y="10728"/>
                  </a:lnTo>
                  <a:lnTo>
                    <a:pt x="1483" y="10892"/>
                  </a:lnTo>
                  <a:lnTo>
                    <a:pt x="1883" y="10987"/>
                  </a:lnTo>
                  <a:lnTo>
                    <a:pt x="2306" y="11057"/>
                  </a:lnTo>
                  <a:lnTo>
                    <a:pt x="2777" y="11081"/>
                  </a:lnTo>
                  <a:lnTo>
                    <a:pt x="2777" y="11081"/>
                  </a:lnTo>
                  <a:lnTo>
                    <a:pt x="3130" y="11081"/>
                  </a:lnTo>
                  <a:lnTo>
                    <a:pt x="3483" y="11034"/>
                  </a:lnTo>
                  <a:lnTo>
                    <a:pt x="3859" y="10987"/>
                  </a:lnTo>
                  <a:lnTo>
                    <a:pt x="4259" y="10892"/>
                  </a:lnTo>
                  <a:lnTo>
                    <a:pt x="4259" y="10892"/>
                  </a:lnTo>
                  <a:lnTo>
                    <a:pt x="4659" y="11669"/>
                  </a:lnTo>
                  <a:lnTo>
                    <a:pt x="5082" y="12422"/>
                  </a:lnTo>
                  <a:lnTo>
                    <a:pt x="5529" y="13127"/>
                  </a:lnTo>
                  <a:lnTo>
                    <a:pt x="5976" y="13786"/>
                  </a:lnTo>
                  <a:lnTo>
                    <a:pt x="6447" y="14398"/>
                  </a:lnTo>
                  <a:lnTo>
                    <a:pt x="6894" y="14962"/>
                  </a:lnTo>
                  <a:lnTo>
                    <a:pt x="7364" y="15503"/>
                  </a:lnTo>
                  <a:lnTo>
                    <a:pt x="7811" y="15997"/>
                  </a:lnTo>
                  <a:lnTo>
                    <a:pt x="8258" y="16444"/>
                  </a:lnTo>
                  <a:lnTo>
                    <a:pt x="8658" y="16844"/>
                  </a:lnTo>
                  <a:lnTo>
                    <a:pt x="9434" y="17526"/>
                  </a:lnTo>
                  <a:lnTo>
                    <a:pt x="10069" y="18044"/>
                  </a:lnTo>
                  <a:lnTo>
                    <a:pt x="10516" y="18397"/>
                  </a:lnTo>
                  <a:lnTo>
                    <a:pt x="10516" y="18397"/>
                  </a:lnTo>
                  <a:lnTo>
                    <a:pt x="10681" y="18491"/>
                  </a:lnTo>
                  <a:lnTo>
                    <a:pt x="10846" y="18538"/>
                  </a:lnTo>
                  <a:lnTo>
                    <a:pt x="11010" y="18585"/>
                  </a:lnTo>
                  <a:lnTo>
                    <a:pt x="11175" y="18608"/>
                  </a:lnTo>
                  <a:lnTo>
                    <a:pt x="11175" y="18608"/>
                  </a:lnTo>
                  <a:lnTo>
                    <a:pt x="11316" y="18585"/>
                  </a:lnTo>
                  <a:lnTo>
                    <a:pt x="11457" y="18561"/>
                  </a:lnTo>
                  <a:lnTo>
                    <a:pt x="11598" y="18514"/>
                  </a:lnTo>
                  <a:lnTo>
                    <a:pt x="11716" y="18467"/>
                  </a:lnTo>
                  <a:lnTo>
                    <a:pt x="11834" y="18373"/>
                  </a:lnTo>
                  <a:lnTo>
                    <a:pt x="11951" y="18303"/>
                  </a:lnTo>
                  <a:lnTo>
                    <a:pt x="12045" y="18185"/>
                  </a:lnTo>
                  <a:lnTo>
                    <a:pt x="12139" y="18067"/>
                  </a:lnTo>
                  <a:lnTo>
                    <a:pt x="12139" y="18067"/>
                  </a:lnTo>
                  <a:lnTo>
                    <a:pt x="12234" y="17879"/>
                  </a:lnTo>
                  <a:lnTo>
                    <a:pt x="12281" y="17667"/>
                  </a:lnTo>
                  <a:lnTo>
                    <a:pt x="12304" y="17456"/>
                  </a:lnTo>
                  <a:lnTo>
                    <a:pt x="12281" y="17268"/>
                  </a:lnTo>
                  <a:lnTo>
                    <a:pt x="12210" y="17056"/>
                  </a:lnTo>
                  <a:lnTo>
                    <a:pt x="12116" y="16868"/>
                  </a:lnTo>
                  <a:lnTo>
                    <a:pt x="11998" y="16703"/>
                  </a:lnTo>
                  <a:lnTo>
                    <a:pt x="11834" y="16562"/>
                  </a:lnTo>
                  <a:lnTo>
                    <a:pt x="11834" y="16562"/>
                  </a:lnTo>
                  <a:lnTo>
                    <a:pt x="11551" y="16350"/>
                  </a:lnTo>
                  <a:lnTo>
                    <a:pt x="11175" y="16068"/>
                  </a:lnTo>
                  <a:lnTo>
                    <a:pt x="10704" y="15668"/>
                  </a:lnTo>
                  <a:lnTo>
                    <a:pt x="10163" y="15174"/>
                  </a:lnTo>
                  <a:lnTo>
                    <a:pt x="9575" y="14586"/>
                  </a:lnTo>
                  <a:lnTo>
                    <a:pt x="8940" y="13904"/>
                  </a:lnTo>
                  <a:lnTo>
                    <a:pt x="8305" y="13127"/>
                  </a:lnTo>
                  <a:lnTo>
                    <a:pt x="7976" y="12704"/>
                  </a:lnTo>
                  <a:lnTo>
                    <a:pt x="7646" y="12257"/>
                  </a:lnTo>
                  <a:lnTo>
                    <a:pt x="7646" y="12257"/>
                  </a:lnTo>
                  <a:lnTo>
                    <a:pt x="8046" y="11975"/>
                  </a:lnTo>
                  <a:lnTo>
                    <a:pt x="8399" y="11692"/>
                  </a:lnTo>
                  <a:lnTo>
                    <a:pt x="8728" y="11386"/>
                  </a:lnTo>
                  <a:lnTo>
                    <a:pt x="8987" y="11081"/>
                  </a:lnTo>
                  <a:lnTo>
                    <a:pt x="9199" y="10751"/>
                  </a:lnTo>
                  <a:lnTo>
                    <a:pt x="9387" y="10422"/>
                  </a:lnTo>
                  <a:lnTo>
                    <a:pt x="9505" y="10093"/>
                  </a:lnTo>
                  <a:lnTo>
                    <a:pt x="9599" y="9740"/>
                  </a:lnTo>
                  <a:lnTo>
                    <a:pt x="9599" y="9740"/>
                  </a:lnTo>
                  <a:lnTo>
                    <a:pt x="9622" y="9528"/>
                  </a:lnTo>
                  <a:lnTo>
                    <a:pt x="9646" y="9316"/>
                  </a:lnTo>
                  <a:lnTo>
                    <a:pt x="9622" y="9128"/>
                  </a:lnTo>
                  <a:lnTo>
                    <a:pt x="9575" y="8916"/>
                  </a:lnTo>
                  <a:lnTo>
                    <a:pt x="9528" y="8728"/>
                  </a:lnTo>
                  <a:lnTo>
                    <a:pt x="9434" y="8540"/>
                  </a:lnTo>
                  <a:lnTo>
                    <a:pt x="9340" y="8352"/>
                  </a:lnTo>
                  <a:lnTo>
                    <a:pt x="9199" y="8187"/>
                  </a:lnTo>
                  <a:lnTo>
                    <a:pt x="9199" y="8187"/>
                  </a:lnTo>
                  <a:lnTo>
                    <a:pt x="9058" y="8022"/>
                  </a:lnTo>
                  <a:lnTo>
                    <a:pt x="8893" y="7881"/>
                  </a:lnTo>
                  <a:lnTo>
                    <a:pt x="8705" y="7764"/>
                  </a:lnTo>
                  <a:lnTo>
                    <a:pt x="8517" y="7646"/>
                  </a:lnTo>
                  <a:lnTo>
                    <a:pt x="8305" y="7576"/>
                  </a:lnTo>
                  <a:lnTo>
                    <a:pt x="8093" y="7505"/>
                  </a:lnTo>
                  <a:lnTo>
                    <a:pt x="7882" y="7481"/>
                  </a:lnTo>
                  <a:lnTo>
                    <a:pt x="7670" y="7458"/>
                  </a:lnTo>
                  <a:lnTo>
                    <a:pt x="7670" y="7458"/>
                  </a:lnTo>
                  <a:lnTo>
                    <a:pt x="7482" y="7481"/>
                  </a:lnTo>
                  <a:lnTo>
                    <a:pt x="7317" y="7505"/>
                  </a:lnTo>
                  <a:lnTo>
                    <a:pt x="7152" y="7528"/>
                  </a:lnTo>
                  <a:lnTo>
                    <a:pt x="6988" y="7576"/>
                  </a:lnTo>
                  <a:lnTo>
                    <a:pt x="6847" y="7646"/>
                  </a:lnTo>
                  <a:lnTo>
                    <a:pt x="6682" y="7740"/>
                  </a:lnTo>
                  <a:lnTo>
                    <a:pt x="6541" y="7834"/>
                  </a:lnTo>
                  <a:lnTo>
                    <a:pt x="6400" y="7928"/>
                  </a:lnTo>
                  <a:lnTo>
                    <a:pt x="6400" y="7928"/>
                  </a:lnTo>
                  <a:lnTo>
                    <a:pt x="6211" y="8117"/>
                  </a:lnTo>
                  <a:lnTo>
                    <a:pt x="6047" y="8305"/>
                  </a:lnTo>
                  <a:lnTo>
                    <a:pt x="5906" y="8516"/>
                  </a:lnTo>
                  <a:lnTo>
                    <a:pt x="5764" y="8752"/>
                  </a:lnTo>
                  <a:lnTo>
                    <a:pt x="5764" y="8752"/>
                  </a:lnTo>
                  <a:lnTo>
                    <a:pt x="5459" y="7881"/>
                  </a:lnTo>
                  <a:lnTo>
                    <a:pt x="5176" y="7011"/>
                  </a:lnTo>
                  <a:lnTo>
                    <a:pt x="4965" y="6117"/>
                  </a:lnTo>
                  <a:lnTo>
                    <a:pt x="4800" y="5223"/>
                  </a:lnTo>
                  <a:lnTo>
                    <a:pt x="4800" y="5223"/>
                  </a:lnTo>
                  <a:lnTo>
                    <a:pt x="5153" y="4988"/>
                  </a:lnTo>
                  <a:lnTo>
                    <a:pt x="5482" y="4753"/>
                  </a:lnTo>
                  <a:lnTo>
                    <a:pt x="5788" y="4494"/>
                  </a:lnTo>
                  <a:lnTo>
                    <a:pt x="6070" y="4212"/>
                  </a:lnTo>
                  <a:lnTo>
                    <a:pt x="6329" y="3906"/>
                  </a:lnTo>
                  <a:lnTo>
                    <a:pt x="6541" y="3600"/>
                  </a:lnTo>
                  <a:lnTo>
                    <a:pt x="6729" y="3247"/>
                  </a:lnTo>
                  <a:lnTo>
                    <a:pt x="6894" y="2918"/>
                  </a:lnTo>
                  <a:lnTo>
                    <a:pt x="6894" y="2918"/>
                  </a:lnTo>
                  <a:lnTo>
                    <a:pt x="6988" y="2659"/>
                  </a:lnTo>
                  <a:lnTo>
                    <a:pt x="7035" y="2400"/>
                  </a:lnTo>
                  <a:lnTo>
                    <a:pt x="7058" y="2165"/>
                  </a:lnTo>
                  <a:lnTo>
                    <a:pt x="7058" y="1906"/>
                  </a:lnTo>
                  <a:lnTo>
                    <a:pt x="7011" y="1671"/>
                  </a:lnTo>
                  <a:lnTo>
                    <a:pt x="6941" y="1412"/>
                  </a:lnTo>
                  <a:lnTo>
                    <a:pt x="6847" y="1200"/>
                  </a:lnTo>
                  <a:lnTo>
                    <a:pt x="6729" y="965"/>
                  </a:lnTo>
                  <a:lnTo>
                    <a:pt x="6729" y="965"/>
                  </a:lnTo>
                  <a:lnTo>
                    <a:pt x="6564" y="753"/>
                  </a:lnTo>
                  <a:lnTo>
                    <a:pt x="6376" y="565"/>
                  </a:lnTo>
                  <a:lnTo>
                    <a:pt x="6164" y="401"/>
                  </a:lnTo>
                  <a:lnTo>
                    <a:pt x="5953" y="259"/>
                  </a:lnTo>
                  <a:lnTo>
                    <a:pt x="5717" y="142"/>
                  </a:lnTo>
                  <a:lnTo>
                    <a:pt x="5459" y="71"/>
                  </a:lnTo>
                  <a:lnTo>
                    <a:pt x="5223" y="24"/>
                  </a:lnTo>
                  <a:lnTo>
                    <a:pt x="4965" y="1"/>
                  </a:lnTo>
                  <a:lnTo>
                    <a:pt x="4965" y="1"/>
                  </a:lnTo>
                  <a:lnTo>
                    <a:pt x="4965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9" name="Google Shape;959;p29"/>
            <p:cNvSpPr/>
            <p:nvPr/>
          </p:nvSpPr>
          <p:spPr>
            <a:xfrm>
              <a:off x="3942340" y="4652860"/>
              <a:ext cx="309373" cy="205790"/>
            </a:xfrm>
            <a:custGeom>
              <a:rect b="b" l="l" r="r" t="t"/>
              <a:pathLst>
                <a:path extrusionOk="0" h="6729" w="10116">
                  <a:moveTo>
                    <a:pt x="6305" y="0"/>
                  </a:moveTo>
                  <a:lnTo>
                    <a:pt x="6046" y="24"/>
                  </a:lnTo>
                  <a:lnTo>
                    <a:pt x="5788" y="94"/>
                  </a:lnTo>
                  <a:lnTo>
                    <a:pt x="5529" y="165"/>
                  </a:lnTo>
                  <a:lnTo>
                    <a:pt x="5294" y="235"/>
                  </a:lnTo>
                  <a:lnTo>
                    <a:pt x="5082" y="353"/>
                  </a:lnTo>
                  <a:lnTo>
                    <a:pt x="4847" y="471"/>
                  </a:lnTo>
                  <a:lnTo>
                    <a:pt x="4635" y="612"/>
                  </a:lnTo>
                  <a:lnTo>
                    <a:pt x="4447" y="776"/>
                  </a:lnTo>
                  <a:lnTo>
                    <a:pt x="4258" y="941"/>
                  </a:lnTo>
                  <a:lnTo>
                    <a:pt x="4094" y="1129"/>
                  </a:lnTo>
                  <a:lnTo>
                    <a:pt x="3953" y="1317"/>
                  </a:lnTo>
                  <a:lnTo>
                    <a:pt x="3811" y="1529"/>
                  </a:lnTo>
                  <a:lnTo>
                    <a:pt x="3670" y="1741"/>
                  </a:lnTo>
                  <a:lnTo>
                    <a:pt x="3576" y="1976"/>
                  </a:lnTo>
                  <a:lnTo>
                    <a:pt x="3482" y="2211"/>
                  </a:lnTo>
                  <a:lnTo>
                    <a:pt x="3294" y="2141"/>
                  </a:lnTo>
                  <a:lnTo>
                    <a:pt x="3082" y="2094"/>
                  </a:lnTo>
                  <a:lnTo>
                    <a:pt x="2894" y="2070"/>
                  </a:lnTo>
                  <a:lnTo>
                    <a:pt x="2682" y="2047"/>
                  </a:lnTo>
                  <a:lnTo>
                    <a:pt x="2447" y="2070"/>
                  </a:lnTo>
                  <a:lnTo>
                    <a:pt x="2235" y="2094"/>
                  </a:lnTo>
                  <a:lnTo>
                    <a:pt x="2000" y="2164"/>
                  </a:lnTo>
                  <a:lnTo>
                    <a:pt x="1812" y="2235"/>
                  </a:lnTo>
                  <a:lnTo>
                    <a:pt x="1600" y="2329"/>
                  </a:lnTo>
                  <a:lnTo>
                    <a:pt x="1436" y="2447"/>
                  </a:lnTo>
                  <a:lnTo>
                    <a:pt x="1247" y="2564"/>
                  </a:lnTo>
                  <a:lnTo>
                    <a:pt x="1106" y="2705"/>
                  </a:lnTo>
                  <a:lnTo>
                    <a:pt x="942" y="2870"/>
                  </a:lnTo>
                  <a:lnTo>
                    <a:pt x="824" y="3035"/>
                  </a:lnTo>
                  <a:lnTo>
                    <a:pt x="706" y="3223"/>
                  </a:lnTo>
                  <a:lnTo>
                    <a:pt x="612" y="3411"/>
                  </a:lnTo>
                  <a:lnTo>
                    <a:pt x="542" y="3623"/>
                  </a:lnTo>
                  <a:lnTo>
                    <a:pt x="495" y="3835"/>
                  </a:lnTo>
                  <a:lnTo>
                    <a:pt x="448" y="4070"/>
                  </a:lnTo>
                  <a:lnTo>
                    <a:pt x="448" y="4282"/>
                  </a:lnTo>
                  <a:lnTo>
                    <a:pt x="471" y="4564"/>
                  </a:lnTo>
                  <a:lnTo>
                    <a:pt x="518" y="4846"/>
                  </a:lnTo>
                  <a:lnTo>
                    <a:pt x="400" y="4917"/>
                  </a:lnTo>
                  <a:lnTo>
                    <a:pt x="306" y="5011"/>
                  </a:lnTo>
                  <a:lnTo>
                    <a:pt x="212" y="5105"/>
                  </a:lnTo>
                  <a:lnTo>
                    <a:pt x="142" y="5199"/>
                  </a:lnTo>
                  <a:lnTo>
                    <a:pt x="95" y="5317"/>
                  </a:lnTo>
                  <a:lnTo>
                    <a:pt x="48" y="5458"/>
                  </a:lnTo>
                  <a:lnTo>
                    <a:pt x="24" y="5575"/>
                  </a:lnTo>
                  <a:lnTo>
                    <a:pt x="1" y="5717"/>
                  </a:lnTo>
                  <a:lnTo>
                    <a:pt x="24" y="5928"/>
                  </a:lnTo>
                  <a:lnTo>
                    <a:pt x="95" y="6116"/>
                  </a:lnTo>
                  <a:lnTo>
                    <a:pt x="189" y="6281"/>
                  </a:lnTo>
                  <a:lnTo>
                    <a:pt x="306" y="6422"/>
                  </a:lnTo>
                  <a:lnTo>
                    <a:pt x="448" y="6563"/>
                  </a:lnTo>
                  <a:lnTo>
                    <a:pt x="612" y="6658"/>
                  </a:lnTo>
                  <a:lnTo>
                    <a:pt x="800" y="6705"/>
                  </a:lnTo>
                  <a:lnTo>
                    <a:pt x="1012" y="6728"/>
                  </a:lnTo>
                  <a:lnTo>
                    <a:pt x="9104" y="6728"/>
                  </a:lnTo>
                  <a:lnTo>
                    <a:pt x="9316" y="6705"/>
                  </a:lnTo>
                  <a:lnTo>
                    <a:pt x="9504" y="6658"/>
                  </a:lnTo>
                  <a:lnTo>
                    <a:pt x="9669" y="6563"/>
                  </a:lnTo>
                  <a:lnTo>
                    <a:pt x="9810" y="6422"/>
                  </a:lnTo>
                  <a:lnTo>
                    <a:pt x="9951" y="6281"/>
                  </a:lnTo>
                  <a:lnTo>
                    <a:pt x="10045" y="6116"/>
                  </a:lnTo>
                  <a:lnTo>
                    <a:pt x="10092" y="5928"/>
                  </a:lnTo>
                  <a:lnTo>
                    <a:pt x="10116" y="5717"/>
                  </a:lnTo>
                  <a:lnTo>
                    <a:pt x="10092" y="5552"/>
                  </a:lnTo>
                  <a:lnTo>
                    <a:pt x="10069" y="5411"/>
                  </a:lnTo>
                  <a:lnTo>
                    <a:pt x="9998" y="5270"/>
                  </a:lnTo>
                  <a:lnTo>
                    <a:pt x="9928" y="5128"/>
                  </a:lnTo>
                  <a:lnTo>
                    <a:pt x="9834" y="5034"/>
                  </a:lnTo>
                  <a:lnTo>
                    <a:pt x="9716" y="4917"/>
                  </a:lnTo>
                  <a:lnTo>
                    <a:pt x="9598" y="4846"/>
                  </a:lnTo>
                  <a:lnTo>
                    <a:pt x="9457" y="4776"/>
                  </a:lnTo>
                  <a:lnTo>
                    <a:pt x="9622" y="4423"/>
                  </a:lnTo>
                  <a:lnTo>
                    <a:pt x="9740" y="4046"/>
                  </a:lnTo>
                  <a:lnTo>
                    <a:pt x="9810" y="3670"/>
                  </a:lnTo>
                  <a:lnTo>
                    <a:pt x="9834" y="3246"/>
                  </a:lnTo>
                  <a:lnTo>
                    <a:pt x="9810" y="2917"/>
                  </a:lnTo>
                  <a:lnTo>
                    <a:pt x="9763" y="2588"/>
                  </a:lnTo>
                  <a:lnTo>
                    <a:pt x="9693" y="2282"/>
                  </a:lnTo>
                  <a:lnTo>
                    <a:pt x="9575" y="1976"/>
                  </a:lnTo>
                  <a:lnTo>
                    <a:pt x="9434" y="1694"/>
                  </a:lnTo>
                  <a:lnTo>
                    <a:pt x="9269" y="1435"/>
                  </a:lnTo>
                  <a:lnTo>
                    <a:pt x="9081" y="1176"/>
                  </a:lnTo>
                  <a:lnTo>
                    <a:pt x="8869" y="941"/>
                  </a:lnTo>
                  <a:lnTo>
                    <a:pt x="8634" y="729"/>
                  </a:lnTo>
                  <a:lnTo>
                    <a:pt x="8399" y="541"/>
                  </a:lnTo>
                  <a:lnTo>
                    <a:pt x="8116" y="377"/>
                  </a:lnTo>
                  <a:lnTo>
                    <a:pt x="7834" y="259"/>
                  </a:lnTo>
                  <a:lnTo>
                    <a:pt x="7528" y="141"/>
                  </a:lnTo>
                  <a:lnTo>
                    <a:pt x="7223" y="47"/>
                  </a:lnTo>
                  <a:lnTo>
                    <a:pt x="6893" y="0"/>
                  </a:lnTo>
                  <a:close/>
                </a:path>
              </a:pathLst>
            </a:custGeom>
            <a:solidFill>
              <a:srgbClr val="FE7D5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0" name="Google Shape;960;p29"/>
            <p:cNvSpPr/>
            <p:nvPr/>
          </p:nvSpPr>
          <p:spPr>
            <a:xfrm>
              <a:off x="3942340" y="4803932"/>
              <a:ext cx="309373" cy="54712"/>
            </a:xfrm>
            <a:custGeom>
              <a:rect b="b" l="l" r="r" t="t"/>
              <a:pathLst>
                <a:path extrusionOk="0" h="1789" w="10116">
                  <a:moveTo>
                    <a:pt x="377" y="0"/>
                  </a:moveTo>
                  <a:lnTo>
                    <a:pt x="212" y="165"/>
                  </a:lnTo>
                  <a:lnTo>
                    <a:pt x="95" y="353"/>
                  </a:lnTo>
                  <a:lnTo>
                    <a:pt x="24" y="541"/>
                  </a:lnTo>
                  <a:lnTo>
                    <a:pt x="1" y="777"/>
                  </a:lnTo>
                  <a:lnTo>
                    <a:pt x="24" y="988"/>
                  </a:lnTo>
                  <a:lnTo>
                    <a:pt x="95" y="1176"/>
                  </a:lnTo>
                  <a:lnTo>
                    <a:pt x="189" y="1341"/>
                  </a:lnTo>
                  <a:lnTo>
                    <a:pt x="306" y="1482"/>
                  </a:lnTo>
                  <a:lnTo>
                    <a:pt x="448" y="1623"/>
                  </a:lnTo>
                  <a:lnTo>
                    <a:pt x="612" y="1718"/>
                  </a:lnTo>
                  <a:lnTo>
                    <a:pt x="800" y="1765"/>
                  </a:lnTo>
                  <a:lnTo>
                    <a:pt x="1012" y="1788"/>
                  </a:lnTo>
                  <a:lnTo>
                    <a:pt x="9104" y="1788"/>
                  </a:lnTo>
                  <a:lnTo>
                    <a:pt x="9316" y="1765"/>
                  </a:lnTo>
                  <a:lnTo>
                    <a:pt x="9504" y="1718"/>
                  </a:lnTo>
                  <a:lnTo>
                    <a:pt x="9669" y="1623"/>
                  </a:lnTo>
                  <a:lnTo>
                    <a:pt x="9810" y="1482"/>
                  </a:lnTo>
                  <a:lnTo>
                    <a:pt x="9951" y="1341"/>
                  </a:lnTo>
                  <a:lnTo>
                    <a:pt x="10045" y="1176"/>
                  </a:lnTo>
                  <a:lnTo>
                    <a:pt x="10092" y="988"/>
                  </a:lnTo>
                  <a:lnTo>
                    <a:pt x="10116" y="777"/>
                  </a:lnTo>
                  <a:lnTo>
                    <a:pt x="10092" y="541"/>
                  </a:lnTo>
                  <a:lnTo>
                    <a:pt x="10022" y="353"/>
                  </a:lnTo>
                  <a:lnTo>
                    <a:pt x="9904" y="165"/>
                  </a:lnTo>
                  <a:lnTo>
                    <a:pt x="9740" y="0"/>
                  </a:lnTo>
                  <a:lnTo>
                    <a:pt x="9598" y="94"/>
                  </a:lnTo>
                  <a:lnTo>
                    <a:pt x="9457" y="165"/>
                  </a:lnTo>
                  <a:lnTo>
                    <a:pt x="9293" y="212"/>
                  </a:lnTo>
                  <a:lnTo>
                    <a:pt x="9104" y="235"/>
                  </a:lnTo>
                  <a:lnTo>
                    <a:pt x="1012" y="235"/>
                  </a:lnTo>
                  <a:lnTo>
                    <a:pt x="824" y="212"/>
                  </a:lnTo>
                  <a:lnTo>
                    <a:pt x="659" y="165"/>
                  </a:lnTo>
                  <a:lnTo>
                    <a:pt x="518" y="94"/>
                  </a:lnTo>
                  <a:lnTo>
                    <a:pt x="377" y="0"/>
                  </a:lnTo>
                  <a:close/>
                </a:path>
              </a:pathLst>
            </a:custGeom>
            <a:solidFill>
              <a:srgbClr val="F465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1" name="Google Shape;961;p29"/>
            <p:cNvSpPr/>
            <p:nvPr/>
          </p:nvSpPr>
          <p:spPr>
            <a:xfrm>
              <a:off x="3919312" y="4629098"/>
              <a:ext cx="355430" cy="252550"/>
            </a:xfrm>
            <a:custGeom>
              <a:rect b="b" l="l" r="r" t="t"/>
              <a:pathLst>
                <a:path extrusionOk="0" h="8258" w="11622">
                  <a:moveTo>
                    <a:pt x="7646" y="777"/>
                  </a:moveTo>
                  <a:lnTo>
                    <a:pt x="7976" y="824"/>
                  </a:lnTo>
                  <a:lnTo>
                    <a:pt x="8281" y="918"/>
                  </a:lnTo>
                  <a:lnTo>
                    <a:pt x="8587" y="1036"/>
                  </a:lnTo>
                  <a:lnTo>
                    <a:pt x="8869" y="1154"/>
                  </a:lnTo>
                  <a:lnTo>
                    <a:pt x="9152" y="1318"/>
                  </a:lnTo>
                  <a:lnTo>
                    <a:pt x="9387" y="1506"/>
                  </a:lnTo>
                  <a:lnTo>
                    <a:pt x="9622" y="1718"/>
                  </a:lnTo>
                  <a:lnTo>
                    <a:pt x="9834" y="1953"/>
                  </a:lnTo>
                  <a:lnTo>
                    <a:pt x="10022" y="2212"/>
                  </a:lnTo>
                  <a:lnTo>
                    <a:pt x="10187" y="2471"/>
                  </a:lnTo>
                  <a:lnTo>
                    <a:pt x="10328" y="2753"/>
                  </a:lnTo>
                  <a:lnTo>
                    <a:pt x="10446" y="3059"/>
                  </a:lnTo>
                  <a:lnTo>
                    <a:pt x="10516" y="3365"/>
                  </a:lnTo>
                  <a:lnTo>
                    <a:pt x="10563" y="3694"/>
                  </a:lnTo>
                  <a:lnTo>
                    <a:pt x="10587" y="4023"/>
                  </a:lnTo>
                  <a:lnTo>
                    <a:pt x="10563" y="4447"/>
                  </a:lnTo>
                  <a:lnTo>
                    <a:pt x="10493" y="4823"/>
                  </a:lnTo>
                  <a:lnTo>
                    <a:pt x="10375" y="5200"/>
                  </a:lnTo>
                  <a:lnTo>
                    <a:pt x="10210" y="5553"/>
                  </a:lnTo>
                  <a:lnTo>
                    <a:pt x="10351" y="5623"/>
                  </a:lnTo>
                  <a:lnTo>
                    <a:pt x="10469" y="5694"/>
                  </a:lnTo>
                  <a:lnTo>
                    <a:pt x="10587" y="5811"/>
                  </a:lnTo>
                  <a:lnTo>
                    <a:pt x="10681" y="5905"/>
                  </a:lnTo>
                  <a:lnTo>
                    <a:pt x="10751" y="6047"/>
                  </a:lnTo>
                  <a:lnTo>
                    <a:pt x="10822" y="6188"/>
                  </a:lnTo>
                  <a:lnTo>
                    <a:pt x="10845" y="6329"/>
                  </a:lnTo>
                  <a:lnTo>
                    <a:pt x="10869" y="6494"/>
                  </a:lnTo>
                  <a:lnTo>
                    <a:pt x="10845" y="6705"/>
                  </a:lnTo>
                  <a:lnTo>
                    <a:pt x="10798" y="6893"/>
                  </a:lnTo>
                  <a:lnTo>
                    <a:pt x="10704" y="7058"/>
                  </a:lnTo>
                  <a:lnTo>
                    <a:pt x="10563" y="7199"/>
                  </a:lnTo>
                  <a:lnTo>
                    <a:pt x="10422" y="7340"/>
                  </a:lnTo>
                  <a:lnTo>
                    <a:pt x="10257" y="7435"/>
                  </a:lnTo>
                  <a:lnTo>
                    <a:pt x="10069" y="7482"/>
                  </a:lnTo>
                  <a:lnTo>
                    <a:pt x="9857" y="7505"/>
                  </a:lnTo>
                  <a:lnTo>
                    <a:pt x="1765" y="7505"/>
                  </a:lnTo>
                  <a:lnTo>
                    <a:pt x="1553" y="7482"/>
                  </a:lnTo>
                  <a:lnTo>
                    <a:pt x="1365" y="7435"/>
                  </a:lnTo>
                  <a:lnTo>
                    <a:pt x="1201" y="7340"/>
                  </a:lnTo>
                  <a:lnTo>
                    <a:pt x="1059" y="7199"/>
                  </a:lnTo>
                  <a:lnTo>
                    <a:pt x="942" y="7058"/>
                  </a:lnTo>
                  <a:lnTo>
                    <a:pt x="848" y="6893"/>
                  </a:lnTo>
                  <a:lnTo>
                    <a:pt x="777" y="6705"/>
                  </a:lnTo>
                  <a:lnTo>
                    <a:pt x="754" y="6494"/>
                  </a:lnTo>
                  <a:lnTo>
                    <a:pt x="777" y="6352"/>
                  </a:lnTo>
                  <a:lnTo>
                    <a:pt x="801" y="6235"/>
                  </a:lnTo>
                  <a:lnTo>
                    <a:pt x="848" y="6094"/>
                  </a:lnTo>
                  <a:lnTo>
                    <a:pt x="895" y="5976"/>
                  </a:lnTo>
                  <a:lnTo>
                    <a:pt x="965" y="5882"/>
                  </a:lnTo>
                  <a:lnTo>
                    <a:pt x="1059" y="5788"/>
                  </a:lnTo>
                  <a:lnTo>
                    <a:pt x="1153" y="5694"/>
                  </a:lnTo>
                  <a:lnTo>
                    <a:pt x="1271" y="5623"/>
                  </a:lnTo>
                  <a:lnTo>
                    <a:pt x="1224" y="5341"/>
                  </a:lnTo>
                  <a:lnTo>
                    <a:pt x="1201" y="5059"/>
                  </a:lnTo>
                  <a:lnTo>
                    <a:pt x="1201" y="4847"/>
                  </a:lnTo>
                  <a:lnTo>
                    <a:pt x="1248" y="4612"/>
                  </a:lnTo>
                  <a:lnTo>
                    <a:pt x="1295" y="4400"/>
                  </a:lnTo>
                  <a:lnTo>
                    <a:pt x="1365" y="4188"/>
                  </a:lnTo>
                  <a:lnTo>
                    <a:pt x="1459" y="4000"/>
                  </a:lnTo>
                  <a:lnTo>
                    <a:pt x="1577" y="3812"/>
                  </a:lnTo>
                  <a:lnTo>
                    <a:pt x="1695" y="3647"/>
                  </a:lnTo>
                  <a:lnTo>
                    <a:pt x="1859" y="3482"/>
                  </a:lnTo>
                  <a:lnTo>
                    <a:pt x="2000" y="3341"/>
                  </a:lnTo>
                  <a:lnTo>
                    <a:pt x="2189" y="3224"/>
                  </a:lnTo>
                  <a:lnTo>
                    <a:pt x="2353" y="3106"/>
                  </a:lnTo>
                  <a:lnTo>
                    <a:pt x="2565" y="3012"/>
                  </a:lnTo>
                  <a:lnTo>
                    <a:pt x="2753" y="2941"/>
                  </a:lnTo>
                  <a:lnTo>
                    <a:pt x="2988" y="2871"/>
                  </a:lnTo>
                  <a:lnTo>
                    <a:pt x="3200" y="2847"/>
                  </a:lnTo>
                  <a:lnTo>
                    <a:pt x="3435" y="2824"/>
                  </a:lnTo>
                  <a:lnTo>
                    <a:pt x="3647" y="2847"/>
                  </a:lnTo>
                  <a:lnTo>
                    <a:pt x="3835" y="2871"/>
                  </a:lnTo>
                  <a:lnTo>
                    <a:pt x="4047" y="2918"/>
                  </a:lnTo>
                  <a:lnTo>
                    <a:pt x="4235" y="2988"/>
                  </a:lnTo>
                  <a:lnTo>
                    <a:pt x="4329" y="2753"/>
                  </a:lnTo>
                  <a:lnTo>
                    <a:pt x="4423" y="2518"/>
                  </a:lnTo>
                  <a:lnTo>
                    <a:pt x="4564" y="2306"/>
                  </a:lnTo>
                  <a:lnTo>
                    <a:pt x="4706" y="2094"/>
                  </a:lnTo>
                  <a:lnTo>
                    <a:pt x="4847" y="1906"/>
                  </a:lnTo>
                  <a:lnTo>
                    <a:pt x="5011" y="1718"/>
                  </a:lnTo>
                  <a:lnTo>
                    <a:pt x="5200" y="1553"/>
                  </a:lnTo>
                  <a:lnTo>
                    <a:pt x="5388" y="1389"/>
                  </a:lnTo>
                  <a:lnTo>
                    <a:pt x="5600" y="1248"/>
                  </a:lnTo>
                  <a:lnTo>
                    <a:pt x="5835" y="1130"/>
                  </a:lnTo>
                  <a:lnTo>
                    <a:pt x="6047" y="1012"/>
                  </a:lnTo>
                  <a:lnTo>
                    <a:pt x="6282" y="942"/>
                  </a:lnTo>
                  <a:lnTo>
                    <a:pt x="6541" y="871"/>
                  </a:lnTo>
                  <a:lnTo>
                    <a:pt x="6799" y="801"/>
                  </a:lnTo>
                  <a:lnTo>
                    <a:pt x="7058" y="777"/>
                  </a:lnTo>
                  <a:close/>
                  <a:moveTo>
                    <a:pt x="7317" y="1"/>
                  </a:moveTo>
                  <a:lnTo>
                    <a:pt x="7035" y="24"/>
                  </a:lnTo>
                  <a:lnTo>
                    <a:pt x="6776" y="48"/>
                  </a:lnTo>
                  <a:lnTo>
                    <a:pt x="6493" y="95"/>
                  </a:lnTo>
                  <a:lnTo>
                    <a:pt x="6235" y="165"/>
                  </a:lnTo>
                  <a:lnTo>
                    <a:pt x="5976" y="236"/>
                  </a:lnTo>
                  <a:lnTo>
                    <a:pt x="5741" y="330"/>
                  </a:lnTo>
                  <a:lnTo>
                    <a:pt x="5482" y="448"/>
                  </a:lnTo>
                  <a:lnTo>
                    <a:pt x="5270" y="565"/>
                  </a:lnTo>
                  <a:lnTo>
                    <a:pt x="5035" y="707"/>
                  </a:lnTo>
                  <a:lnTo>
                    <a:pt x="4823" y="871"/>
                  </a:lnTo>
                  <a:lnTo>
                    <a:pt x="4612" y="1036"/>
                  </a:lnTo>
                  <a:lnTo>
                    <a:pt x="4423" y="1224"/>
                  </a:lnTo>
                  <a:lnTo>
                    <a:pt x="4259" y="1436"/>
                  </a:lnTo>
                  <a:lnTo>
                    <a:pt x="4094" y="1648"/>
                  </a:lnTo>
                  <a:lnTo>
                    <a:pt x="3929" y="1859"/>
                  </a:lnTo>
                  <a:lnTo>
                    <a:pt x="3788" y="2094"/>
                  </a:lnTo>
                  <a:lnTo>
                    <a:pt x="3435" y="2071"/>
                  </a:lnTo>
                  <a:lnTo>
                    <a:pt x="3130" y="2094"/>
                  </a:lnTo>
                  <a:lnTo>
                    <a:pt x="2824" y="2142"/>
                  </a:lnTo>
                  <a:lnTo>
                    <a:pt x="2541" y="2212"/>
                  </a:lnTo>
                  <a:lnTo>
                    <a:pt x="2259" y="2306"/>
                  </a:lnTo>
                  <a:lnTo>
                    <a:pt x="2000" y="2424"/>
                  </a:lnTo>
                  <a:lnTo>
                    <a:pt x="1765" y="2589"/>
                  </a:lnTo>
                  <a:lnTo>
                    <a:pt x="1530" y="2753"/>
                  </a:lnTo>
                  <a:lnTo>
                    <a:pt x="1318" y="2941"/>
                  </a:lnTo>
                  <a:lnTo>
                    <a:pt x="1106" y="3153"/>
                  </a:lnTo>
                  <a:lnTo>
                    <a:pt x="942" y="3388"/>
                  </a:lnTo>
                  <a:lnTo>
                    <a:pt x="801" y="3647"/>
                  </a:lnTo>
                  <a:lnTo>
                    <a:pt x="659" y="3906"/>
                  </a:lnTo>
                  <a:lnTo>
                    <a:pt x="565" y="4165"/>
                  </a:lnTo>
                  <a:lnTo>
                    <a:pt x="495" y="4470"/>
                  </a:lnTo>
                  <a:lnTo>
                    <a:pt x="448" y="4753"/>
                  </a:lnTo>
                  <a:lnTo>
                    <a:pt x="424" y="5059"/>
                  </a:lnTo>
                  <a:lnTo>
                    <a:pt x="448" y="5317"/>
                  </a:lnTo>
                  <a:lnTo>
                    <a:pt x="354" y="5458"/>
                  </a:lnTo>
                  <a:lnTo>
                    <a:pt x="260" y="5576"/>
                  </a:lnTo>
                  <a:lnTo>
                    <a:pt x="189" y="5717"/>
                  </a:lnTo>
                  <a:lnTo>
                    <a:pt x="118" y="5858"/>
                  </a:lnTo>
                  <a:lnTo>
                    <a:pt x="71" y="6023"/>
                  </a:lnTo>
                  <a:lnTo>
                    <a:pt x="24" y="6164"/>
                  </a:lnTo>
                  <a:lnTo>
                    <a:pt x="1" y="6329"/>
                  </a:lnTo>
                  <a:lnTo>
                    <a:pt x="1" y="6494"/>
                  </a:lnTo>
                  <a:lnTo>
                    <a:pt x="1" y="6682"/>
                  </a:lnTo>
                  <a:lnTo>
                    <a:pt x="24" y="6846"/>
                  </a:lnTo>
                  <a:lnTo>
                    <a:pt x="71" y="7035"/>
                  </a:lnTo>
                  <a:lnTo>
                    <a:pt x="142" y="7176"/>
                  </a:lnTo>
                  <a:lnTo>
                    <a:pt x="212" y="7340"/>
                  </a:lnTo>
                  <a:lnTo>
                    <a:pt x="307" y="7482"/>
                  </a:lnTo>
                  <a:lnTo>
                    <a:pt x="401" y="7623"/>
                  </a:lnTo>
                  <a:lnTo>
                    <a:pt x="518" y="7740"/>
                  </a:lnTo>
                  <a:lnTo>
                    <a:pt x="636" y="7858"/>
                  </a:lnTo>
                  <a:lnTo>
                    <a:pt x="777" y="7952"/>
                  </a:lnTo>
                  <a:lnTo>
                    <a:pt x="918" y="8046"/>
                  </a:lnTo>
                  <a:lnTo>
                    <a:pt x="1083" y="8117"/>
                  </a:lnTo>
                  <a:lnTo>
                    <a:pt x="1248" y="8187"/>
                  </a:lnTo>
                  <a:lnTo>
                    <a:pt x="1412" y="8234"/>
                  </a:lnTo>
                  <a:lnTo>
                    <a:pt x="1577" y="8258"/>
                  </a:lnTo>
                  <a:lnTo>
                    <a:pt x="10046" y="8258"/>
                  </a:lnTo>
                  <a:lnTo>
                    <a:pt x="10210" y="8234"/>
                  </a:lnTo>
                  <a:lnTo>
                    <a:pt x="10375" y="8187"/>
                  </a:lnTo>
                  <a:lnTo>
                    <a:pt x="10540" y="8117"/>
                  </a:lnTo>
                  <a:lnTo>
                    <a:pt x="10704" y="8046"/>
                  </a:lnTo>
                  <a:lnTo>
                    <a:pt x="10845" y="7952"/>
                  </a:lnTo>
                  <a:lnTo>
                    <a:pt x="10987" y="7858"/>
                  </a:lnTo>
                  <a:lnTo>
                    <a:pt x="11104" y="7740"/>
                  </a:lnTo>
                  <a:lnTo>
                    <a:pt x="11222" y="7623"/>
                  </a:lnTo>
                  <a:lnTo>
                    <a:pt x="11316" y="7482"/>
                  </a:lnTo>
                  <a:lnTo>
                    <a:pt x="11410" y="7340"/>
                  </a:lnTo>
                  <a:lnTo>
                    <a:pt x="11481" y="7176"/>
                  </a:lnTo>
                  <a:lnTo>
                    <a:pt x="11551" y="7035"/>
                  </a:lnTo>
                  <a:lnTo>
                    <a:pt x="11598" y="6846"/>
                  </a:lnTo>
                  <a:lnTo>
                    <a:pt x="11622" y="6682"/>
                  </a:lnTo>
                  <a:lnTo>
                    <a:pt x="11622" y="6494"/>
                  </a:lnTo>
                  <a:lnTo>
                    <a:pt x="11622" y="6329"/>
                  </a:lnTo>
                  <a:lnTo>
                    <a:pt x="11598" y="6164"/>
                  </a:lnTo>
                  <a:lnTo>
                    <a:pt x="11551" y="6000"/>
                  </a:lnTo>
                  <a:lnTo>
                    <a:pt x="11504" y="5835"/>
                  </a:lnTo>
                  <a:lnTo>
                    <a:pt x="11434" y="5694"/>
                  </a:lnTo>
                  <a:lnTo>
                    <a:pt x="11339" y="5553"/>
                  </a:lnTo>
                  <a:lnTo>
                    <a:pt x="11245" y="5411"/>
                  </a:lnTo>
                  <a:lnTo>
                    <a:pt x="11151" y="5294"/>
                  </a:lnTo>
                  <a:lnTo>
                    <a:pt x="11222" y="4988"/>
                  </a:lnTo>
                  <a:lnTo>
                    <a:pt x="11292" y="4659"/>
                  </a:lnTo>
                  <a:lnTo>
                    <a:pt x="11339" y="4353"/>
                  </a:lnTo>
                  <a:lnTo>
                    <a:pt x="11339" y="4023"/>
                  </a:lnTo>
                  <a:lnTo>
                    <a:pt x="11316" y="3624"/>
                  </a:lnTo>
                  <a:lnTo>
                    <a:pt x="11269" y="3224"/>
                  </a:lnTo>
                  <a:lnTo>
                    <a:pt x="11151" y="2847"/>
                  </a:lnTo>
                  <a:lnTo>
                    <a:pt x="11034" y="2471"/>
                  </a:lnTo>
                  <a:lnTo>
                    <a:pt x="10869" y="2118"/>
                  </a:lnTo>
                  <a:lnTo>
                    <a:pt x="10657" y="1789"/>
                  </a:lnTo>
                  <a:lnTo>
                    <a:pt x="10422" y="1483"/>
                  </a:lnTo>
                  <a:lnTo>
                    <a:pt x="10163" y="1177"/>
                  </a:lnTo>
                  <a:lnTo>
                    <a:pt x="9881" y="918"/>
                  </a:lnTo>
                  <a:lnTo>
                    <a:pt x="9575" y="707"/>
                  </a:lnTo>
                  <a:lnTo>
                    <a:pt x="9246" y="495"/>
                  </a:lnTo>
                  <a:lnTo>
                    <a:pt x="8893" y="330"/>
                  </a:lnTo>
                  <a:lnTo>
                    <a:pt x="8517" y="189"/>
                  </a:lnTo>
                  <a:lnTo>
                    <a:pt x="8117" y="95"/>
                  </a:lnTo>
                  <a:lnTo>
                    <a:pt x="7740" y="24"/>
                  </a:lnTo>
                  <a:lnTo>
                    <a:pt x="7317" y="1"/>
                  </a:lnTo>
                  <a:close/>
                </a:path>
              </a:pathLst>
            </a:custGeom>
            <a:solidFill>
              <a:srgbClr val="5D5D6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2" name="Google Shape;962;p29"/>
            <p:cNvSpPr/>
            <p:nvPr/>
          </p:nvSpPr>
          <p:spPr>
            <a:xfrm>
              <a:off x="3942340" y="4652860"/>
              <a:ext cx="309373" cy="205790"/>
            </a:xfrm>
            <a:custGeom>
              <a:rect b="b" l="l" r="r" t="t"/>
              <a:pathLst>
                <a:path extrusionOk="0" fill="none" h="6729" w="10116">
                  <a:moveTo>
                    <a:pt x="6564" y="0"/>
                  </a:moveTo>
                  <a:lnTo>
                    <a:pt x="6564" y="0"/>
                  </a:lnTo>
                  <a:lnTo>
                    <a:pt x="6893" y="0"/>
                  </a:lnTo>
                  <a:lnTo>
                    <a:pt x="7223" y="47"/>
                  </a:lnTo>
                  <a:lnTo>
                    <a:pt x="7528" y="141"/>
                  </a:lnTo>
                  <a:lnTo>
                    <a:pt x="7834" y="259"/>
                  </a:lnTo>
                  <a:lnTo>
                    <a:pt x="8116" y="377"/>
                  </a:lnTo>
                  <a:lnTo>
                    <a:pt x="8399" y="541"/>
                  </a:lnTo>
                  <a:lnTo>
                    <a:pt x="8634" y="729"/>
                  </a:lnTo>
                  <a:lnTo>
                    <a:pt x="8869" y="941"/>
                  </a:lnTo>
                  <a:lnTo>
                    <a:pt x="9081" y="1176"/>
                  </a:lnTo>
                  <a:lnTo>
                    <a:pt x="9269" y="1435"/>
                  </a:lnTo>
                  <a:lnTo>
                    <a:pt x="9434" y="1694"/>
                  </a:lnTo>
                  <a:lnTo>
                    <a:pt x="9575" y="1976"/>
                  </a:lnTo>
                  <a:lnTo>
                    <a:pt x="9693" y="2282"/>
                  </a:lnTo>
                  <a:lnTo>
                    <a:pt x="9763" y="2588"/>
                  </a:lnTo>
                  <a:lnTo>
                    <a:pt x="9810" y="2917"/>
                  </a:lnTo>
                  <a:lnTo>
                    <a:pt x="9834" y="3246"/>
                  </a:lnTo>
                  <a:lnTo>
                    <a:pt x="9834" y="3246"/>
                  </a:lnTo>
                  <a:lnTo>
                    <a:pt x="9810" y="3670"/>
                  </a:lnTo>
                  <a:lnTo>
                    <a:pt x="9740" y="4046"/>
                  </a:lnTo>
                  <a:lnTo>
                    <a:pt x="9622" y="4423"/>
                  </a:lnTo>
                  <a:lnTo>
                    <a:pt x="9457" y="4776"/>
                  </a:lnTo>
                  <a:lnTo>
                    <a:pt x="9457" y="4776"/>
                  </a:lnTo>
                  <a:lnTo>
                    <a:pt x="9598" y="4846"/>
                  </a:lnTo>
                  <a:lnTo>
                    <a:pt x="9716" y="4917"/>
                  </a:lnTo>
                  <a:lnTo>
                    <a:pt x="9834" y="5034"/>
                  </a:lnTo>
                  <a:lnTo>
                    <a:pt x="9928" y="5128"/>
                  </a:lnTo>
                  <a:lnTo>
                    <a:pt x="9998" y="5270"/>
                  </a:lnTo>
                  <a:lnTo>
                    <a:pt x="10069" y="5411"/>
                  </a:lnTo>
                  <a:lnTo>
                    <a:pt x="10092" y="5552"/>
                  </a:lnTo>
                  <a:lnTo>
                    <a:pt x="10116" y="5717"/>
                  </a:lnTo>
                  <a:lnTo>
                    <a:pt x="10116" y="5717"/>
                  </a:lnTo>
                  <a:lnTo>
                    <a:pt x="10092" y="5928"/>
                  </a:lnTo>
                  <a:lnTo>
                    <a:pt x="10045" y="6116"/>
                  </a:lnTo>
                  <a:lnTo>
                    <a:pt x="9951" y="6281"/>
                  </a:lnTo>
                  <a:lnTo>
                    <a:pt x="9810" y="6422"/>
                  </a:lnTo>
                  <a:lnTo>
                    <a:pt x="9669" y="6563"/>
                  </a:lnTo>
                  <a:lnTo>
                    <a:pt x="9504" y="6658"/>
                  </a:lnTo>
                  <a:lnTo>
                    <a:pt x="9316" y="6705"/>
                  </a:lnTo>
                  <a:lnTo>
                    <a:pt x="9104" y="6728"/>
                  </a:lnTo>
                  <a:lnTo>
                    <a:pt x="1012" y="6728"/>
                  </a:lnTo>
                  <a:lnTo>
                    <a:pt x="1012" y="6728"/>
                  </a:lnTo>
                  <a:lnTo>
                    <a:pt x="800" y="6705"/>
                  </a:lnTo>
                  <a:lnTo>
                    <a:pt x="612" y="6658"/>
                  </a:lnTo>
                  <a:lnTo>
                    <a:pt x="448" y="6563"/>
                  </a:lnTo>
                  <a:lnTo>
                    <a:pt x="306" y="6422"/>
                  </a:lnTo>
                  <a:lnTo>
                    <a:pt x="189" y="6281"/>
                  </a:lnTo>
                  <a:lnTo>
                    <a:pt x="95" y="6116"/>
                  </a:lnTo>
                  <a:lnTo>
                    <a:pt x="24" y="5928"/>
                  </a:lnTo>
                  <a:lnTo>
                    <a:pt x="1" y="5717"/>
                  </a:lnTo>
                  <a:lnTo>
                    <a:pt x="1" y="5717"/>
                  </a:lnTo>
                  <a:lnTo>
                    <a:pt x="24" y="5575"/>
                  </a:lnTo>
                  <a:lnTo>
                    <a:pt x="48" y="5458"/>
                  </a:lnTo>
                  <a:lnTo>
                    <a:pt x="95" y="5317"/>
                  </a:lnTo>
                  <a:lnTo>
                    <a:pt x="142" y="5199"/>
                  </a:lnTo>
                  <a:lnTo>
                    <a:pt x="212" y="5105"/>
                  </a:lnTo>
                  <a:lnTo>
                    <a:pt x="306" y="5011"/>
                  </a:lnTo>
                  <a:lnTo>
                    <a:pt x="400" y="4917"/>
                  </a:lnTo>
                  <a:lnTo>
                    <a:pt x="518" y="4846"/>
                  </a:lnTo>
                  <a:lnTo>
                    <a:pt x="518" y="4846"/>
                  </a:lnTo>
                  <a:lnTo>
                    <a:pt x="471" y="4564"/>
                  </a:lnTo>
                  <a:lnTo>
                    <a:pt x="448" y="4282"/>
                  </a:lnTo>
                  <a:lnTo>
                    <a:pt x="448" y="4282"/>
                  </a:lnTo>
                  <a:lnTo>
                    <a:pt x="448" y="4070"/>
                  </a:lnTo>
                  <a:lnTo>
                    <a:pt x="495" y="3835"/>
                  </a:lnTo>
                  <a:lnTo>
                    <a:pt x="542" y="3623"/>
                  </a:lnTo>
                  <a:lnTo>
                    <a:pt x="612" y="3411"/>
                  </a:lnTo>
                  <a:lnTo>
                    <a:pt x="706" y="3223"/>
                  </a:lnTo>
                  <a:lnTo>
                    <a:pt x="824" y="3035"/>
                  </a:lnTo>
                  <a:lnTo>
                    <a:pt x="942" y="2870"/>
                  </a:lnTo>
                  <a:lnTo>
                    <a:pt x="1106" y="2705"/>
                  </a:lnTo>
                  <a:lnTo>
                    <a:pt x="1247" y="2564"/>
                  </a:lnTo>
                  <a:lnTo>
                    <a:pt x="1436" y="2447"/>
                  </a:lnTo>
                  <a:lnTo>
                    <a:pt x="1600" y="2329"/>
                  </a:lnTo>
                  <a:lnTo>
                    <a:pt x="1812" y="2235"/>
                  </a:lnTo>
                  <a:lnTo>
                    <a:pt x="2000" y="2164"/>
                  </a:lnTo>
                  <a:lnTo>
                    <a:pt x="2235" y="2094"/>
                  </a:lnTo>
                  <a:lnTo>
                    <a:pt x="2447" y="2070"/>
                  </a:lnTo>
                  <a:lnTo>
                    <a:pt x="2682" y="2047"/>
                  </a:lnTo>
                  <a:lnTo>
                    <a:pt x="2682" y="2047"/>
                  </a:lnTo>
                  <a:lnTo>
                    <a:pt x="2894" y="2070"/>
                  </a:lnTo>
                  <a:lnTo>
                    <a:pt x="3082" y="2094"/>
                  </a:lnTo>
                  <a:lnTo>
                    <a:pt x="3294" y="2141"/>
                  </a:lnTo>
                  <a:lnTo>
                    <a:pt x="3482" y="2211"/>
                  </a:lnTo>
                  <a:lnTo>
                    <a:pt x="3482" y="2211"/>
                  </a:lnTo>
                  <a:lnTo>
                    <a:pt x="3576" y="1976"/>
                  </a:lnTo>
                  <a:lnTo>
                    <a:pt x="3670" y="1741"/>
                  </a:lnTo>
                  <a:lnTo>
                    <a:pt x="3811" y="1529"/>
                  </a:lnTo>
                  <a:lnTo>
                    <a:pt x="3953" y="1317"/>
                  </a:lnTo>
                  <a:lnTo>
                    <a:pt x="4094" y="1129"/>
                  </a:lnTo>
                  <a:lnTo>
                    <a:pt x="4258" y="941"/>
                  </a:lnTo>
                  <a:lnTo>
                    <a:pt x="4447" y="776"/>
                  </a:lnTo>
                  <a:lnTo>
                    <a:pt x="4635" y="612"/>
                  </a:lnTo>
                  <a:lnTo>
                    <a:pt x="4847" y="471"/>
                  </a:lnTo>
                  <a:lnTo>
                    <a:pt x="5082" y="353"/>
                  </a:lnTo>
                  <a:lnTo>
                    <a:pt x="5294" y="235"/>
                  </a:lnTo>
                  <a:lnTo>
                    <a:pt x="5529" y="165"/>
                  </a:lnTo>
                  <a:lnTo>
                    <a:pt x="5788" y="94"/>
                  </a:lnTo>
                  <a:lnTo>
                    <a:pt x="6046" y="24"/>
                  </a:lnTo>
                  <a:lnTo>
                    <a:pt x="6305" y="0"/>
                  </a:lnTo>
                  <a:lnTo>
                    <a:pt x="6564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3" name="Google Shape;963;p29"/>
            <p:cNvSpPr/>
            <p:nvPr/>
          </p:nvSpPr>
          <p:spPr>
            <a:xfrm>
              <a:off x="3919312" y="4629098"/>
              <a:ext cx="355430" cy="252550"/>
            </a:xfrm>
            <a:custGeom>
              <a:rect b="b" l="l" r="r" t="t"/>
              <a:pathLst>
                <a:path extrusionOk="0" fill="none" h="8258" w="11622">
                  <a:moveTo>
                    <a:pt x="7317" y="1"/>
                  </a:moveTo>
                  <a:lnTo>
                    <a:pt x="7317" y="1"/>
                  </a:lnTo>
                  <a:lnTo>
                    <a:pt x="7035" y="24"/>
                  </a:lnTo>
                  <a:lnTo>
                    <a:pt x="6776" y="48"/>
                  </a:lnTo>
                  <a:lnTo>
                    <a:pt x="6493" y="95"/>
                  </a:lnTo>
                  <a:lnTo>
                    <a:pt x="6235" y="165"/>
                  </a:lnTo>
                  <a:lnTo>
                    <a:pt x="5976" y="236"/>
                  </a:lnTo>
                  <a:lnTo>
                    <a:pt x="5741" y="330"/>
                  </a:lnTo>
                  <a:lnTo>
                    <a:pt x="5482" y="448"/>
                  </a:lnTo>
                  <a:lnTo>
                    <a:pt x="5270" y="565"/>
                  </a:lnTo>
                  <a:lnTo>
                    <a:pt x="5035" y="707"/>
                  </a:lnTo>
                  <a:lnTo>
                    <a:pt x="4823" y="871"/>
                  </a:lnTo>
                  <a:lnTo>
                    <a:pt x="4612" y="1036"/>
                  </a:lnTo>
                  <a:lnTo>
                    <a:pt x="4423" y="1224"/>
                  </a:lnTo>
                  <a:lnTo>
                    <a:pt x="4259" y="1436"/>
                  </a:lnTo>
                  <a:lnTo>
                    <a:pt x="4094" y="1648"/>
                  </a:lnTo>
                  <a:lnTo>
                    <a:pt x="3929" y="1859"/>
                  </a:lnTo>
                  <a:lnTo>
                    <a:pt x="3788" y="2094"/>
                  </a:lnTo>
                  <a:lnTo>
                    <a:pt x="3788" y="2094"/>
                  </a:lnTo>
                  <a:lnTo>
                    <a:pt x="3435" y="2071"/>
                  </a:lnTo>
                  <a:lnTo>
                    <a:pt x="3435" y="2071"/>
                  </a:lnTo>
                  <a:lnTo>
                    <a:pt x="3130" y="2094"/>
                  </a:lnTo>
                  <a:lnTo>
                    <a:pt x="2824" y="2142"/>
                  </a:lnTo>
                  <a:lnTo>
                    <a:pt x="2541" y="2212"/>
                  </a:lnTo>
                  <a:lnTo>
                    <a:pt x="2259" y="2306"/>
                  </a:lnTo>
                  <a:lnTo>
                    <a:pt x="2000" y="2424"/>
                  </a:lnTo>
                  <a:lnTo>
                    <a:pt x="1765" y="2589"/>
                  </a:lnTo>
                  <a:lnTo>
                    <a:pt x="1530" y="2753"/>
                  </a:lnTo>
                  <a:lnTo>
                    <a:pt x="1318" y="2941"/>
                  </a:lnTo>
                  <a:lnTo>
                    <a:pt x="1106" y="3153"/>
                  </a:lnTo>
                  <a:lnTo>
                    <a:pt x="942" y="3388"/>
                  </a:lnTo>
                  <a:lnTo>
                    <a:pt x="801" y="3647"/>
                  </a:lnTo>
                  <a:lnTo>
                    <a:pt x="659" y="3906"/>
                  </a:lnTo>
                  <a:lnTo>
                    <a:pt x="565" y="4165"/>
                  </a:lnTo>
                  <a:lnTo>
                    <a:pt x="495" y="4470"/>
                  </a:lnTo>
                  <a:lnTo>
                    <a:pt x="448" y="4753"/>
                  </a:lnTo>
                  <a:lnTo>
                    <a:pt x="424" y="5059"/>
                  </a:lnTo>
                  <a:lnTo>
                    <a:pt x="424" y="5059"/>
                  </a:lnTo>
                  <a:lnTo>
                    <a:pt x="448" y="5317"/>
                  </a:lnTo>
                  <a:lnTo>
                    <a:pt x="448" y="5317"/>
                  </a:lnTo>
                  <a:lnTo>
                    <a:pt x="354" y="5458"/>
                  </a:lnTo>
                  <a:lnTo>
                    <a:pt x="260" y="5576"/>
                  </a:lnTo>
                  <a:lnTo>
                    <a:pt x="189" y="5717"/>
                  </a:lnTo>
                  <a:lnTo>
                    <a:pt x="118" y="5858"/>
                  </a:lnTo>
                  <a:lnTo>
                    <a:pt x="71" y="6023"/>
                  </a:lnTo>
                  <a:lnTo>
                    <a:pt x="24" y="6164"/>
                  </a:lnTo>
                  <a:lnTo>
                    <a:pt x="1" y="6329"/>
                  </a:lnTo>
                  <a:lnTo>
                    <a:pt x="1" y="6494"/>
                  </a:lnTo>
                  <a:lnTo>
                    <a:pt x="1" y="6494"/>
                  </a:lnTo>
                  <a:lnTo>
                    <a:pt x="1" y="6682"/>
                  </a:lnTo>
                  <a:lnTo>
                    <a:pt x="24" y="6846"/>
                  </a:lnTo>
                  <a:lnTo>
                    <a:pt x="71" y="7035"/>
                  </a:lnTo>
                  <a:lnTo>
                    <a:pt x="142" y="7176"/>
                  </a:lnTo>
                  <a:lnTo>
                    <a:pt x="212" y="7340"/>
                  </a:lnTo>
                  <a:lnTo>
                    <a:pt x="307" y="7482"/>
                  </a:lnTo>
                  <a:lnTo>
                    <a:pt x="401" y="7623"/>
                  </a:lnTo>
                  <a:lnTo>
                    <a:pt x="518" y="7740"/>
                  </a:lnTo>
                  <a:lnTo>
                    <a:pt x="636" y="7858"/>
                  </a:lnTo>
                  <a:lnTo>
                    <a:pt x="777" y="7952"/>
                  </a:lnTo>
                  <a:lnTo>
                    <a:pt x="918" y="8046"/>
                  </a:lnTo>
                  <a:lnTo>
                    <a:pt x="1083" y="8117"/>
                  </a:lnTo>
                  <a:lnTo>
                    <a:pt x="1248" y="8187"/>
                  </a:lnTo>
                  <a:lnTo>
                    <a:pt x="1412" y="8234"/>
                  </a:lnTo>
                  <a:lnTo>
                    <a:pt x="1577" y="8258"/>
                  </a:lnTo>
                  <a:lnTo>
                    <a:pt x="1765" y="8258"/>
                  </a:lnTo>
                  <a:lnTo>
                    <a:pt x="9857" y="8258"/>
                  </a:lnTo>
                  <a:lnTo>
                    <a:pt x="9857" y="8258"/>
                  </a:lnTo>
                  <a:lnTo>
                    <a:pt x="10046" y="8258"/>
                  </a:lnTo>
                  <a:lnTo>
                    <a:pt x="10210" y="8234"/>
                  </a:lnTo>
                  <a:lnTo>
                    <a:pt x="10375" y="8187"/>
                  </a:lnTo>
                  <a:lnTo>
                    <a:pt x="10540" y="8117"/>
                  </a:lnTo>
                  <a:lnTo>
                    <a:pt x="10704" y="8046"/>
                  </a:lnTo>
                  <a:lnTo>
                    <a:pt x="10845" y="7952"/>
                  </a:lnTo>
                  <a:lnTo>
                    <a:pt x="10987" y="7858"/>
                  </a:lnTo>
                  <a:lnTo>
                    <a:pt x="11104" y="7740"/>
                  </a:lnTo>
                  <a:lnTo>
                    <a:pt x="11222" y="7623"/>
                  </a:lnTo>
                  <a:lnTo>
                    <a:pt x="11316" y="7482"/>
                  </a:lnTo>
                  <a:lnTo>
                    <a:pt x="11410" y="7340"/>
                  </a:lnTo>
                  <a:lnTo>
                    <a:pt x="11481" y="7176"/>
                  </a:lnTo>
                  <a:lnTo>
                    <a:pt x="11551" y="7035"/>
                  </a:lnTo>
                  <a:lnTo>
                    <a:pt x="11598" y="6846"/>
                  </a:lnTo>
                  <a:lnTo>
                    <a:pt x="11622" y="6682"/>
                  </a:lnTo>
                  <a:lnTo>
                    <a:pt x="11622" y="6494"/>
                  </a:lnTo>
                  <a:lnTo>
                    <a:pt x="11622" y="6494"/>
                  </a:lnTo>
                  <a:lnTo>
                    <a:pt x="11622" y="6329"/>
                  </a:lnTo>
                  <a:lnTo>
                    <a:pt x="11598" y="6164"/>
                  </a:lnTo>
                  <a:lnTo>
                    <a:pt x="11551" y="6000"/>
                  </a:lnTo>
                  <a:lnTo>
                    <a:pt x="11504" y="5835"/>
                  </a:lnTo>
                  <a:lnTo>
                    <a:pt x="11434" y="5694"/>
                  </a:lnTo>
                  <a:lnTo>
                    <a:pt x="11339" y="5553"/>
                  </a:lnTo>
                  <a:lnTo>
                    <a:pt x="11245" y="5411"/>
                  </a:lnTo>
                  <a:lnTo>
                    <a:pt x="11151" y="5294"/>
                  </a:lnTo>
                  <a:lnTo>
                    <a:pt x="11151" y="5294"/>
                  </a:lnTo>
                  <a:lnTo>
                    <a:pt x="11222" y="4988"/>
                  </a:lnTo>
                  <a:lnTo>
                    <a:pt x="11292" y="4659"/>
                  </a:lnTo>
                  <a:lnTo>
                    <a:pt x="11339" y="4353"/>
                  </a:lnTo>
                  <a:lnTo>
                    <a:pt x="11339" y="4023"/>
                  </a:lnTo>
                  <a:lnTo>
                    <a:pt x="11339" y="4023"/>
                  </a:lnTo>
                  <a:lnTo>
                    <a:pt x="11316" y="3624"/>
                  </a:lnTo>
                  <a:lnTo>
                    <a:pt x="11269" y="3224"/>
                  </a:lnTo>
                  <a:lnTo>
                    <a:pt x="11151" y="2847"/>
                  </a:lnTo>
                  <a:lnTo>
                    <a:pt x="11034" y="2471"/>
                  </a:lnTo>
                  <a:lnTo>
                    <a:pt x="10869" y="2118"/>
                  </a:lnTo>
                  <a:lnTo>
                    <a:pt x="10657" y="1789"/>
                  </a:lnTo>
                  <a:lnTo>
                    <a:pt x="10422" y="1483"/>
                  </a:lnTo>
                  <a:lnTo>
                    <a:pt x="10163" y="1177"/>
                  </a:lnTo>
                  <a:lnTo>
                    <a:pt x="9881" y="918"/>
                  </a:lnTo>
                  <a:lnTo>
                    <a:pt x="9575" y="707"/>
                  </a:lnTo>
                  <a:lnTo>
                    <a:pt x="9246" y="495"/>
                  </a:lnTo>
                  <a:lnTo>
                    <a:pt x="8893" y="330"/>
                  </a:lnTo>
                  <a:lnTo>
                    <a:pt x="8517" y="189"/>
                  </a:lnTo>
                  <a:lnTo>
                    <a:pt x="8117" y="95"/>
                  </a:lnTo>
                  <a:lnTo>
                    <a:pt x="7740" y="24"/>
                  </a:lnTo>
                  <a:lnTo>
                    <a:pt x="7317" y="1"/>
                  </a:lnTo>
                  <a:lnTo>
                    <a:pt x="7317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4" name="Google Shape;964;p29"/>
            <p:cNvSpPr/>
            <p:nvPr/>
          </p:nvSpPr>
          <p:spPr>
            <a:xfrm>
              <a:off x="3664660" y="4872282"/>
              <a:ext cx="1894280" cy="31"/>
            </a:xfrm>
            <a:custGeom>
              <a:rect b="b" l="l" r="r" t="t"/>
              <a:pathLst>
                <a:path extrusionOk="0" fill="none" h="1" w="61940">
                  <a:moveTo>
                    <a:pt x="0" y="0"/>
                  </a:moveTo>
                  <a:lnTo>
                    <a:pt x="61940" y="0"/>
                  </a:lnTo>
                </a:path>
              </a:pathLst>
            </a:custGeom>
            <a:noFill/>
            <a:ln cap="rnd" cmpd="sng" w="18825">
              <a:solidFill>
                <a:srgbClr val="5D5D6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5" name="Google Shape;965;p29"/>
            <p:cNvSpPr/>
            <p:nvPr/>
          </p:nvSpPr>
          <p:spPr>
            <a:xfrm>
              <a:off x="3766099" y="4803932"/>
              <a:ext cx="62602" cy="68382"/>
            </a:xfrm>
            <a:custGeom>
              <a:rect b="b" l="l" r="r" t="t"/>
              <a:pathLst>
                <a:path extrusionOk="0" fill="none" h="2236" w="2047">
                  <a:moveTo>
                    <a:pt x="0" y="706"/>
                  </a:moveTo>
                  <a:lnTo>
                    <a:pt x="965" y="2235"/>
                  </a:lnTo>
                  <a:lnTo>
                    <a:pt x="2047" y="0"/>
                  </a:lnTo>
                </a:path>
              </a:pathLst>
            </a:custGeom>
            <a:noFill/>
            <a:ln cap="rnd" cmpd="sng" w="18825">
              <a:solidFill>
                <a:srgbClr val="5D5D6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6" name="Google Shape;966;p29"/>
            <p:cNvSpPr/>
            <p:nvPr/>
          </p:nvSpPr>
          <p:spPr>
            <a:xfrm>
              <a:off x="5219300" y="4825492"/>
              <a:ext cx="48229" cy="46822"/>
            </a:xfrm>
            <a:custGeom>
              <a:rect b="b" l="l" r="r" t="t"/>
              <a:pathLst>
                <a:path extrusionOk="0" fill="none" h="1531" w="1577">
                  <a:moveTo>
                    <a:pt x="0" y="377"/>
                  </a:moveTo>
                  <a:lnTo>
                    <a:pt x="682" y="1530"/>
                  </a:lnTo>
                  <a:lnTo>
                    <a:pt x="1576" y="1"/>
                  </a:lnTo>
                </a:path>
              </a:pathLst>
            </a:custGeom>
            <a:noFill/>
            <a:ln cap="rnd" cmpd="sng" w="18825">
              <a:solidFill>
                <a:srgbClr val="5D5D6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967" name="Google Shape;96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575" y="100513"/>
            <a:ext cx="6766174" cy="4942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2" name="Google Shape;972;p30"/>
          <p:cNvGrpSpPr/>
          <p:nvPr/>
        </p:nvGrpSpPr>
        <p:grpSpPr>
          <a:xfrm>
            <a:off x="264059" y="3494497"/>
            <a:ext cx="2498182" cy="1430176"/>
            <a:chOff x="3537197" y="3451472"/>
            <a:chExt cx="2498182" cy="1430176"/>
          </a:xfrm>
        </p:grpSpPr>
        <p:sp>
          <p:nvSpPr>
            <p:cNvPr id="973" name="Google Shape;973;p30"/>
            <p:cNvSpPr/>
            <p:nvPr/>
          </p:nvSpPr>
          <p:spPr>
            <a:xfrm>
              <a:off x="3686208" y="3451472"/>
              <a:ext cx="1920580" cy="1420891"/>
            </a:xfrm>
            <a:custGeom>
              <a:rect b="b" l="l" r="r" t="t"/>
              <a:pathLst>
                <a:path extrusionOk="0" h="41004" w="55424">
                  <a:moveTo>
                    <a:pt x="27006" y="0"/>
                  </a:moveTo>
                  <a:lnTo>
                    <a:pt x="26277" y="24"/>
                  </a:lnTo>
                  <a:lnTo>
                    <a:pt x="25571" y="71"/>
                  </a:lnTo>
                  <a:lnTo>
                    <a:pt x="24889" y="141"/>
                  </a:lnTo>
                  <a:lnTo>
                    <a:pt x="24183" y="212"/>
                  </a:lnTo>
                  <a:lnTo>
                    <a:pt x="23501" y="306"/>
                  </a:lnTo>
                  <a:lnTo>
                    <a:pt x="22795" y="424"/>
                  </a:lnTo>
                  <a:lnTo>
                    <a:pt x="22136" y="565"/>
                  </a:lnTo>
                  <a:lnTo>
                    <a:pt x="21454" y="706"/>
                  </a:lnTo>
                  <a:lnTo>
                    <a:pt x="20796" y="871"/>
                  </a:lnTo>
                  <a:lnTo>
                    <a:pt x="20113" y="1035"/>
                  </a:lnTo>
                  <a:lnTo>
                    <a:pt x="19478" y="1247"/>
                  </a:lnTo>
                  <a:lnTo>
                    <a:pt x="18819" y="1459"/>
                  </a:lnTo>
                  <a:lnTo>
                    <a:pt x="18184" y="1670"/>
                  </a:lnTo>
                  <a:lnTo>
                    <a:pt x="17549" y="1929"/>
                  </a:lnTo>
                  <a:lnTo>
                    <a:pt x="16914" y="2164"/>
                  </a:lnTo>
                  <a:lnTo>
                    <a:pt x="16302" y="2447"/>
                  </a:lnTo>
                  <a:lnTo>
                    <a:pt x="15691" y="2729"/>
                  </a:lnTo>
                  <a:lnTo>
                    <a:pt x="15103" y="3035"/>
                  </a:lnTo>
                  <a:lnTo>
                    <a:pt x="14491" y="3341"/>
                  </a:lnTo>
                  <a:lnTo>
                    <a:pt x="13903" y="3670"/>
                  </a:lnTo>
                  <a:lnTo>
                    <a:pt x="13338" y="3999"/>
                  </a:lnTo>
                  <a:lnTo>
                    <a:pt x="12774" y="4352"/>
                  </a:lnTo>
                  <a:lnTo>
                    <a:pt x="12209" y="4729"/>
                  </a:lnTo>
                  <a:lnTo>
                    <a:pt x="11668" y="5105"/>
                  </a:lnTo>
                  <a:lnTo>
                    <a:pt x="11127" y="5505"/>
                  </a:lnTo>
                  <a:lnTo>
                    <a:pt x="10610" y="5905"/>
                  </a:lnTo>
                  <a:lnTo>
                    <a:pt x="10068" y="6328"/>
                  </a:lnTo>
                  <a:lnTo>
                    <a:pt x="9574" y="6752"/>
                  </a:lnTo>
                  <a:lnTo>
                    <a:pt x="9080" y="7199"/>
                  </a:lnTo>
                  <a:lnTo>
                    <a:pt x="8586" y="7646"/>
                  </a:lnTo>
                  <a:lnTo>
                    <a:pt x="8116" y="8116"/>
                  </a:lnTo>
                  <a:lnTo>
                    <a:pt x="7645" y="8587"/>
                  </a:lnTo>
                  <a:lnTo>
                    <a:pt x="7198" y="9081"/>
                  </a:lnTo>
                  <a:lnTo>
                    <a:pt x="6752" y="9575"/>
                  </a:lnTo>
                  <a:lnTo>
                    <a:pt x="6328" y="10092"/>
                  </a:lnTo>
                  <a:lnTo>
                    <a:pt x="5905" y="10610"/>
                  </a:lnTo>
                  <a:lnTo>
                    <a:pt x="5505" y="11127"/>
                  </a:lnTo>
                  <a:lnTo>
                    <a:pt x="5105" y="11668"/>
                  </a:lnTo>
                  <a:lnTo>
                    <a:pt x="4728" y="12209"/>
                  </a:lnTo>
                  <a:lnTo>
                    <a:pt x="4352" y="12774"/>
                  </a:lnTo>
                  <a:lnTo>
                    <a:pt x="3999" y="13338"/>
                  </a:lnTo>
                  <a:lnTo>
                    <a:pt x="3670" y="13927"/>
                  </a:lnTo>
                  <a:lnTo>
                    <a:pt x="3340" y="14491"/>
                  </a:lnTo>
                  <a:lnTo>
                    <a:pt x="3035" y="15103"/>
                  </a:lnTo>
                  <a:lnTo>
                    <a:pt x="2729" y="15691"/>
                  </a:lnTo>
                  <a:lnTo>
                    <a:pt x="2447" y="16303"/>
                  </a:lnTo>
                  <a:lnTo>
                    <a:pt x="2164" y="16914"/>
                  </a:lnTo>
                  <a:lnTo>
                    <a:pt x="1906" y="17549"/>
                  </a:lnTo>
                  <a:lnTo>
                    <a:pt x="1670" y="18184"/>
                  </a:lnTo>
                  <a:lnTo>
                    <a:pt x="1459" y="18820"/>
                  </a:lnTo>
                  <a:lnTo>
                    <a:pt x="1247" y="19478"/>
                  </a:lnTo>
                  <a:lnTo>
                    <a:pt x="1035" y="20137"/>
                  </a:lnTo>
                  <a:lnTo>
                    <a:pt x="870" y="20796"/>
                  </a:lnTo>
                  <a:lnTo>
                    <a:pt x="706" y="21454"/>
                  </a:lnTo>
                  <a:lnTo>
                    <a:pt x="565" y="22137"/>
                  </a:lnTo>
                  <a:lnTo>
                    <a:pt x="423" y="22795"/>
                  </a:lnTo>
                  <a:lnTo>
                    <a:pt x="306" y="23501"/>
                  </a:lnTo>
                  <a:lnTo>
                    <a:pt x="212" y="24183"/>
                  </a:lnTo>
                  <a:lnTo>
                    <a:pt x="141" y="24889"/>
                  </a:lnTo>
                  <a:lnTo>
                    <a:pt x="71" y="25571"/>
                  </a:lnTo>
                  <a:lnTo>
                    <a:pt x="24" y="26277"/>
                  </a:lnTo>
                  <a:lnTo>
                    <a:pt x="0" y="27006"/>
                  </a:lnTo>
                  <a:lnTo>
                    <a:pt x="0" y="27712"/>
                  </a:lnTo>
                  <a:lnTo>
                    <a:pt x="0" y="28512"/>
                  </a:lnTo>
                  <a:lnTo>
                    <a:pt x="47" y="29311"/>
                  </a:lnTo>
                  <a:lnTo>
                    <a:pt x="94" y="30088"/>
                  </a:lnTo>
                  <a:lnTo>
                    <a:pt x="165" y="30864"/>
                  </a:lnTo>
                  <a:lnTo>
                    <a:pt x="259" y="31640"/>
                  </a:lnTo>
                  <a:lnTo>
                    <a:pt x="400" y="32417"/>
                  </a:lnTo>
                  <a:lnTo>
                    <a:pt x="541" y="33169"/>
                  </a:lnTo>
                  <a:lnTo>
                    <a:pt x="682" y="33922"/>
                  </a:lnTo>
                  <a:lnTo>
                    <a:pt x="870" y="34675"/>
                  </a:lnTo>
                  <a:lnTo>
                    <a:pt x="1082" y="35404"/>
                  </a:lnTo>
                  <a:lnTo>
                    <a:pt x="1294" y="36134"/>
                  </a:lnTo>
                  <a:lnTo>
                    <a:pt x="1529" y="36839"/>
                  </a:lnTo>
                  <a:lnTo>
                    <a:pt x="1788" y="37568"/>
                  </a:lnTo>
                  <a:lnTo>
                    <a:pt x="2070" y="38274"/>
                  </a:lnTo>
                  <a:lnTo>
                    <a:pt x="2376" y="38956"/>
                  </a:lnTo>
                  <a:lnTo>
                    <a:pt x="2682" y="39639"/>
                  </a:lnTo>
                  <a:lnTo>
                    <a:pt x="3011" y="40321"/>
                  </a:lnTo>
                  <a:lnTo>
                    <a:pt x="3388" y="41003"/>
                  </a:lnTo>
                  <a:lnTo>
                    <a:pt x="52036" y="41003"/>
                  </a:lnTo>
                  <a:lnTo>
                    <a:pt x="52436" y="40250"/>
                  </a:lnTo>
                  <a:lnTo>
                    <a:pt x="52812" y="39497"/>
                  </a:lnTo>
                  <a:lnTo>
                    <a:pt x="53165" y="38721"/>
                  </a:lnTo>
                  <a:lnTo>
                    <a:pt x="53494" y="37921"/>
                  </a:lnTo>
                  <a:lnTo>
                    <a:pt x="53777" y="37145"/>
                  </a:lnTo>
                  <a:lnTo>
                    <a:pt x="54059" y="36322"/>
                  </a:lnTo>
                  <a:lnTo>
                    <a:pt x="54318" y="35498"/>
                  </a:lnTo>
                  <a:lnTo>
                    <a:pt x="54553" y="34675"/>
                  </a:lnTo>
                  <a:lnTo>
                    <a:pt x="54741" y="33852"/>
                  </a:lnTo>
                  <a:lnTo>
                    <a:pt x="54929" y="32981"/>
                  </a:lnTo>
                  <a:lnTo>
                    <a:pt x="55070" y="32134"/>
                  </a:lnTo>
                  <a:lnTo>
                    <a:pt x="55212" y="31264"/>
                  </a:lnTo>
                  <a:lnTo>
                    <a:pt x="55306" y="30394"/>
                  </a:lnTo>
                  <a:lnTo>
                    <a:pt x="55376" y="29500"/>
                  </a:lnTo>
                  <a:lnTo>
                    <a:pt x="55423" y="28606"/>
                  </a:lnTo>
                  <a:lnTo>
                    <a:pt x="55423" y="27712"/>
                  </a:lnTo>
                  <a:lnTo>
                    <a:pt x="55423" y="27006"/>
                  </a:lnTo>
                  <a:lnTo>
                    <a:pt x="55400" y="26277"/>
                  </a:lnTo>
                  <a:lnTo>
                    <a:pt x="55353" y="25571"/>
                  </a:lnTo>
                  <a:lnTo>
                    <a:pt x="55282" y="24889"/>
                  </a:lnTo>
                  <a:lnTo>
                    <a:pt x="55212" y="24183"/>
                  </a:lnTo>
                  <a:lnTo>
                    <a:pt x="55118" y="23501"/>
                  </a:lnTo>
                  <a:lnTo>
                    <a:pt x="55000" y="22795"/>
                  </a:lnTo>
                  <a:lnTo>
                    <a:pt x="54859" y="22137"/>
                  </a:lnTo>
                  <a:lnTo>
                    <a:pt x="54718" y="21454"/>
                  </a:lnTo>
                  <a:lnTo>
                    <a:pt x="54553" y="20796"/>
                  </a:lnTo>
                  <a:lnTo>
                    <a:pt x="54388" y="20137"/>
                  </a:lnTo>
                  <a:lnTo>
                    <a:pt x="54177" y="19478"/>
                  </a:lnTo>
                  <a:lnTo>
                    <a:pt x="53965" y="18820"/>
                  </a:lnTo>
                  <a:lnTo>
                    <a:pt x="53753" y="18184"/>
                  </a:lnTo>
                  <a:lnTo>
                    <a:pt x="53518" y="17549"/>
                  </a:lnTo>
                  <a:lnTo>
                    <a:pt x="53259" y="16914"/>
                  </a:lnTo>
                  <a:lnTo>
                    <a:pt x="52977" y="16303"/>
                  </a:lnTo>
                  <a:lnTo>
                    <a:pt x="52695" y="15691"/>
                  </a:lnTo>
                  <a:lnTo>
                    <a:pt x="52389" y="15103"/>
                  </a:lnTo>
                  <a:lnTo>
                    <a:pt x="52083" y="14491"/>
                  </a:lnTo>
                  <a:lnTo>
                    <a:pt x="51754" y="13927"/>
                  </a:lnTo>
                  <a:lnTo>
                    <a:pt x="51424" y="13338"/>
                  </a:lnTo>
                  <a:lnTo>
                    <a:pt x="51071" y="12774"/>
                  </a:lnTo>
                  <a:lnTo>
                    <a:pt x="50695" y="12209"/>
                  </a:lnTo>
                  <a:lnTo>
                    <a:pt x="50319" y="11668"/>
                  </a:lnTo>
                  <a:lnTo>
                    <a:pt x="49919" y="11127"/>
                  </a:lnTo>
                  <a:lnTo>
                    <a:pt x="49519" y="10610"/>
                  </a:lnTo>
                  <a:lnTo>
                    <a:pt x="49095" y="10092"/>
                  </a:lnTo>
                  <a:lnTo>
                    <a:pt x="48672" y="9575"/>
                  </a:lnTo>
                  <a:lnTo>
                    <a:pt x="48225" y="9081"/>
                  </a:lnTo>
                  <a:lnTo>
                    <a:pt x="47778" y="8587"/>
                  </a:lnTo>
                  <a:lnTo>
                    <a:pt x="47307" y="8116"/>
                  </a:lnTo>
                  <a:lnTo>
                    <a:pt x="46837" y="7646"/>
                  </a:lnTo>
                  <a:lnTo>
                    <a:pt x="46343" y="7199"/>
                  </a:lnTo>
                  <a:lnTo>
                    <a:pt x="45849" y="6752"/>
                  </a:lnTo>
                  <a:lnTo>
                    <a:pt x="45355" y="6328"/>
                  </a:lnTo>
                  <a:lnTo>
                    <a:pt x="44814" y="5905"/>
                  </a:lnTo>
                  <a:lnTo>
                    <a:pt x="44296" y="5505"/>
                  </a:lnTo>
                  <a:lnTo>
                    <a:pt x="43755" y="5105"/>
                  </a:lnTo>
                  <a:lnTo>
                    <a:pt x="43214" y="4729"/>
                  </a:lnTo>
                  <a:lnTo>
                    <a:pt x="42650" y="4352"/>
                  </a:lnTo>
                  <a:lnTo>
                    <a:pt x="42085" y="3999"/>
                  </a:lnTo>
                  <a:lnTo>
                    <a:pt x="41497" y="3670"/>
                  </a:lnTo>
                  <a:lnTo>
                    <a:pt x="40932" y="3341"/>
                  </a:lnTo>
                  <a:lnTo>
                    <a:pt x="40321" y="3035"/>
                  </a:lnTo>
                  <a:lnTo>
                    <a:pt x="39733" y="2729"/>
                  </a:lnTo>
                  <a:lnTo>
                    <a:pt x="39121" y="2447"/>
                  </a:lnTo>
                  <a:lnTo>
                    <a:pt x="38509" y="2164"/>
                  </a:lnTo>
                  <a:lnTo>
                    <a:pt x="37874" y="1929"/>
                  </a:lnTo>
                  <a:lnTo>
                    <a:pt x="37239" y="1670"/>
                  </a:lnTo>
                  <a:lnTo>
                    <a:pt x="36604" y="1459"/>
                  </a:lnTo>
                  <a:lnTo>
                    <a:pt x="35945" y="1247"/>
                  </a:lnTo>
                  <a:lnTo>
                    <a:pt x="35310" y="1035"/>
                  </a:lnTo>
                  <a:lnTo>
                    <a:pt x="34628" y="871"/>
                  </a:lnTo>
                  <a:lnTo>
                    <a:pt x="33969" y="706"/>
                  </a:lnTo>
                  <a:lnTo>
                    <a:pt x="33287" y="565"/>
                  </a:lnTo>
                  <a:lnTo>
                    <a:pt x="32628" y="424"/>
                  </a:lnTo>
                  <a:lnTo>
                    <a:pt x="31923" y="306"/>
                  </a:lnTo>
                  <a:lnTo>
                    <a:pt x="31240" y="212"/>
                  </a:lnTo>
                  <a:lnTo>
                    <a:pt x="30535" y="141"/>
                  </a:lnTo>
                  <a:lnTo>
                    <a:pt x="29852" y="71"/>
                  </a:lnTo>
                  <a:lnTo>
                    <a:pt x="29147" y="24"/>
                  </a:lnTo>
                  <a:lnTo>
                    <a:pt x="28417" y="0"/>
                  </a:lnTo>
                  <a:close/>
                </a:path>
              </a:pathLst>
            </a:custGeom>
            <a:solidFill>
              <a:srgbClr val="E4EC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4" name="Google Shape;974;p30"/>
            <p:cNvSpPr/>
            <p:nvPr/>
          </p:nvSpPr>
          <p:spPr>
            <a:xfrm>
              <a:off x="5917825" y="4122927"/>
              <a:ext cx="117554" cy="117554"/>
            </a:xfrm>
            <a:custGeom>
              <a:rect b="b" l="l" r="r" t="t"/>
              <a:pathLst>
                <a:path extrusionOk="0" h="3459" w="3459">
                  <a:moveTo>
                    <a:pt x="1553" y="0"/>
                  </a:moveTo>
                  <a:lnTo>
                    <a:pt x="1388" y="24"/>
                  </a:lnTo>
                  <a:lnTo>
                    <a:pt x="1223" y="71"/>
                  </a:lnTo>
                  <a:lnTo>
                    <a:pt x="1059" y="142"/>
                  </a:lnTo>
                  <a:lnTo>
                    <a:pt x="894" y="212"/>
                  </a:lnTo>
                  <a:lnTo>
                    <a:pt x="753" y="283"/>
                  </a:lnTo>
                  <a:lnTo>
                    <a:pt x="635" y="400"/>
                  </a:lnTo>
                  <a:lnTo>
                    <a:pt x="494" y="494"/>
                  </a:lnTo>
                  <a:lnTo>
                    <a:pt x="400" y="636"/>
                  </a:lnTo>
                  <a:lnTo>
                    <a:pt x="282" y="753"/>
                  </a:lnTo>
                  <a:lnTo>
                    <a:pt x="212" y="894"/>
                  </a:lnTo>
                  <a:lnTo>
                    <a:pt x="141" y="1059"/>
                  </a:lnTo>
                  <a:lnTo>
                    <a:pt x="71" y="1224"/>
                  </a:lnTo>
                  <a:lnTo>
                    <a:pt x="24" y="1388"/>
                  </a:lnTo>
                  <a:lnTo>
                    <a:pt x="0" y="1553"/>
                  </a:lnTo>
                  <a:lnTo>
                    <a:pt x="0" y="1718"/>
                  </a:lnTo>
                  <a:lnTo>
                    <a:pt x="0" y="1906"/>
                  </a:lnTo>
                  <a:lnTo>
                    <a:pt x="24" y="2071"/>
                  </a:lnTo>
                  <a:lnTo>
                    <a:pt x="71" y="2235"/>
                  </a:lnTo>
                  <a:lnTo>
                    <a:pt x="141" y="2400"/>
                  </a:lnTo>
                  <a:lnTo>
                    <a:pt x="212" y="2541"/>
                  </a:lnTo>
                  <a:lnTo>
                    <a:pt x="282" y="2706"/>
                  </a:lnTo>
                  <a:lnTo>
                    <a:pt x="400" y="2823"/>
                  </a:lnTo>
                  <a:lnTo>
                    <a:pt x="494" y="2941"/>
                  </a:lnTo>
                  <a:lnTo>
                    <a:pt x="635" y="3059"/>
                  </a:lnTo>
                  <a:lnTo>
                    <a:pt x="753" y="3153"/>
                  </a:lnTo>
                  <a:lnTo>
                    <a:pt x="894" y="3247"/>
                  </a:lnTo>
                  <a:lnTo>
                    <a:pt x="1059" y="3317"/>
                  </a:lnTo>
                  <a:lnTo>
                    <a:pt x="1223" y="3388"/>
                  </a:lnTo>
                  <a:lnTo>
                    <a:pt x="1388" y="3435"/>
                  </a:lnTo>
                  <a:lnTo>
                    <a:pt x="1553" y="3459"/>
                  </a:lnTo>
                  <a:lnTo>
                    <a:pt x="1906" y="3459"/>
                  </a:lnTo>
                  <a:lnTo>
                    <a:pt x="2070" y="3435"/>
                  </a:lnTo>
                  <a:lnTo>
                    <a:pt x="2235" y="3388"/>
                  </a:lnTo>
                  <a:lnTo>
                    <a:pt x="2400" y="3317"/>
                  </a:lnTo>
                  <a:lnTo>
                    <a:pt x="2564" y="3247"/>
                  </a:lnTo>
                  <a:lnTo>
                    <a:pt x="2705" y="3153"/>
                  </a:lnTo>
                  <a:lnTo>
                    <a:pt x="2823" y="3059"/>
                  </a:lnTo>
                  <a:lnTo>
                    <a:pt x="2964" y="2941"/>
                  </a:lnTo>
                  <a:lnTo>
                    <a:pt x="3058" y="2823"/>
                  </a:lnTo>
                  <a:lnTo>
                    <a:pt x="3176" y="2706"/>
                  </a:lnTo>
                  <a:lnTo>
                    <a:pt x="3246" y="2541"/>
                  </a:lnTo>
                  <a:lnTo>
                    <a:pt x="3317" y="2400"/>
                  </a:lnTo>
                  <a:lnTo>
                    <a:pt x="3388" y="2235"/>
                  </a:lnTo>
                  <a:lnTo>
                    <a:pt x="3435" y="2071"/>
                  </a:lnTo>
                  <a:lnTo>
                    <a:pt x="3458" y="1906"/>
                  </a:lnTo>
                  <a:lnTo>
                    <a:pt x="3458" y="1718"/>
                  </a:lnTo>
                  <a:lnTo>
                    <a:pt x="3458" y="1553"/>
                  </a:lnTo>
                  <a:lnTo>
                    <a:pt x="3435" y="1388"/>
                  </a:lnTo>
                  <a:lnTo>
                    <a:pt x="3388" y="1224"/>
                  </a:lnTo>
                  <a:lnTo>
                    <a:pt x="3317" y="1059"/>
                  </a:lnTo>
                  <a:lnTo>
                    <a:pt x="3246" y="894"/>
                  </a:lnTo>
                  <a:lnTo>
                    <a:pt x="3176" y="753"/>
                  </a:lnTo>
                  <a:lnTo>
                    <a:pt x="3058" y="636"/>
                  </a:lnTo>
                  <a:lnTo>
                    <a:pt x="2964" y="494"/>
                  </a:lnTo>
                  <a:lnTo>
                    <a:pt x="2823" y="400"/>
                  </a:lnTo>
                  <a:lnTo>
                    <a:pt x="2705" y="283"/>
                  </a:lnTo>
                  <a:lnTo>
                    <a:pt x="2564" y="212"/>
                  </a:lnTo>
                  <a:lnTo>
                    <a:pt x="2400" y="142"/>
                  </a:lnTo>
                  <a:lnTo>
                    <a:pt x="2235" y="71"/>
                  </a:lnTo>
                  <a:lnTo>
                    <a:pt x="2070" y="24"/>
                  </a:lnTo>
                  <a:lnTo>
                    <a:pt x="1906" y="0"/>
                  </a:lnTo>
                  <a:close/>
                </a:path>
              </a:pathLst>
            </a:custGeom>
            <a:solidFill>
              <a:srgbClr val="E4EC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975" name="Google Shape;975;p30"/>
            <p:cNvGrpSpPr/>
            <p:nvPr/>
          </p:nvGrpSpPr>
          <p:grpSpPr>
            <a:xfrm>
              <a:off x="5197748" y="3625844"/>
              <a:ext cx="332649" cy="200580"/>
              <a:chOff x="5123206" y="3442596"/>
              <a:chExt cx="326222" cy="196705"/>
            </a:xfrm>
          </p:grpSpPr>
          <p:sp>
            <p:nvSpPr>
              <p:cNvPr id="976" name="Google Shape;976;p30"/>
              <p:cNvSpPr/>
              <p:nvPr/>
            </p:nvSpPr>
            <p:spPr>
              <a:xfrm>
                <a:off x="5149577" y="3468967"/>
                <a:ext cx="274259" cy="144742"/>
              </a:xfrm>
              <a:custGeom>
                <a:rect b="b" l="l" r="r" t="t"/>
                <a:pathLst>
                  <a:path extrusionOk="0" h="4259" w="8070">
                    <a:moveTo>
                      <a:pt x="5293" y="0"/>
                    </a:moveTo>
                    <a:lnTo>
                      <a:pt x="5035" y="24"/>
                    </a:lnTo>
                    <a:lnTo>
                      <a:pt x="4776" y="71"/>
                    </a:lnTo>
                    <a:lnTo>
                      <a:pt x="4541" y="142"/>
                    </a:lnTo>
                    <a:lnTo>
                      <a:pt x="4305" y="259"/>
                    </a:lnTo>
                    <a:lnTo>
                      <a:pt x="4117" y="400"/>
                    </a:lnTo>
                    <a:lnTo>
                      <a:pt x="3929" y="565"/>
                    </a:lnTo>
                    <a:lnTo>
                      <a:pt x="3764" y="753"/>
                    </a:lnTo>
                    <a:lnTo>
                      <a:pt x="3623" y="965"/>
                    </a:lnTo>
                    <a:lnTo>
                      <a:pt x="3388" y="800"/>
                    </a:lnTo>
                    <a:lnTo>
                      <a:pt x="3129" y="683"/>
                    </a:lnTo>
                    <a:lnTo>
                      <a:pt x="2847" y="612"/>
                    </a:lnTo>
                    <a:lnTo>
                      <a:pt x="2565" y="589"/>
                    </a:lnTo>
                    <a:lnTo>
                      <a:pt x="2400" y="589"/>
                    </a:lnTo>
                    <a:lnTo>
                      <a:pt x="2235" y="612"/>
                    </a:lnTo>
                    <a:lnTo>
                      <a:pt x="2071" y="659"/>
                    </a:lnTo>
                    <a:lnTo>
                      <a:pt x="1906" y="706"/>
                    </a:lnTo>
                    <a:lnTo>
                      <a:pt x="1765" y="777"/>
                    </a:lnTo>
                    <a:lnTo>
                      <a:pt x="1624" y="871"/>
                    </a:lnTo>
                    <a:lnTo>
                      <a:pt x="1506" y="965"/>
                    </a:lnTo>
                    <a:lnTo>
                      <a:pt x="1388" y="1083"/>
                    </a:lnTo>
                    <a:lnTo>
                      <a:pt x="1271" y="1200"/>
                    </a:lnTo>
                    <a:lnTo>
                      <a:pt x="1177" y="1318"/>
                    </a:lnTo>
                    <a:lnTo>
                      <a:pt x="1083" y="1459"/>
                    </a:lnTo>
                    <a:lnTo>
                      <a:pt x="1012" y="1600"/>
                    </a:lnTo>
                    <a:lnTo>
                      <a:pt x="965" y="1765"/>
                    </a:lnTo>
                    <a:lnTo>
                      <a:pt x="918" y="1929"/>
                    </a:lnTo>
                    <a:lnTo>
                      <a:pt x="894" y="2094"/>
                    </a:lnTo>
                    <a:lnTo>
                      <a:pt x="894" y="2259"/>
                    </a:lnTo>
                    <a:lnTo>
                      <a:pt x="918" y="2518"/>
                    </a:lnTo>
                    <a:lnTo>
                      <a:pt x="965" y="2776"/>
                    </a:lnTo>
                    <a:lnTo>
                      <a:pt x="589" y="2776"/>
                    </a:lnTo>
                    <a:lnTo>
                      <a:pt x="447" y="2823"/>
                    </a:lnTo>
                    <a:lnTo>
                      <a:pt x="330" y="2894"/>
                    </a:lnTo>
                    <a:lnTo>
                      <a:pt x="212" y="2988"/>
                    </a:lnTo>
                    <a:lnTo>
                      <a:pt x="118" y="3106"/>
                    </a:lnTo>
                    <a:lnTo>
                      <a:pt x="47" y="3223"/>
                    </a:lnTo>
                    <a:lnTo>
                      <a:pt x="0" y="3364"/>
                    </a:lnTo>
                    <a:lnTo>
                      <a:pt x="0" y="3506"/>
                    </a:lnTo>
                    <a:lnTo>
                      <a:pt x="0" y="3670"/>
                    </a:lnTo>
                    <a:lnTo>
                      <a:pt x="47" y="3811"/>
                    </a:lnTo>
                    <a:lnTo>
                      <a:pt x="118" y="3929"/>
                    </a:lnTo>
                    <a:lnTo>
                      <a:pt x="212" y="4047"/>
                    </a:lnTo>
                    <a:lnTo>
                      <a:pt x="330" y="4117"/>
                    </a:lnTo>
                    <a:lnTo>
                      <a:pt x="447" y="4188"/>
                    </a:lnTo>
                    <a:lnTo>
                      <a:pt x="589" y="4235"/>
                    </a:lnTo>
                    <a:lnTo>
                      <a:pt x="730" y="4258"/>
                    </a:lnTo>
                    <a:lnTo>
                      <a:pt x="7317" y="4258"/>
                    </a:lnTo>
                    <a:lnTo>
                      <a:pt x="7481" y="4235"/>
                    </a:lnTo>
                    <a:lnTo>
                      <a:pt x="7622" y="4188"/>
                    </a:lnTo>
                    <a:lnTo>
                      <a:pt x="7740" y="4117"/>
                    </a:lnTo>
                    <a:lnTo>
                      <a:pt x="7858" y="4047"/>
                    </a:lnTo>
                    <a:lnTo>
                      <a:pt x="7928" y="3929"/>
                    </a:lnTo>
                    <a:lnTo>
                      <a:pt x="7999" y="3811"/>
                    </a:lnTo>
                    <a:lnTo>
                      <a:pt x="8046" y="3670"/>
                    </a:lnTo>
                    <a:lnTo>
                      <a:pt x="8069" y="3506"/>
                    </a:lnTo>
                    <a:lnTo>
                      <a:pt x="8046" y="3364"/>
                    </a:lnTo>
                    <a:lnTo>
                      <a:pt x="7999" y="3223"/>
                    </a:lnTo>
                    <a:lnTo>
                      <a:pt x="7928" y="3106"/>
                    </a:lnTo>
                    <a:lnTo>
                      <a:pt x="7858" y="2988"/>
                    </a:lnTo>
                    <a:lnTo>
                      <a:pt x="7740" y="2894"/>
                    </a:lnTo>
                    <a:lnTo>
                      <a:pt x="7622" y="2823"/>
                    </a:lnTo>
                    <a:lnTo>
                      <a:pt x="7481" y="2776"/>
                    </a:lnTo>
                    <a:lnTo>
                      <a:pt x="7058" y="2776"/>
                    </a:lnTo>
                    <a:lnTo>
                      <a:pt x="7128" y="2588"/>
                    </a:lnTo>
                    <a:lnTo>
                      <a:pt x="7199" y="2376"/>
                    </a:lnTo>
                    <a:lnTo>
                      <a:pt x="7222" y="2165"/>
                    </a:lnTo>
                    <a:lnTo>
                      <a:pt x="7246" y="1953"/>
                    </a:lnTo>
                    <a:lnTo>
                      <a:pt x="7222" y="1741"/>
                    </a:lnTo>
                    <a:lnTo>
                      <a:pt x="7199" y="1553"/>
                    </a:lnTo>
                    <a:lnTo>
                      <a:pt x="7152" y="1365"/>
                    </a:lnTo>
                    <a:lnTo>
                      <a:pt x="7081" y="1177"/>
                    </a:lnTo>
                    <a:lnTo>
                      <a:pt x="7011" y="1012"/>
                    </a:lnTo>
                    <a:lnTo>
                      <a:pt x="6893" y="847"/>
                    </a:lnTo>
                    <a:lnTo>
                      <a:pt x="6799" y="706"/>
                    </a:lnTo>
                    <a:lnTo>
                      <a:pt x="6658" y="565"/>
                    </a:lnTo>
                    <a:lnTo>
                      <a:pt x="6517" y="447"/>
                    </a:lnTo>
                    <a:lnTo>
                      <a:pt x="6376" y="330"/>
                    </a:lnTo>
                    <a:lnTo>
                      <a:pt x="6211" y="236"/>
                    </a:lnTo>
                    <a:lnTo>
                      <a:pt x="6046" y="142"/>
                    </a:lnTo>
                    <a:lnTo>
                      <a:pt x="5858" y="95"/>
                    </a:lnTo>
                    <a:lnTo>
                      <a:pt x="5670" y="48"/>
                    </a:lnTo>
                    <a:lnTo>
                      <a:pt x="548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77" name="Google Shape;977;p30"/>
              <p:cNvSpPr/>
              <p:nvPr/>
            </p:nvSpPr>
            <p:spPr>
              <a:xfrm>
                <a:off x="5149577" y="3573705"/>
                <a:ext cx="274259" cy="40000"/>
              </a:xfrm>
              <a:custGeom>
                <a:rect b="b" l="l" r="r" t="t"/>
                <a:pathLst>
                  <a:path extrusionOk="0" h="1177" w="8070">
                    <a:moveTo>
                      <a:pt x="142" y="0"/>
                    </a:moveTo>
                    <a:lnTo>
                      <a:pt x="71" y="94"/>
                    </a:lnTo>
                    <a:lnTo>
                      <a:pt x="24" y="188"/>
                    </a:lnTo>
                    <a:lnTo>
                      <a:pt x="0" y="306"/>
                    </a:lnTo>
                    <a:lnTo>
                      <a:pt x="0" y="424"/>
                    </a:lnTo>
                    <a:lnTo>
                      <a:pt x="0" y="588"/>
                    </a:lnTo>
                    <a:lnTo>
                      <a:pt x="47" y="729"/>
                    </a:lnTo>
                    <a:lnTo>
                      <a:pt x="118" y="847"/>
                    </a:lnTo>
                    <a:lnTo>
                      <a:pt x="212" y="965"/>
                    </a:lnTo>
                    <a:lnTo>
                      <a:pt x="330" y="1035"/>
                    </a:lnTo>
                    <a:lnTo>
                      <a:pt x="447" y="1106"/>
                    </a:lnTo>
                    <a:lnTo>
                      <a:pt x="589" y="1153"/>
                    </a:lnTo>
                    <a:lnTo>
                      <a:pt x="730" y="1176"/>
                    </a:lnTo>
                    <a:lnTo>
                      <a:pt x="7317" y="1176"/>
                    </a:lnTo>
                    <a:lnTo>
                      <a:pt x="7481" y="1153"/>
                    </a:lnTo>
                    <a:lnTo>
                      <a:pt x="7599" y="1106"/>
                    </a:lnTo>
                    <a:lnTo>
                      <a:pt x="7740" y="1035"/>
                    </a:lnTo>
                    <a:lnTo>
                      <a:pt x="7858" y="965"/>
                    </a:lnTo>
                    <a:lnTo>
                      <a:pt x="7928" y="847"/>
                    </a:lnTo>
                    <a:lnTo>
                      <a:pt x="7999" y="729"/>
                    </a:lnTo>
                    <a:lnTo>
                      <a:pt x="8046" y="588"/>
                    </a:lnTo>
                    <a:lnTo>
                      <a:pt x="8069" y="424"/>
                    </a:lnTo>
                    <a:lnTo>
                      <a:pt x="8046" y="306"/>
                    </a:lnTo>
                    <a:lnTo>
                      <a:pt x="8022" y="188"/>
                    </a:lnTo>
                    <a:lnTo>
                      <a:pt x="7975" y="94"/>
                    </a:lnTo>
                    <a:lnTo>
                      <a:pt x="7928" y="0"/>
                    </a:lnTo>
                    <a:lnTo>
                      <a:pt x="7811" y="118"/>
                    </a:lnTo>
                    <a:lnTo>
                      <a:pt x="7669" y="212"/>
                    </a:lnTo>
                    <a:lnTo>
                      <a:pt x="7505" y="282"/>
                    </a:lnTo>
                    <a:lnTo>
                      <a:pt x="565" y="282"/>
                    </a:lnTo>
                    <a:lnTo>
                      <a:pt x="400" y="212"/>
                    </a:lnTo>
                    <a:lnTo>
                      <a:pt x="259" y="118"/>
                    </a:lnTo>
                    <a:lnTo>
                      <a:pt x="142" y="0"/>
                    </a:lnTo>
                    <a:close/>
                  </a:path>
                </a:pathLst>
              </a:custGeom>
              <a:solidFill>
                <a:srgbClr val="E4ECF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78" name="Google Shape;978;p30"/>
              <p:cNvSpPr/>
              <p:nvPr/>
            </p:nvSpPr>
            <p:spPr>
              <a:xfrm>
                <a:off x="5123206" y="3442596"/>
                <a:ext cx="326222" cy="196705"/>
              </a:xfrm>
              <a:custGeom>
                <a:rect b="b" l="l" r="r" t="t"/>
                <a:pathLst>
                  <a:path extrusionOk="0" h="5788" w="9599">
                    <a:moveTo>
                      <a:pt x="6258" y="776"/>
                    </a:moveTo>
                    <a:lnTo>
                      <a:pt x="6446" y="824"/>
                    </a:lnTo>
                    <a:lnTo>
                      <a:pt x="6634" y="871"/>
                    </a:lnTo>
                    <a:lnTo>
                      <a:pt x="6822" y="918"/>
                    </a:lnTo>
                    <a:lnTo>
                      <a:pt x="6987" y="1012"/>
                    </a:lnTo>
                    <a:lnTo>
                      <a:pt x="7152" y="1106"/>
                    </a:lnTo>
                    <a:lnTo>
                      <a:pt x="7293" y="1223"/>
                    </a:lnTo>
                    <a:lnTo>
                      <a:pt x="7434" y="1341"/>
                    </a:lnTo>
                    <a:lnTo>
                      <a:pt x="7575" y="1482"/>
                    </a:lnTo>
                    <a:lnTo>
                      <a:pt x="7669" y="1623"/>
                    </a:lnTo>
                    <a:lnTo>
                      <a:pt x="7787" y="1788"/>
                    </a:lnTo>
                    <a:lnTo>
                      <a:pt x="7857" y="1953"/>
                    </a:lnTo>
                    <a:lnTo>
                      <a:pt x="7928" y="2141"/>
                    </a:lnTo>
                    <a:lnTo>
                      <a:pt x="7975" y="2329"/>
                    </a:lnTo>
                    <a:lnTo>
                      <a:pt x="7998" y="2517"/>
                    </a:lnTo>
                    <a:lnTo>
                      <a:pt x="8022" y="2729"/>
                    </a:lnTo>
                    <a:lnTo>
                      <a:pt x="7998" y="2941"/>
                    </a:lnTo>
                    <a:lnTo>
                      <a:pt x="7975" y="3152"/>
                    </a:lnTo>
                    <a:lnTo>
                      <a:pt x="7904" y="3364"/>
                    </a:lnTo>
                    <a:lnTo>
                      <a:pt x="7834" y="3552"/>
                    </a:lnTo>
                    <a:lnTo>
                      <a:pt x="8257" y="3552"/>
                    </a:lnTo>
                    <a:lnTo>
                      <a:pt x="8398" y="3599"/>
                    </a:lnTo>
                    <a:lnTo>
                      <a:pt x="8516" y="3670"/>
                    </a:lnTo>
                    <a:lnTo>
                      <a:pt x="8634" y="3764"/>
                    </a:lnTo>
                    <a:lnTo>
                      <a:pt x="8704" y="3882"/>
                    </a:lnTo>
                    <a:lnTo>
                      <a:pt x="8775" y="3999"/>
                    </a:lnTo>
                    <a:lnTo>
                      <a:pt x="8822" y="4140"/>
                    </a:lnTo>
                    <a:lnTo>
                      <a:pt x="8845" y="4282"/>
                    </a:lnTo>
                    <a:lnTo>
                      <a:pt x="8822" y="4446"/>
                    </a:lnTo>
                    <a:lnTo>
                      <a:pt x="8775" y="4587"/>
                    </a:lnTo>
                    <a:lnTo>
                      <a:pt x="8704" y="4705"/>
                    </a:lnTo>
                    <a:lnTo>
                      <a:pt x="8634" y="4823"/>
                    </a:lnTo>
                    <a:lnTo>
                      <a:pt x="8516" y="4893"/>
                    </a:lnTo>
                    <a:lnTo>
                      <a:pt x="8398" y="4964"/>
                    </a:lnTo>
                    <a:lnTo>
                      <a:pt x="8257" y="5011"/>
                    </a:lnTo>
                    <a:lnTo>
                      <a:pt x="8093" y="5034"/>
                    </a:lnTo>
                    <a:lnTo>
                      <a:pt x="1506" y="5034"/>
                    </a:lnTo>
                    <a:lnTo>
                      <a:pt x="1365" y="5011"/>
                    </a:lnTo>
                    <a:lnTo>
                      <a:pt x="1223" y="4964"/>
                    </a:lnTo>
                    <a:lnTo>
                      <a:pt x="1106" y="4893"/>
                    </a:lnTo>
                    <a:lnTo>
                      <a:pt x="988" y="4823"/>
                    </a:lnTo>
                    <a:lnTo>
                      <a:pt x="894" y="4705"/>
                    </a:lnTo>
                    <a:lnTo>
                      <a:pt x="823" y="4587"/>
                    </a:lnTo>
                    <a:lnTo>
                      <a:pt x="776" y="4446"/>
                    </a:lnTo>
                    <a:lnTo>
                      <a:pt x="776" y="4282"/>
                    </a:lnTo>
                    <a:lnTo>
                      <a:pt x="776" y="4140"/>
                    </a:lnTo>
                    <a:lnTo>
                      <a:pt x="823" y="3999"/>
                    </a:lnTo>
                    <a:lnTo>
                      <a:pt x="894" y="3882"/>
                    </a:lnTo>
                    <a:lnTo>
                      <a:pt x="988" y="3764"/>
                    </a:lnTo>
                    <a:lnTo>
                      <a:pt x="1106" y="3670"/>
                    </a:lnTo>
                    <a:lnTo>
                      <a:pt x="1223" y="3599"/>
                    </a:lnTo>
                    <a:lnTo>
                      <a:pt x="1365" y="3552"/>
                    </a:lnTo>
                    <a:lnTo>
                      <a:pt x="1741" y="3552"/>
                    </a:lnTo>
                    <a:lnTo>
                      <a:pt x="1694" y="3294"/>
                    </a:lnTo>
                    <a:lnTo>
                      <a:pt x="1670" y="3035"/>
                    </a:lnTo>
                    <a:lnTo>
                      <a:pt x="1670" y="2870"/>
                    </a:lnTo>
                    <a:lnTo>
                      <a:pt x="1694" y="2705"/>
                    </a:lnTo>
                    <a:lnTo>
                      <a:pt x="1741" y="2541"/>
                    </a:lnTo>
                    <a:lnTo>
                      <a:pt x="1788" y="2376"/>
                    </a:lnTo>
                    <a:lnTo>
                      <a:pt x="1859" y="2235"/>
                    </a:lnTo>
                    <a:lnTo>
                      <a:pt x="1953" y="2094"/>
                    </a:lnTo>
                    <a:lnTo>
                      <a:pt x="2047" y="1976"/>
                    </a:lnTo>
                    <a:lnTo>
                      <a:pt x="2164" y="1859"/>
                    </a:lnTo>
                    <a:lnTo>
                      <a:pt x="2282" y="1741"/>
                    </a:lnTo>
                    <a:lnTo>
                      <a:pt x="2400" y="1647"/>
                    </a:lnTo>
                    <a:lnTo>
                      <a:pt x="2541" y="1553"/>
                    </a:lnTo>
                    <a:lnTo>
                      <a:pt x="2682" y="1482"/>
                    </a:lnTo>
                    <a:lnTo>
                      <a:pt x="2847" y="1435"/>
                    </a:lnTo>
                    <a:lnTo>
                      <a:pt x="3011" y="1388"/>
                    </a:lnTo>
                    <a:lnTo>
                      <a:pt x="3176" y="1365"/>
                    </a:lnTo>
                    <a:lnTo>
                      <a:pt x="3341" y="1365"/>
                    </a:lnTo>
                    <a:lnTo>
                      <a:pt x="3623" y="1388"/>
                    </a:lnTo>
                    <a:lnTo>
                      <a:pt x="3905" y="1459"/>
                    </a:lnTo>
                    <a:lnTo>
                      <a:pt x="4164" y="1576"/>
                    </a:lnTo>
                    <a:lnTo>
                      <a:pt x="4399" y="1741"/>
                    </a:lnTo>
                    <a:lnTo>
                      <a:pt x="4540" y="1529"/>
                    </a:lnTo>
                    <a:lnTo>
                      <a:pt x="4705" y="1341"/>
                    </a:lnTo>
                    <a:lnTo>
                      <a:pt x="4893" y="1176"/>
                    </a:lnTo>
                    <a:lnTo>
                      <a:pt x="5081" y="1035"/>
                    </a:lnTo>
                    <a:lnTo>
                      <a:pt x="5317" y="918"/>
                    </a:lnTo>
                    <a:lnTo>
                      <a:pt x="5552" y="847"/>
                    </a:lnTo>
                    <a:lnTo>
                      <a:pt x="5811" y="800"/>
                    </a:lnTo>
                    <a:lnTo>
                      <a:pt x="6069" y="776"/>
                    </a:lnTo>
                    <a:close/>
                    <a:moveTo>
                      <a:pt x="6069" y="0"/>
                    </a:moveTo>
                    <a:lnTo>
                      <a:pt x="5811" y="24"/>
                    </a:lnTo>
                    <a:lnTo>
                      <a:pt x="5552" y="71"/>
                    </a:lnTo>
                    <a:lnTo>
                      <a:pt x="5293" y="118"/>
                    </a:lnTo>
                    <a:lnTo>
                      <a:pt x="5058" y="212"/>
                    </a:lnTo>
                    <a:lnTo>
                      <a:pt x="4823" y="306"/>
                    </a:lnTo>
                    <a:lnTo>
                      <a:pt x="4611" y="447"/>
                    </a:lnTo>
                    <a:lnTo>
                      <a:pt x="4399" y="588"/>
                    </a:lnTo>
                    <a:lnTo>
                      <a:pt x="4211" y="753"/>
                    </a:lnTo>
                    <a:lnTo>
                      <a:pt x="3999" y="682"/>
                    </a:lnTo>
                    <a:lnTo>
                      <a:pt x="3788" y="635"/>
                    </a:lnTo>
                    <a:lnTo>
                      <a:pt x="3552" y="612"/>
                    </a:lnTo>
                    <a:lnTo>
                      <a:pt x="3341" y="588"/>
                    </a:lnTo>
                    <a:lnTo>
                      <a:pt x="3105" y="612"/>
                    </a:lnTo>
                    <a:lnTo>
                      <a:pt x="2870" y="635"/>
                    </a:lnTo>
                    <a:lnTo>
                      <a:pt x="2635" y="706"/>
                    </a:lnTo>
                    <a:lnTo>
                      <a:pt x="2423" y="776"/>
                    </a:lnTo>
                    <a:lnTo>
                      <a:pt x="2211" y="871"/>
                    </a:lnTo>
                    <a:lnTo>
                      <a:pt x="2023" y="988"/>
                    </a:lnTo>
                    <a:lnTo>
                      <a:pt x="1835" y="1129"/>
                    </a:lnTo>
                    <a:lnTo>
                      <a:pt x="1670" y="1270"/>
                    </a:lnTo>
                    <a:lnTo>
                      <a:pt x="1506" y="1435"/>
                    </a:lnTo>
                    <a:lnTo>
                      <a:pt x="1365" y="1623"/>
                    </a:lnTo>
                    <a:lnTo>
                      <a:pt x="1247" y="1812"/>
                    </a:lnTo>
                    <a:lnTo>
                      <a:pt x="1129" y="2000"/>
                    </a:lnTo>
                    <a:lnTo>
                      <a:pt x="1035" y="2211"/>
                    </a:lnTo>
                    <a:lnTo>
                      <a:pt x="988" y="2447"/>
                    </a:lnTo>
                    <a:lnTo>
                      <a:pt x="941" y="2682"/>
                    </a:lnTo>
                    <a:lnTo>
                      <a:pt x="918" y="2917"/>
                    </a:lnTo>
                    <a:lnTo>
                      <a:pt x="729" y="3011"/>
                    </a:lnTo>
                    <a:lnTo>
                      <a:pt x="541" y="3129"/>
                    </a:lnTo>
                    <a:lnTo>
                      <a:pt x="400" y="3294"/>
                    </a:lnTo>
                    <a:lnTo>
                      <a:pt x="259" y="3458"/>
                    </a:lnTo>
                    <a:lnTo>
                      <a:pt x="141" y="3646"/>
                    </a:lnTo>
                    <a:lnTo>
                      <a:pt x="71" y="3835"/>
                    </a:lnTo>
                    <a:lnTo>
                      <a:pt x="24" y="4070"/>
                    </a:lnTo>
                    <a:lnTo>
                      <a:pt x="0" y="4282"/>
                    </a:lnTo>
                    <a:lnTo>
                      <a:pt x="24" y="4446"/>
                    </a:lnTo>
                    <a:lnTo>
                      <a:pt x="47" y="4587"/>
                    </a:lnTo>
                    <a:lnTo>
                      <a:pt x="71" y="4729"/>
                    </a:lnTo>
                    <a:lnTo>
                      <a:pt x="118" y="4870"/>
                    </a:lnTo>
                    <a:lnTo>
                      <a:pt x="188" y="5011"/>
                    </a:lnTo>
                    <a:lnTo>
                      <a:pt x="259" y="5128"/>
                    </a:lnTo>
                    <a:lnTo>
                      <a:pt x="447" y="5340"/>
                    </a:lnTo>
                    <a:lnTo>
                      <a:pt x="659" y="5528"/>
                    </a:lnTo>
                    <a:lnTo>
                      <a:pt x="800" y="5599"/>
                    </a:lnTo>
                    <a:lnTo>
                      <a:pt x="918" y="5670"/>
                    </a:lnTo>
                    <a:lnTo>
                      <a:pt x="1059" y="5717"/>
                    </a:lnTo>
                    <a:lnTo>
                      <a:pt x="1200" y="5764"/>
                    </a:lnTo>
                    <a:lnTo>
                      <a:pt x="1365" y="5787"/>
                    </a:lnTo>
                    <a:lnTo>
                      <a:pt x="8257" y="5787"/>
                    </a:lnTo>
                    <a:lnTo>
                      <a:pt x="8398" y="5764"/>
                    </a:lnTo>
                    <a:lnTo>
                      <a:pt x="8539" y="5717"/>
                    </a:lnTo>
                    <a:lnTo>
                      <a:pt x="8681" y="5670"/>
                    </a:lnTo>
                    <a:lnTo>
                      <a:pt x="8822" y="5599"/>
                    </a:lnTo>
                    <a:lnTo>
                      <a:pt x="8939" y="5528"/>
                    </a:lnTo>
                    <a:lnTo>
                      <a:pt x="9151" y="5340"/>
                    </a:lnTo>
                    <a:lnTo>
                      <a:pt x="9339" y="5128"/>
                    </a:lnTo>
                    <a:lnTo>
                      <a:pt x="9410" y="5011"/>
                    </a:lnTo>
                    <a:lnTo>
                      <a:pt x="9480" y="4870"/>
                    </a:lnTo>
                    <a:lnTo>
                      <a:pt x="9527" y="4729"/>
                    </a:lnTo>
                    <a:lnTo>
                      <a:pt x="9575" y="4587"/>
                    </a:lnTo>
                    <a:lnTo>
                      <a:pt x="9598" y="4446"/>
                    </a:lnTo>
                    <a:lnTo>
                      <a:pt x="9598" y="4282"/>
                    </a:lnTo>
                    <a:lnTo>
                      <a:pt x="9575" y="4070"/>
                    </a:lnTo>
                    <a:lnTo>
                      <a:pt x="9551" y="3858"/>
                    </a:lnTo>
                    <a:lnTo>
                      <a:pt x="9457" y="3670"/>
                    </a:lnTo>
                    <a:lnTo>
                      <a:pt x="9363" y="3482"/>
                    </a:lnTo>
                    <a:lnTo>
                      <a:pt x="9245" y="3317"/>
                    </a:lnTo>
                    <a:lnTo>
                      <a:pt x="9104" y="3176"/>
                    </a:lnTo>
                    <a:lnTo>
                      <a:pt x="8939" y="3035"/>
                    </a:lnTo>
                    <a:lnTo>
                      <a:pt x="8775" y="2941"/>
                    </a:lnTo>
                    <a:lnTo>
                      <a:pt x="8775" y="2729"/>
                    </a:lnTo>
                    <a:lnTo>
                      <a:pt x="8751" y="2447"/>
                    </a:lnTo>
                    <a:lnTo>
                      <a:pt x="8728" y="2164"/>
                    </a:lnTo>
                    <a:lnTo>
                      <a:pt x="8657" y="1906"/>
                    </a:lnTo>
                    <a:lnTo>
                      <a:pt x="8563" y="1670"/>
                    </a:lnTo>
                    <a:lnTo>
                      <a:pt x="8445" y="1435"/>
                    </a:lnTo>
                    <a:lnTo>
                      <a:pt x="8304" y="1200"/>
                    </a:lnTo>
                    <a:lnTo>
                      <a:pt x="8163" y="988"/>
                    </a:lnTo>
                    <a:lnTo>
                      <a:pt x="7975" y="800"/>
                    </a:lnTo>
                    <a:lnTo>
                      <a:pt x="7787" y="635"/>
                    </a:lnTo>
                    <a:lnTo>
                      <a:pt x="7575" y="471"/>
                    </a:lnTo>
                    <a:lnTo>
                      <a:pt x="7363" y="330"/>
                    </a:lnTo>
                    <a:lnTo>
                      <a:pt x="7128" y="235"/>
                    </a:lnTo>
                    <a:lnTo>
                      <a:pt x="6869" y="141"/>
                    </a:lnTo>
                    <a:lnTo>
                      <a:pt x="6610" y="71"/>
                    </a:lnTo>
                    <a:lnTo>
                      <a:pt x="6352" y="24"/>
                    </a:lnTo>
                    <a:lnTo>
                      <a:pt x="6069" y="0"/>
                    </a:lnTo>
                    <a:close/>
                  </a:path>
                </a:pathLst>
              </a:custGeom>
              <a:solidFill>
                <a:srgbClr val="5D5D6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79" name="Google Shape;979;p30"/>
              <p:cNvSpPr/>
              <p:nvPr/>
            </p:nvSpPr>
            <p:spPr>
              <a:xfrm>
                <a:off x="5149577" y="3468967"/>
                <a:ext cx="274259" cy="144742"/>
              </a:xfrm>
              <a:custGeom>
                <a:rect b="b" l="l" r="r" t="t"/>
                <a:pathLst>
                  <a:path extrusionOk="0" fill="none" h="4259" w="8070">
                    <a:moveTo>
                      <a:pt x="5293" y="0"/>
                    </a:moveTo>
                    <a:lnTo>
                      <a:pt x="5293" y="0"/>
                    </a:lnTo>
                    <a:lnTo>
                      <a:pt x="5482" y="0"/>
                    </a:lnTo>
                    <a:lnTo>
                      <a:pt x="5670" y="48"/>
                    </a:lnTo>
                    <a:lnTo>
                      <a:pt x="5858" y="95"/>
                    </a:lnTo>
                    <a:lnTo>
                      <a:pt x="6046" y="142"/>
                    </a:lnTo>
                    <a:lnTo>
                      <a:pt x="6211" y="236"/>
                    </a:lnTo>
                    <a:lnTo>
                      <a:pt x="6376" y="330"/>
                    </a:lnTo>
                    <a:lnTo>
                      <a:pt x="6517" y="447"/>
                    </a:lnTo>
                    <a:lnTo>
                      <a:pt x="6658" y="565"/>
                    </a:lnTo>
                    <a:lnTo>
                      <a:pt x="6799" y="706"/>
                    </a:lnTo>
                    <a:lnTo>
                      <a:pt x="6893" y="847"/>
                    </a:lnTo>
                    <a:lnTo>
                      <a:pt x="7011" y="1012"/>
                    </a:lnTo>
                    <a:lnTo>
                      <a:pt x="7081" y="1177"/>
                    </a:lnTo>
                    <a:lnTo>
                      <a:pt x="7152" y="1365"/>
                    </a:lnTo>
                    <a:lnTo>
                      <a:pt x="7199" y="1553"/>
                    </a:lnTo>
                    <a:lnTo>
                      <a:pt x="7222" y="1741"/>
                    </a:lnTo>
                    <a:lnTo>
                      <a:pt x="7246" y="1953"/>
                    </a:lnTo>
                    <a:lnTo>
                      <a:pt x="7246" y="1953"/>
                    </a:lnTo>
                    <a:lnTo>
                      <a:pt x="7222" y="2165"/>
                    </a:lnTo>
                    <a:lnTo>
                      <a:pt x="7199" y="2376"/>
                    </a:lnTo>
                    <a:lnTo>
                      <a:pt x="7128" y="2588"/>
                    </a:lnTo>
                    <a:lnTo>
                      <a:pt x="7058" y="2776"/>
                    </a:lnTo>
                    <a:lnTo>
                      <a:pt x="7317" y="2776"/>
                    </a:lnTo>
                    <a:lnTo>
                      <a:pt x="7317" y="2776"/>
                    </a:lnTo>
                    <a:lnTo>
                      <a:pt x="7481" y="2776"/>
                    </a:lnTo>
                    <a:lnTo>
                      <a:pt x="7622" y="2823"/>
                    </a:lnTo>
                    <a:lnTo>
                      <a:pt x="7740" y="2894"/>
                    </a:lnTo>
                    <a:lnTo>
                      <a:pt x="7858" y="2988"/>
                    </a:lnTo>
                    <a:lnTo>
                      <a:pt x="7928" y="3106"/>
                    </a:lnTo>
                    <a:lnTo>
                      <a:pt x="7999" y="3223"/>
                    </a:lnTo>
                    <a:lnTo>
                      <a:pt x="8046" y="3364"/>
                    </a:lnTo>
                    <a:lnTo>
                      <a:pt x="8069" y="3506"/>
                    </a:lnTo>
                    <a:lnTo>
                      <a:pt x="8069" y="3506"/>
                    </a:lnTo>
                    <a:lnTo>
                      <a:pt x="8046" y="3670"/>
                    </a:lnTo>
                    <a:lnTo>
                      <a:pt x="7999" y="3811"/>
                    </a:lnTo>
                    <a:lnTo>
                      <a:pt x="7928" y="3929"/>
                    </a:lnTo>
                    <a:lnTo>
                      <a:pt x="7858" y="4047"/>
                    </a:lnTo>
                    <a:lnTo>
                      <a:pt x="7740" y="4117"/>
                    </a:lnTo>
                    <a:lnTo>
                      <a:pt x="7622" y="4188"/>
                    </a:lnTo>
                    <a:lnTo>
                      <a:pt x="7481" y="4235"/>
                    </a:lnTo>
                    <a:lnTo>
                      <a:pt x="7317" y="4258"/>
                    </a:lnTo>
                    <a:lnTo>
                      <a:pt x="730" y="4258"/>
                    </a:lnTo>
                    <a:lnTo>
                      <a:pt x="730" y="4258"/>
                    </a:lnTo>
                    <a:lnTo>
                      <a:pt x="589" y="4235"/>
                    </a:lnTo>
                    <a:lnTo>
                      <a:pt x="447" y="4188"/>
                    </a:lnTo>
                    <a:lnTo>
                      <a:pt x="330" y="4117"/>
                    </a:lnTo>
                    <a:lnTo>
                      <a:pt x="212" y="4047"/>
                    </a:lnTo>
                    <a:lnTo>
                      <a:pt x="118" y="3929"/>
                    </a:lnTo>
                    <a:lnTo>
                      <a:pt x="47" y="3811"/>
                    </a:lnTo>
                    <a:lnTo>
                      <a:pt x="0" y="3670"/>
                    </a:lnTo>
                    <a:lnTo>
                      <a:pt x="0" y="3506"/>
                    </a:lnTo>
                    <a:lnTo>
                      <a:pt x="0" y="3506"/>
                    </a:lnTo>
                    <a:lnTo>
                      <a:pt x="0" y="3364"/>
                    </a:lnTo>
                    <a:lnTo>
                      <a:pt x="47" y="3223"/>
                    </a:lnTo>
                    <a:lnTo>
                      <a:pt x="118" y="3106"/>
                    </a:lnTo>
                    <a:lnTo>
                      <a:pt x="212" y="2988"/>
                    </a:lnTo>
                    <a:lnTo>
                      <a:pt x="330" y="2894"/>
                    </a:lnTo>
                    <a:lnTo>
                      <a:pt x="447" y="2823"/>
                    </a:lnTo>
                    <a:lnTo>
                      <a:pt x="589" y="2776"/>
                    </a:lnTo>
                    <a:lnTo>
                      <a:pt x="730" y="2776"/>
                    </a:lnTo>
                    <a:lnTo>
                      <a:pt x="965" y="2776"/>
                    </a:lnTo>
                    <a:lnTo>
                      <a:pt x="965" y="2776"/>
                    </a:lnTo>
                    <a:lnTo>
                      <a:pt x="918" y="2518"/>
                    </a:lnTo>
                    <a:lnTo>
                      <a:pt x="894" y="2259"/>
                    </a:lnTo>
                    <a:lnTo>
                      <a:pt x="894" y="2259"/>
                    </a:lnTo>
                    <a:lnTo>
                      <a:pt x="894" y="2094"/>
                    </a:lnTo>
                    <a:lnTo>
                      <a:pt x="918" y="1929"/>
                    </a:lnTo>
                    <a:lnTo>
                      <a:pt x="965" y="1765"/>
                    </a:lnTo>
                    <a:lnTo>
                      <a:pt x="1012" y="1600"/>
                    </a:lnTo>
                    <a:lnTo>
                      <a:pt x="1083" y="1459"/>
                    </a:lnTo>
                    <a:lnTo>
                      <a:pt x="1177" y="1318"/>
                    </a:lnTo>
                    <a:lnTo>
                      <a:pt x="1271" y="1200"/>
                    </a:lnTo>
                    <a:lnTo>
                      <a:pt x="1388" y="1083"/>
                    </a:lnTo>
                    <a:lnTo>
                      <a:pt x="1506" y="965"/>
                    </a:lnTo>
                    <a:lnTo>
                      <a:pt x="1624" y="871"/>
                    </a:lnTo>
                    <a:lnTo>
                      <a:pt x="1765" y="777"/>
                    </a:lnTo>
                    <a:lnTo>
                      <a:pt x="1906" y="706"/>
                    </a:lnTo>
                    <a:lnTo>
                      <a:pt x="2071" y="659"/>
                    </a:lnTo>
                    <a:lnTo>
                      <a:pt x="2235" y="612"/>
                    </a:lnTo>
                    <a:lnTo>
                      <a:pt x="2400" y="589"/>
                    </a:lnTo>
                    <a:lnTo>
                      <a:pt x="2565" y="589"/>
                    </a:lnTo>
                    <a:lnTo>
                      <a:pt x="2565" y="589"/>
                    </a:lnTo>
                    <a:lnTo>
                      <a:pt x="2847" y="612"/>
                    </a:lnTo>
                    <a:lnTo>
                      <a:pt x="3129" y="683"/>
                    </a:lnTo>
                    <a:lnTo>
                      <a:pt x="3388" y="800"/>
                    </a:lnTo>
                    <a:lnTo>
                      <a:pt x="3623" y="965"/>
                    </a:lnTo>
                    <a:lnTo>
                      <a:pt x="3623" y="965"/>
                    </a:lnTo>
                    <a:lnTo>
                      <a:pt x="3764" y="753"/>
                    </a:lnTo>
                    <a:lnTo>
                      <a:pt x="3929" y="565"/>
                    </a:lnTo>
                    <a:lnTo>
                      <a:pt x="4117" y="400"/>
                    </a:lnTo>
                    <a:lnTo>
                      <a:pt x="4305" y="259"/>
                    </a:lnTo>
                    <a:lnTo>
                      <a:pt x="4541" y="142"/>
                    </a:lnTo>
                    <a:lnTo>
                      <a:pt x="4776" y="71"/>
                    </a:lnTo>
                    <a:lnTo>
                      <a:pt x="5035" y="24"/>
                    </a:lnTo>
                    <a:lnTo>
                      <a:pt x="5293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80" name="Google Shape;980;p30"/>
              <p:cNvSpPr/>
              <p:nvPr/>
            </p:nvSpPr>
            <p:spPr>
              <a:xfrm>
                <a:off x="5123206" y="3442596"/>
                <a:ext cx="326222" cy="196705"/>
              </a:xfrm>
              <a:custGeom>
                <a:rect b="b" l="l" r="r" t="t"/>
                <a:pathLst>
                  <a:path extrusionOk="0" fill="none" h="5788" w="9599">
                    <a:moveTo>
                      <a:pt x="6069" y="0"/>
                    </a:moveTo>
                    <a:lnTo>
                      <a:pt x="6069" y="0"/>
                    </a:lnTo>
                    <a:lnTo>
                      <a:pt x="5811" y="24"/>
                    </a:lnTo>
                    <a:lnTo>
                      <a:pt x="5552" y="71"/>
                    </a:lnTo>
                    <a:lnTo>
                      <a:pt x="5293" y="118"/>
                    </a:lnTo>
                    <a:lnTo>
                      <a:pt x="5058" y="212"/>
                    </a:lnTo>
                    <a:lnTo>
                      <a:pt x="4823" y="306"/>
                    </a:lnTo>
                    <a:lnTo>
                      <a:pt x="4611" y="447"/>
                    </a:lnTo>
                    <a:lnTo>
                      <a:pt x="4399" y="588"/>
                    </a:lnTo>
                    <a:lnTo>
                      <a:pt x="4211" y="753"/>
                    </a:lnTo>
                    <a:lnTo>
                      <a:pt x="4211" y="753"/>
                    </a:lnTo>
                    <a:lnTo>
                      <a:pt x="3999" y="682"/>
                    </a:lnTo>
                    <a:lnTo>
                      <a:pt x="3788" y="635"/>
                    </a:lnTo>
                    <a:lnTo>
                      <a:pt x="3552" y="612"/>
                    </a:lnTo>
                    <a:lnTo>
                      <a:pt x="3341" y="588"/>
                    </a:lnTo>
                    <a:lnTo>
                      <a:pt x="3341" y="588"/>
                    </a:lnTo>
                    <a:lnTo>
                      <a:pt x="3105" y="612"/>
                    </a:lnTo>
                    <a:lnTo>
                      <a:pt x="2870" y="635"/>
                    </a:lnTo>
                    <a:lnTo>
                      <a:pt x="2635" y="706"/>
                    </a:lnTo>
                    <a:lnTo>
                      <a:pt x="2423" y="776"/>
                    </a:lnTo>
                    <a:lnTo>
                      <a:pt x="2211" y="871"/>
                    </a:lnTo>
                    <a:lnTo>
                      <a:pt x="2023" y="988"/>
                    </a:lnTo>
                    <a:lnTo>
                      <a:pt x="1835" y="1129"/>
                    </a:lnTo>
                    <a:lnTo>
                      <a:pt x="1670" y="1270"/>
                    </a:lnTo>
                    <a:lnTo>
                      <a:pt x="1506" y="1435"/>
                    </a:lnTo>
                    <a:lnTo>
                      <a:pt x="1365" y="1623"/>
                    </a:lnTo>
                    <a:lnTo>
                      <a:pt x="1247" y="1812"/>
                    </a:lnTo>
                    <a:lnTo>
                      <a:pt x="1129" y="2000"/>
                    </a:lnTo>
                    <a:lnTo>
                      <a:pt x="1035" y="2211"/>
                    </a:lnTo>
                    <a:lnTo>
                      <a:pt x="988" y="2447"/>
                    </a:lnTo>
                    <a:lnTo>
                      <a:pt x="941" y="2682"/>
                    </a:lnTo>
                    <a:lnTo>
                      <a:pt x="918" y="2917"/>
                    </a:lnTo>
                    <a:lnTo>
                      <a:pt x="918" y="2917"/>
                    </a:lnTo>
                    <a:lnTo>
                      <a:pt x="729" y="3011"/>
                    </a:lnTo>
                    <a:lnTo>
                      <a:pt x="541" y="3129"/>
                    </a:lnTo>
                    <a:lnTo>
                      <a:pt x="400" y="3294"/>
                    </a:lnTo>
                    <a:lnTo>
                      <a:pt x="259" y="3458"/>
                    </a:lnTo>
                    <a:lnTo>
                      <a:pt x="141" y="3646"/>
                    </a:lnTo>
                    <a:lnTo>
                      <a:pt x="71" y="3835"/>
                    </a:lnTo>
                    <a:lnTo>
                      <a:pt x="24" y="4070"/>
                    </a:lnTo>
                    <a:lnTo>
                      <a:pt x="0" y="4282"/>
                    </a:lnTo>
                    <a:lnTo>
                      <a:pt x="0" y="4282"/>
                    </a:lnTo>
                    <a:lnTo>
                      <a:pt x="24" y="4446"/>
                    </a:lnTo>
                    <a:lnTo>
                      <a:pt x="47" y="4587"/>
                    </a:lnTo>
                    <a:lnTo>
                      <a:pt x="71" y="4729"/>
                    </a:lnTo>
                    <a:lnTo>
                      <a:pt x="118" y="4870"/>
                    </a:lnTo>
                    <a:lnTo>
                      <a:pt x="188" y="5011"/>
                    </a:lnTo>
                    <a:lnTo>
                      <a:pt x="259" y="5128"/>
                    </a:lnTo>
                    <a:lnTo>
                      <a:pt x="447" y="5340"/>
                    </a:lnTo>
                    <a:lnTo>
                      <a:pt x="659" y="5528"/>
                    </a:lnTo>
                    <a:lnTo>
                      <a:pt x="800" y="5599"/>
                    </a:lnTo>
                    <a:lnTo>
                      <a:pt x="918" y="5670"/>
                    </a:lnTo>
                    <a:lnTo>
                      <a:pt x="1059" y="5717"/>
                    </a:lnTo>
                    <a:lnTo>
                      <a:pt x="1200" y="5764"/>
                    </a:lnTo>
                    <a:lnTo>
                      <a:pt x="1365" y="5787"/>
                    </a:lnTo>
                    <a:lnTo>
                      <a:pt x="1506" y="5787"/>
                    </a:lnTo>
                    <a:lnTo>
                      <a:pt x="8093" y="5787"/>
                    </a:lnTo>
                    <a:lnTo>
                      <a:pt x="8093" y="5787"/>
                    </a:lnTo>
                    <a:lnTo>
                      <a:pt x="8257" y="5787"/>
                    </a:lnTo>
                    <a:lnTo>
                      <a:pt x="8398" y="5764"/>
                    </a:lnTo>
                    <a:lnTo>
                      <a:pt x="8539" y="5717"/>
                    </a:lnTo>
                    <a:lnTo>
                      <a:pt x="8681" y="5670"/>
                    </a:lnTo>
                    <a:lnTo>
                      <a:pt x="8822" y="5599"/>
                    </a:lnTo>
                    <a:lnTo>
                      <a:pt x="8939" y="5528"/>
                    </a:lnTo>
                    <a:lnTo>
                      <a:pt x="9151" y="5340"/>
                    </a:lnTo>
                    <a:lnTo>
                      <a:pt x="9339" y="5128"/>
                    </a:lnTo>
                    <a:lnTo>
                      <a:pt x="9410" y="5011"/>
                    </a:lnTo>
                    <a:lnTo>
                      <a:pt x="9480" y="4870"/>
                    </a:lnTo>
                    <a:lnTo>
                      <a:pt x="9527" y="4729"/>
                    </a:lnTo>
                    <a:lnTo>
                      <a:pt x="9575" y="4587"/>
                    </a:lnTo>
                    <a:lnTo>
                      <a:pt x="9598" y="4446"/>
                    </a:lnTo>
                    <a:lnTo>
                      <a:pt x="9598" y="4282"/>
                    </a:lnTo>
                    <a:lnTo>
                      <a:pt x="9598" y="4282"/>
                    </a:lnTo>
                    <a:lnTo>
                      <a:pt x="9575" y="4070"/>
                    </a:lnTo>
                    <a:lnTo>
                      <a:pt x="9551" y="3858"/>
                    </a:lnTo>
                    <a:lnTo>
                      <a:pt x="9457" y="3670"/>
                    </a:lnTo>
                    <a:lnTo>
                      <a:pt x="9363" y="3482"/>
                    </a:lnTo>
                    <a:lnTo>
                      <a:pt x="9245" y="3317"/>
                    </a:lnTo>
                    <a:lnTo>
                      <a:pt x="9104" y="3176"/>
                    </a:lnTo>
                    <a:lnTo>
                      <a:pt x="8939" y="3035"/>
                    </a:lnTo>
                    <a:lnTo>
                      <a:pt x="8775" y="2941"/>
                    </a:lnTo>
                    <a:lnTo>
                      <a:pt x="8775" y="2941"/>
                    </a:lnTo>
                    <a:lnTo>
                      <a:pt x="8775" y="2729"/>
                    </a:lnTo>
                    <a:lnTo>
                      <a:pt x="8775" y="2729"/>
                    </a:lnTo>
                    <a:lnTo>
                      <a:pt x="8751" y="2447"/>
                    </a:lnTo>
                    <a:lnTo>
                      <a:pt x="8728" y="2164"/>
                    </a:lnTo>
                    <a:lnTo>
                      <a:pt x="8657" y="1906"/>
                    </a:lnTo>
                    <a:lnTo>
                      <a:pt x="8563" y="1670"/>
                    </a:lnTo>
                    <a:lnTo>
                      <a:pt x="8445" y="1435"/>
                    </a:lnTo>
                    <a:lnTo>
                      <a:pt x="8304" y="1200"/>
                    </a:lnTo>
                    <a:lnTo>
                      <a:pt x="8163" y="988"/>
                    </a:lnTo>
                    <a:lnTo>
                      <a:pt x="7975" y="800"/>
                    </a:lnTo>
                    <a:lnTo>
                      <a:pt x="7787" y="635"/>
                    </a:lnTo>
                    <a:lnTo>
                      <a:pt x="7575" y="471"/>
                    </a:lnTo>
                    <a:lnTo>
                      <a:pt x="7363" y="330"/>
                    </a:lnTo>
                    <a:lnTo>
                      <a:pt x="7128" y="235"/>
                    </a:lnTo>
                    <a:lnTo>
                      <a:pt x="6869" y="141"/>
                    </a:lnTo>
                    <a:lnTo>
                      <a:pt x="6610" y="71"/>
                    </a:lnTo>
                    <a:lnTo>
                      <a:pt x="6352" y="24"/>
                    </a:lnTo>
                    <a:lnTo>
                      <a:pt x="6069" y="0"/>
                    </a:lnTo>
                    <a:lnTo>
                      <a:pt x="6069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981" name="Google Shape;981;p30"/>
            <p:cNvGrpSpPr/>
            <p:nvPr/>
          </p:nvGrpSpPr>
          <p:grpSpPr>
            <a:xfrm>
              <a:off x="3537197" y="4027965"/>
              <a:ext cx="332614" cy="199783"/>
              <a:chOff x="3494735" y="3760752"/>
              <a:chExt cx="326188" cy="195924"/>
            </a:xfrm>
          </p:grpSpPr>
          <p:sp>
            <p:nvSpPr>
              <p:cNvPr id="982" name="Google Shape;982;p30"/>
              <p:cNvSpPr/>
              <p:nvPr/>
            </p:nvSpPr>
            <p:spPr>
              <a:xfrm>
                <a:off x="3521106" y="3786342"/>
                <a:ext cx="274259" cy="144742"/>
              </a:xfrm>
              <a:custGeom>
                <a:rect b="b" l="l" r="r" t="t"/>
                <a:pathLst>
                  <a:path extrusionOk="0" h="4259" w="8070">
                    <a:moveTo>
                      <a:pt x="5293" y="1"/>
                    </a:moveTo>
                    <a:lnTo>
                      <a:pt x="5035" y="24"/>
                    </a:lnTo>
                    <a:lnTo>
                      <a:pt x="4776" y="71"/>
                    </a:lnTo>
                    <a:lnTo>
                      <a:pt x="4541" y="165"/>
                    </a:lnTo>
                    <a:lnTo>
                      <a:pt x="4305" y="259"/>
                    </a:lnTo>
                    <a:lnTo>
                      <a:pt x="4117" y="401"/>
                    </a:lnTo>
                    <a:lnTo>
                      <a:pt x="3929" y="565"/>
                    </a:lnTo>
                    <a:lnTo>
                      <a:pt x="3764" y="753"/>
                    </a:lnTo>
                    <a:lnTo>
                      <a:pt x="3623" y="965"/>
                    </a:lnTo>
                    <a:lnTo>
                      <a:pt x="3388" y="800"/>
                    </a:lnTo>
                    <a:lnTo>
                      <a:pt x="3129" y="683"/>
                    </a:lnTo>
                    <a:lnTo>
                      <a:pt x="2870" y="612"/>
                    </a:lnTo>
                    <a:lnTo>
                      <a:pt x="2565" y="589"/>
                    </a:lnTo>
                    <a:lnTo>
                      <a:pt x="2400" y="589"/>
                    </a:lnTo>
                    <a:lnTo>
                      <a:pt x="2235" y="612"/>
                    </a:lnTo>
                    <a:lnTo>
                      <a:pt x="2071" y="659"/>
                    </a:lnTo>
                    <a:lnTo>
                      <a:pt x="1906" y="730"/>
                    </a:lnTo>
                    <a:lnTo>
                      <a:pt x="1765" y="800"/>
                    </a:lnTo>
                    <a:lnTo>
                      <a:pt x="1624" y="871"/>
                    </a:lnTo>
                    <a:lnTo>
                      <a:pt x="1506" y="965"/>
                    </a:lnTo>
                    <a:lnTo>
                      <a:pt x="1388" y="1083"/>
                    </a:lnTo>
                    <a:lnTo>
                      <a:pt x="1271" y="1200"/>
                    </a:lnTo>
                    <a:lnTo>
                      <a:pt x="1177" y="1318"/>
                    </a:lnTo>
                    <a:lnTo>
                      <a:pt x="1106" y="1459"/>
                    </a:lnTo>
                    <a:lnTo>
                      <a:pt x="1035" y="1624"/>
                    </a:lnTo>
                    <a:lnTo>
                      <a:pt x="965" y="1765"/>
                    </a:lnTo>
                    <a:lnTo>
                      <a:pt x="918" y="1930"/>
                    </a:lnTo>
                    <a:lnTo>
                      <a:pt x="894" y="2094"/>
                    </a:lnTo>
                    <a:lnTo>
                      <a:pt x="894" y="2259"/>
                    </a:lnTo>
                    <a:lnTo>
                      <a:pt x="918" y="2518"/>
                    </a:lnTo>
                    <a:lnTo>
                      <a:pt x="965" y="2776"/>
                    </a:lnTo>
                    <a:lnTo>
                      <a:pt x="730" y="2776"/>
                    </a:lnTo>
                    <a:lnTo>
                      <a:pt x="588" y="2800"/>
                    </a:lnTo>
                    <a:lnTo>
                      <a:pt x="447" y="2824"/>
                    </a:lnTo>
                    <a:lnTo>
                      <a:pt x="330" y="2894"/>
                    </a:lnTo>
                    <a:lnTo>
                      <a:pt x="212" y="2988"/>
                    </a:lnTo>
                    <a:lnTo>
                      <a:pt x="118" y="3106"/>
                    </a:lnTo>
                    <a:lnTo>
                      <a:pt x="47" y="3223"/>
                    </a:lnTo>
                    <a:lnTo>
                      <a:pt x="0" y="3365"/>
                    </a:lnTo>
                    <a:lnTo>
                      <a:pt x="0" y="3529"/>
                    </a:lnTo>
                    <a:lnTo>
                      <a:pt x="0" y="3670"/>
                    </a:lnTo>
                    <a:lnTo>
                      <a:pt x="47" y="3812"/>
                    </a:lnTo>
                    <a:lnTo>
                      <a:pt x="118" y="3929"/>
                    </a:lnTo>
                    <a:lnTo>
                      <a:pt x="212" y="4047"/>
                    </a:lnTo>
                    <a:lnTo>
                      <a:pt x="330" y="4141"/>
                    </a:lnTo>
                    <a:lnTo>
                      <a:pt x="447" y="4211"/>
                    </a:lnTo>
                    <a:lnTo>
                      <a:pt x="588" y="4235"/>
                    </a:lnTo>
                    <a:lnTo>
                      <a:pt x="730" y="4259"/>
                    </a:lnTo>
                    <a:lnTo>
                      <a:pt x="7316" y="4259"/>
                    </a:lnTo>
                    <a:lnTo>
                      <a:pt x="7481" y="4235"/>
                    </a:lnTo>
                    <a:lnTo>
                      <a:pt x="7622" y="4211"/>
                    </a:lnTo>
                    <a:lnTo>
                      <a:pt x="7740" y="4141"/>
                    </a:lnTo>
                    <a:lnTo>
                      <a:pt x="7858" y="4047"/>
                    </a:lnTo>
                    <a:lnTo>
                      <a:pt x="7928" y="3929"/>
                    </a:lnTo>
                    <a:lnTo>
                      <a:pt x="7999" y="3812"/>
                    </a:lnTo>
                    <a:lnTo>
                      <a:pt x="8046" y="3670"/>
                    </a:lnTo>
                    <a:lnTo>
                      <a:pt x="8069" y="3529"/>
                    </a:lnTo>
                    <a:lnTo>
                      <a:pt x="8046" y="3365"/>
                    </a:lnTo>
                    <a:lnTo>
                      <a:pt x="7999" y="3223"/>
                    </a:lnTo>
                    <a:lnTo>
                      <a:pt x="7928" y="3106"/>
                    </a:lnTo>
                    <a:lnTo>
                      <a:pt x="7858" y="2988"/>
                    </a:lnTo>
                    <a:lnTo>
                      <a:pt x="7740" y="2894"/>
                    </a:lnTo>
                    <a:lnTo>
                      <a:pt x="7622" y="2824"/>
                    </a:lnTo>
                    <a:lnTo>
                      <a:pt x="7481" y="2800"/>
                    </a:lnTo>
                    <a:lnTo>
                      <a:pt x="7316" y="2776"/>
                    </a:lnTo>
                    <a:lnTo>
                      <a:pt x="7058" y="2776"/>
                    </a:lnTo>
                    <a:lnTo>
                      <a:pt x="7128" y="2588"/>
                    </a:lnTo>
                    <a:lnTo>
                      <a:pt x="7199" y="2377"/>
                    </a:lnTo>
                    <a:lnTo>
                      <a:pt x="7222" y="2165"/>
                    </a:lnTo>
                    <a:lnTo>
                      <a:pt x="7246" y="1953"/>
                    </a:lnTo>
                    <a:lnTo>
                      <a:pt x="7222" y="1741"/>
                    </a:lnTo>
                    <a:lnTo>
                      <a:pt x="7199" y="1553"/>
                    </a:lnTo>
                    <a:lnTo>
                      <a:pt x="7152" y="1365"/>
                    </a:lnTo>
                    <a:lnTo>
                      <a:pt x="7081" y="1200"/>
                    </a:lnTo>
                    <a:lnTo>
                      <a:pt x="7011" y="1012"/>
                    </a:lnTo>
                    <a:lnTo>
                      <a:pt x="6917" y="871"/>
                    </a:lnTo>
                    <a:lnTo>
                      <a:pt x="6799" y="706"/>
                    </a:lnTo>
                    <a:lnTo>
                      <a:pt x="6658" y="565"/>
                    </a:lnTo>
                    <a:lnTo>
                      <a:pt x="6540" y="448"/>
                    </a:lnTo>
                    <a:lnTo>
                      <a:pt x="6375" y="330"/>
                    </a:lnTo>
                    <a:lnTo>
                      <a:pt x="6211" y="236"/>
                    </a:lnTo>
                    <a:lnTo>
                      <a:pt x="6046" y="165"/>
                    </a:lnTo>
                    <a:lnTo>
                      <a:pt x="5858" y="95"/>
                    </a:lnTo>
                    <a:lnTo>
                      <a:pt x="5693" y="48"/>
                    </a:lnTo>
                    <a:lnTo>
                      <a:pt x="5482" y="24"/>
                    </a:lnTo>
                    <a:lnTo>
                      <a:pt x="5293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83" name="Google Shape;983;p30"/>
              <p:cNvSpPr/>
              <p:nvPr/>
            </p:nvSpPr>
            <p:spPr>
              <a:xfrm>
                <a:off x="3521106" y="3891080"/>
                <a:ext cx="274259" cy="40000"/>
              </a:xfrm>
              <a:custGeom>
                <a:rect b="b" l="l" r="r" t="t"/>
                <a:pathLst>
                  <a:path extrusionOk="0" h="1177" w="8070">
                    <a:moveTo>
                      <a:pt x="142" y="0"/>
                    </a:moveTo>
                    <a:lnTo>
                      <a:pt x="71" y="94"/>
                    </a:lnTo>
                    <a:lnTo>
                      <a:pt x="24" y="212"/>
                    </a:lnTo>
                    <a:lnTo>
                      <a:pt x="0" y="306"/>
                    </a:lnTo>
                    <a:lnTo>
                      <a:pt x="0" y="447"/>
                    </a:lnTo>
                    <a:lnTo>
                      <a:pt x="0" y="588"/>
                    </a:lnTo>
                    <a:lnTo>
                      <a:pt x="47" y="730"/>
                    </a:lnTo>
                    <a:lnTo>
                      <a:pt x="118" y="847"/>
                    </a:lnTo>
                    <a:lnTo>
                      <a:pt x="212" y="965"/>
                    </a:lnTo>
                    <a:lnTo>
                      <a:pt x="330" y="1059"/>
                    </a:lnTo>
                    <a:lnTo>
                      <a:pt x="447" y="1129"/>
                    </a:lnTo>
                    <a:lnTo>
                      <a:pt x="588" y="1153"/>
                    </a:lnTo>
                    <a:lnTo>
                      <a:pt x="730" y="1177"/>
                    </a:lnTo>
                    <a:lnTo>
                      <a:pt x="7316" y="1177"/>
                    </a:lnTo>
                    <a:lnTo>
                      <a:pt x="7481" y="1153"/>
                    </a:lnTo>
                    <a:lnTo>
                      <a:pt x="7622" y="1129"/>
                    </a:lnTo>
                    <a:lnTo>
                      <a:pt x="7740" y="1059"/>
                    </a:lnTo>
                    <a:lnTo>
                      <a:pt x="7858" y="965"/>
                    </a:lnTo>
                    <a:lnTo>
                      <a:pt x="7928" y="847"/>
                    </a:lnTo>
                    <a:lnTo>
                      <a:pt x="7999" y="730"/>
                    </a:lnTo>
                    <a:lnTo>
                      <a:pt x="8046" y="588"/>
                    </a:lnTo>
                    <a:lnTo>
                      <a:pt x="8069" y="447"/>
                    </a:lnTo>
                    <a:lnTo>
                      <a:pt x="8046" y="306"/>
                    </a:lnTo>
                    <a:lnTo>
                      <a:pt x="8022" y="212"/>
                    </a:lnTo>
                    <a:lnTo>
                      <a:pt x="7975" y="94"/>
                    </a:lnTo>
                    <a:lnTo>
                      <a:pt x="7928" y="0"/>
                    </a:lnTo>
                    <a:lnTo>
                      <a:pt x="7810" y="118"/>
                    </a:lnTo>
                    <a:lnTo>
                      <a:pt x="7669" y="212"/>
                    </a:lnTo>
                    <a:lnTo>
                      <a:pt x="7505" y="283"/>
                    </a:lnTo>
                    <a:lnTo>
                      <a:pt x="7316" y="306"/>
                    </a:lnTo>
                    <a:lnTo>
                      <a:pt x="730" y="306"/>
                    </a:lnTo>
                    <a:lnTo>
                      <a:pt x="565" y="283"/>
                    </a:lnTo>
                    <a:lnTo>
                      <a:pt x="400" y="212"/>
                    </a:lnTo>
                    <a:lnTo>
                      <a:pt x="259" y="118"/>
                    </a:lnTo>
                    <a:lnTo>
                      <a:pt x="142" y="0"/>
                    </a:lnTo>
                    <a:close/>
                  </a:path>
                </a:pathLst>
              </a:custGeom>
              <a:solidFill>
                <a:srgbClr val="E4ECF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84" name="Google Shape;984;p30"/>
              <p:cNvSpPr/>
              <p:nvPr/>
            </p:nvSpPr>
            <p:spPr>
              <a:xfrm>
                <a:off x="3494735" y="3760752"/>
                <a:ext cx="326188" cy="195924"/>
              </a:xfrm>
              <a:custGeom>
                <a:rect b="b" l="l" r="r" t="t"/>
                <a:pathLst>
                  <a:path extrusionOk="0" h="5765" w="9598">
                    <a:moveTo>
                      <a:pt x="6069" y="754"/>
                    </a:moveTo>
                    <a:lnTo>
                      <a:pt x="6258" y="777"/>
                    </a:lnTo>
                    <a:lnTo>
                      <a:pt x="6469" y="801"/>
                    </a:lnTo>
                    <a:lnTo>
                      <a:pt x="6634" y="848"/>
                    </a:lnTo>
                    <a:lnTo>
                      <a:pt x="6822" y="918"/>
                    </a:lnTo>
                    <a:lnTo>
                      <a:pt x="6987" y="989"/>
                    </a:lnTo>
                    <a:lnTo>
                      <a:pt x="7151" y="1083"/>
                    </a:lnTo>
                    <a:lnTo>
                      <a:pt x="7316" y="1201"/>
                    </a:lnTo>
                    <a:lnTo>
                      <a:pt x="7434" y="1318"/>
                    </a:lnTo>
                    <a:lnTo>
                      <a:pt x="7575" y="1459"/>
                    </a:lnTo>
                    <a:lnTo>
                      <a:pt x="7693" y="1624"/>
                    </a:lnTo>
                    <a:lnTo>
                      <a:pt x="7787" y="1765"/>
                    </a:lnTo>
                    <a:lnTo>
                      <a:pt x="7857" y="1953"/>
                    </a:lnTo>
                    <a:lnTo>
                      <a:pt x="7928" y="2118"/>
                    </a:lnTo>
                    <a:lnTo>
                      <a:pt x="7975" y="2306"/>
                    </a:lnTo>
                    <a:lnTo>
                      <a:pt x="7998" y="2494"/>
                    </a:lnTo>
                    <a:lnTo>
                      <a:pt x="8022" y="2706"/>
                    </a:lnTo>
                    <a:lnTo>
                      <a:pt x="7998" y="2918"/>
                    </a:lnTo>
                    <a:lnTo>
                      <a:pt x="7975" y="3130"/>
                    </a:lnTo>
                    <a:lnTo>
                      <a:pt x="7904" y="3341"/>
                    </a:lnTo>
                    <a:lnTo>
                      <a:pt x="7834" y="3529"/>
                    </a:lnTo>
                    <a:lnTo>
                      <a:pt x="8092" y="3529"/>
                    </a:lnTo>
                    <a:lnTo>
                      <a:pt x="8257" y="3553"/>
                    </a:lnTo>
                    <a:lnTo>
                      <a:pt x="8398" y="3577"/>
                    </a:lnTo>
                    <a:lnTo>
                      <a:pt x="8516" y="3647"/>
                    </a:lnTo>
                    <a:lnTo>
                      <a:pt x="8634" y="3741"/>
                    </a:lnTo>
                    <a:lnTo>
                      <a:pt x="8704" y="3859"/>
                    </a:lnTo>
                    <a:lnTo>
                      <a:pt x="8775" y="3976"/>
                    </a:lnTo>
                    <a:lnTo>
                      <a:pt x="8822" y="4118"/>
                    </a:lnTo>
                    <a:lnTo>
                      <a:pt x="8845" y="4282"/>
                    </a:lnTo>
                    <a:lnTo>
                      <a:pt x="8822" y="4423"/>
                    </a:lnTo>
                    <a:lnTo>
                      <a:pt x="8775" y="4565"/>
                    </a:lnTo>
                    <a:lnTo>
                      <a:pt x="8704" y="4682"/>
                    </a:lnTo>
                    <a:lnTo>
                      <a:pt x="8634" y="4800"/>
                    </a:lnTo>
                    <a:lnTo>
                      <a:pt x="8516" y="4894"/>
                    </a:lnTo>
                    <a:lnTo>
                      <a:pt x="8398" y="4964"/>
                    </a:lnTo>
                    <a:lnTo>
                      <a:pt x="8257" y="4988"/>
                    </a:lnTo>
                    <a:lnTo>
                      <a:pt x="8092" y="5012"/>
                    </a:lnTo>
                    <a:lnTo>
                      <a:pt x="1506" y="5012"/>
                    </a:lnTo>
                    <a:lnTo>
                      <a:pt x="1364" y="4988"/>
                    </a:lnTo>
                    <a:lnTo>
                      <a:pt x="1223" y="4964"/>
                    </a:lnTo>
                    <a:lnTo>
                      <a:pt x="1106" y="4894"/>
                    </a:lnTo>
                    <a:lnTo>
                      <a:pt x="988" y="4800"/>
                    </a:lnTo>
                    <a:lnTo>
                      <a:pt x="894" y="4682"/>
                    </a:lnTo>
                    <a:lnTo>
                      <a:pt x="823" y="4565"/>
                    </a:lnTo>
                    <a:lnTo>
                      <a:pt x="776" y="4423"/>
                    </a:lnTo>
                    <a:lnTo>
                      <a:pt x="776" y="4282"/>
                    </a:lnTo>
                    <a:lnTo>
                      <a:pt x="776" y="4118"/>
                    </a:lnTo>
                    <a:lnTo>
                      <a:pt x="823" y="3976"/>
                    </a:lnTo>
                    <a:lnTo>
                      <a:pt x="894" y="3859"/>
                    </a:lnTo>
                    <a:lnTo>
                      <a:pt x="988" y="3741"/>
                    </a:lnTo>
                    <a:lnTo>
                      <a:pt x="1106" y="3647"/>
                    </a:lnTo>
                    <a:lnTo>
                      <a:pt x="1223" y="3577"/>
                    </a:lnTo>
                    <a:lnTo>
                      <a:pt x="1364" y="3553"/>
                    </a:lnTo>
                    <a:lnTo>
                      <a:pt x="1506" y="3529"/>
                    </a:lnTo>
                    <a:lnTo>
                      <a:pt x="1741" y="3529"/>
                    </a:lnTo>
                    <a:lnTo>
                      <a:pt x="1694" y="3271"/>
                    </a:lnTo>
                    <a:lnTo>
                      <a:pt x="1670" y="3012"/>
                    </a:lnTo>
                    <a:lnTo>
                      <a:pt x="1670" y="2847"/>
                    </a:lnTo>
                    <a:lnTo>
                      <a:pt x="1694" y="2683"/>
                    </a:lnTo>
                    <a:lnTo>
                      <a:pt x="1741" y="2518"/>
                    </a:lnTo>
                    <a:lnTo>
                      <a:pt x="1811" y="2377"/>
                    </a:lnTo>
                    <a:lnTo>
                      <a:pt x="1882" y="2212"/>
                    </a:lnTo>
                    <a:lnTo>
                      <a:pt x="1953" y="2071"/>
                    </a:lnTo>
                    <a:lnTo>
                      <a:pt x="2047" y="1953"/>
                    </a:lnTo>
                    <a:lnTo>
                      <a:pt x="2164" y="1836"/>
                    </a:lnTo>
                    <a:lnTo>
                      <a:pt x="2282" y="1718"/>
                    </a:lnTo>
                    <a:lnTo>
                      <a:pt x="2400" y="1624"/>
                    </a:lnTo>
                    <a:lnTo>
                      <a:pt x="2541" y="1553"/>
                    </a:lnTo>
                    <a:lnTo>
                      <a:pt x="2682" y="1483"/>
                    </a:lnTo>
                    <a:lnTo>
                      <a:pt x="2847" y="1412"/>
                    </a:lnTo>
                    <a:lnTo>
                      <a:pt x="3011" y="1365"/>
                    </a:lnTo>
                    <a:lnTo>
                      <a:pt x="3176" y="1342"/>
                    </a:lnTo>
                    <a:lnTo>
                      <a:pt x="3341" y="1342"/>
                    </a:lnTo>
                    <a:lnTo>
                      <a:pt x="3646" y="1365"/>
                    </a:lnTo>
                    <a:lnTo>
                      <a:pt x="3905" y="1436"/>
                    </a:lnTo>
                    <a:lnTo>
                      <a:pt x="4164" y="1553"/>
                    </a:lnTo>
                    <a:lnTo>
                      <a:pt x="4399" y="1718"/>
                    </a:lnTo>
                    <a:lnTo>
                      <a:pt x="4540" y="1506"/>
                    </a:lnTo>
                    <a:lnTo>
                      <a:pt x="4705" y="1318"/>
                    </a:lnTo>
                    <a:lnTo>
                      <a:pt x="4893" y="1154"/>
                    </a:lnTo>
                    <a:lnTo>
                      <a:pt x="5081" y="1012"/>
                    </a:lnTo>
                    <a:lnTo>
                      <a:pt x="5317" y="918"/>
                    </a:lnTo>
                    <a:lnTo>
                      <a:pt x="5552" y="824"/>
                    </a:lnTo>
                    <a:lnTo>
                      <a:pt x="5811" y="777"/>
                    </a:lnTo>
                    <a:lnTo>
                      <a:pt x="6069" y="754"/>
                    </a:lnTo>
                    <a:close/>
                    <a:moveTo>
                      <a:pt x="5811" y="1"/>
                    </a:moveTo>
                    <a:lnTo>
                      <a:pt x="5552" y="48"/>
                    </a:lnTo>
                    <a:lnTo>
                      <a:pt x="5293" y="95"/>
                    </a:lnTo>
                    <a:lnTo>
                      <a:pt x="5058" y="189"/>
                    </a:lnTo>
                    <a:lnTo>
                      <a:pt x="4823" y="307"/>
                    </a:lnTo>
                    <a:lnTo>
                      <a:pt x="4611" y="424"/>
                    </a:lnTo>
                    <a:lnTo>
                      <a:pt x="4399" y="565"/>
                    </a:lnTo>
                    <a:lnTo>
                      <a:pt x="4211" y="730"/>
                    </a:lnTo>
                    <a:lnTo>
                      <a:pt x="3999" y="660"/>
                    </a:lnTo>
                    <a:lnTo>
                      <a:pt x="3788" y="612"/>
                    </a:lnTo>
                    <a:lnTo>
                      <a:pt x="3576" y="589"/>
                    </a:lnTo>
                    <a:lnTo>
                      <a:pt x="3105" y="589"/>
                    </a:lnTo>
                    <a:lnTo>
                      <a:pt x="2870" y="636"/>
                    </a:lnTo>
                    <a:lnTo>
                      <a:pt x="2635" y="683"/>
                    </a:lnTo>
                    <a:lnTo>
                      <a:pt x="2423" y="754"/>
                    </a:lnTo>
                    <a:lnTo>
                      <a:pt x="2211" y="848"/>
                    </a:lnTo>
                    <a:lnTo>
                      <a:pt x="2023" y="965"/>
                    </a:lnTo>
                    <a:lnTo>
                      <a:pt x="1835" y="1106"/>
                    </a:lnTo>
                    <a:lnTo>
                      <a:pt x="1670" y="1248"/>
                    </a:lnTo>
                    <a:lnTo>
                      <a:pt x="1506" y="1412"/>
                    </a:lnTo>
                    <a:lnTo>
                      <a:pt x="1364" y="1600"/>
                    </a:lnTo>
                    <a:lnTo>
                      <a:pt x="1247" y="1789"/>
                    </a:lnTo>
                    <a:lnTo>
                      <a:pt x="1129" y="2000"/>
                    </a:lnTo>
                    <a:lnTo>
                      <a:pt x="1059" y="2212"/>
                    </a:lnTo>
                    <a:lnTo>
                      <a:pt x="988" y="2424"/>
                    </a:lnTo>
                    <a:lnTo>
                      <a:pt x="941" y="2659"/>
                    </a:lnTo>
                    <a:lnTo>
                      <a:pt x="918" y="2894"/>
                    </a:lnTo>
                    <a:lnTo>
                      <a:pt x="729" y="2988"/>
                    </a:lnTo>
                    <a:lnTo>
                      <a:pt x="541" y="3130"/>
                    </a:lnTo>
                    <a:lnTo>
                      <a:pt x="400" y="3271"/>
                    </a:lnTo>
                    <a:lnTo>
                      <a:pt x="259" y="3435"/>
                    </a:lnTo>
                    <a:lnTo>
                      <a:pt x="165" y="3624"/>
                    </a:lnTo>
                    <a:lnTo>
                      <a:pt x="71" y="3835"/>
                    </a:lnTo>
                    <a:lnTo>
                      <a:pt x="24" y="4047"/>
                    </a:lnTo>
                    <a:lnTo>
                      <a:pt x="0" y="4282"/>
                    </a:lnTo>
                    <a:lnTo>
                      <a:pt x="24" y="4423"/>
                    </a:lnTo>
                    <a:lnTo>
                      <a:pt x="47" y="4565"/>
                    </a:lnTo>
                    <a:lnTo>
                      <a:pt x="71" y="4729"/>
                    </a:lnTo>
                    <a:lnTo>
                      <a:pt x="118" y="4847"/>
                    </a:lnTo>
                    <a:lnTo>
                      <a:pt x="188" y="4988"/>
                    </a:lnTo>
                    <a:lnTo>
                      <a:pt x="259" y="5106"/>
                    </a:lnTo>
                    <a:lnTo>
                      <a:pt x="447" y="5341"/>
                    </a:lnTo>
                    <a:lnTo>
                      <a:pt x="682" y="5529"/>
                    </a:lnTo>
                    <a:lnTo>
                      <a:pt x="800" y="5600"/>
                    </a:lnTo>
                    <a:lnTo>
                      <a:pt x="918" y="5647"/>
                    </a:lnTo>
                    <a:lnTo>
                      <a:pt x="1059" y="5717"/>
                    </a:lnTo>
                    <a:lnTo>
                      <a:pt x="1200" y="5741"/>
                    </a:lnTo>
                    <a:lnTo>
                      <a:pt x="1364" y="5764"/>
                    </a:lnTo>
                    <a:lnTo>
                      <a:pt x="8257" y="5764"/>
                    </a:lnTo>
                    <a:lnTo>
                      <a:pt x="8398" y="5741"/>
                    </a:lnTo>
                    <a:lnTo>
                      <a:pt x="8539" y="5717"/>
                    </a:lnTo>
                    <a:lnTo>
                      <a:pt x="8681" y="5647"/>
                    </a:lnTo>
                    <a:lnTo>
                      <a:pt x="8822" y="5600"/>
                    </a:lnTo>
                    <a:lnTo>
                      <a:pt x="8939" y="5529"/>
                    </a:lnTo>
                    <a:lnTo>
                      <a:pt x="9151" y="5341"/>
                    </a:lnTo>
                    <a:lnTo>
                      <a:pt x="9339" y="5106"/>
                    </a:lnTo>
                    <a:lnTo>
                      <a:pt x="9410" y="4988"/>
                    </a:lnTo>
                    <a:lnTo>
                      <a:pt x="9480" y="4847"/>
                    </a:lnTo>
                    <a:lnTo>
                      <a:pt x="9527" y="4729"/>
                    </a:lnTo>
                    <a:lnTo>
                      <a:pt x="9574" y="4565"/>
                    </a:lnTo>
                    <a:lnTo>
                      <a:pt x="9598" y="4423"/>
                    </a:lnTo>
                    <a:lnTo>
                      <a:pt x="9598" y="4282"/>
                    </a:lnTo>
                    <a:lnTo>
                      <a:pt x="9598" y="4047"/>
                    </a:lnTo>
                    <a:lnTo>
                      <a:pt x="9551" y="3835"/>
                    </a:lnTo>
                    <a:lnTo>
                      <a:pt x="9480" y="3647"/>
                    </a:lnTo>
                    <a:lnTo>
                      <a:pt x="9363" y="3459"/>
                    </a:lnTo>
                    <a:lnTo>
                      <a:pt x="9245" y="3294"/>
                    </a:lnTo>
                    <a:lnTo>
                      <a:pt x="9104" y="3153"/>
                    </a:lnTo>
                    <a:lnTo>
                      <a:pt x="8939" y="3035"/>
                    </a:lnTo>
                    <a:lnTo>
                      <a:pt x="8775" y="2918"/>
                    </a:lnTo>
                    <a:lnTo>
                      <a:pt x="8775" y="2706"/>
                    </a:lnTo>
                    <a:lnTo>
                      <a:pt x="8751" y="2424"/>
                    </a:lnTo>
                    <a:lnTo>
                      <a:pt x="8728" y="2165"/>
                    </a:lnTo>
                    <a:lnTo>
                      <a:pt x="8657" y="1906"/>
                    </a:lnTo>
                    <a:lnTo>
                      <a:pt x="8563" y="1648"/>
                    </a:lnTo>
                    <a:lnTo>
                      <a:pt x="8445" y="1412"/>
                    </a:lnTo>
                    <a:lnTo>
                      <a:pt x="8304" y="1201"/>
                    </a:lnTo>
                    <a:lnTo>
                      <a:pt x="8163" y="989"/>
                    </a:lnTo>
                    <a:lnTo>
                      <a:pt x="7975" y="777"/>
                    </a:lnTo>
                    <a:lnTo>
                      <a:pt x="7787" y="612"/>
                    </a:lnTo>
                    <a:lnTo>
                      <a:pt x="7575" y="448"/>
                    </a:lnTo>
                    <a:lnTo>
                      <a:pt x="7363" y="330"/>
                    </a:lnTo>
                    <a:lnTo>
                      <a:pt x="7128" y="213"/>
                    </a:lnTo>
                    <a:lnTo>
                      <a:pt x="6869" y="118"/>
                    </a:lnTo>
                    <a:lnTo>
                      <a:pt x="6610" y="48"/>
                    </a:lnTo>
                    <a:lnTo>
                      <a:pt x="6352" y="1"/>
                    </a:lnTo>
                    <a:close/>
                  </a:path>
                </a:pathLst>
              </a:custGeom>
              <a:solidFill>
                <a:srgbClr val="5D5D6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85" name="Google Shape;985;p30"/>
              <p:cNvSpPr/>
              <p:nvPr/>
            </p:nvSpPr>
            <p:spPr>
              <a:xfrm>
                <a:off x="3521106" y="3786342"/>
                <a:ext cx="274259" cy="144742"/>
              </a:xfrm>
              <a:custGeom>
                <a:rect b="b" l="l" r="r" t="t"/>
                <a:pathLst>
                  <a:path extrusionOk="0" fill="none" h="4259" w="8070">
                    <a:moveTo>
                      <a:pt x="5293" y="1"/>
                    </a:moveTo>
                    <a:lnTo>
                      <a:pt x="5293" y="1"/>
                    </a:lnTo>
                    <a:lnTo>
                      <a:pt x="5482" y="24"/>
                    </a:lnTo>
                    <a:lnTo>
                      <a:pt x="5693" y="48"/>
                    </a:lnTo>
                    <a:lnTo>
                      <a:pt x="5858" y="95"/>
                    </a:lnTo>
                    <a:lnTo>
                      <a:pt x="6046" y="165"/>
                    </a:lnTo>
                    <a:lnTo>
                      <a:pt x="6211" y="236"/>
                    </a:lnTo>
                    <a:lnTo>
                      <a:pt x="6375" y="330"/>
                    </a:lnTo>
                    <a:lnTo>
                      <a:pt x="6540" y="448"/>
                    </a:lnTo>
                    <a:lnTo>
                      <a:pt x="6658" y="565"/>
                    </a:lnTo>
                    <a:lnTo>
                      <a:pt x="6799" y="706"/>
                    </a:lnTo>
                    <a:lnTo>
                      <a:pt x="6917" y="871"/>
                    </a:lnTo>
                    <a:lnTo>
                      <a:pt x="7011" y="1012"/>
                    </a:lnTo>
                    <a:lnTo>
                      <a:pt x="7081" y="1200"/>
                    </a:lnTo>
                    <a:lnTo>
                      <a:pt x="7152" y="1365"/>
                    </a:lnTo>
                    <a:lnTo>
                      <a:pt x="7199" y="1553"/>
                    </a:lnTo>
                    <a:lnTo>
                      <a:pt x="7222" y="1741"/>
                    </a:lnTo>
                    <a:lnTo>
                      <a:pt x="7246" y="1953"/>
                    </a:lnTo>
                    <a:lnTo>
                      <a:pt x="7246" y="1953"/>
                    </a:lnTo>
                    <a:lnTo>
                      <a:pt x="7222" y="2165"/>
                    </a:lnTo>
                    <a:lnTo>
                      <a:pt x="7199" y="2377"/>
                    </a:lnTo>
                    <a:lnTo>
                      <a:pt x="7128" y="2588"/>
                    </a:lnTo>
                    <a:lnTo>
                      <a:pt x="7058" y="2776"/>
                    </a:lnTo>
                    <a:lnTo>
                      <a:pt x="7316" y="2776"/>
                    </a:lnTo>
                    <a:lnTo>
                      <a:pt x="7316" y="2776"/>
                    </a:lnTo>
                    <a:lnTo>
                      <a:pt x="7481" y="2800"/>
                    </a:lnTo>
                    <a:lnTo>
                      <a:pt x="7622" y="2824"/>
                    </a:lnTo>
                    <a:lnTo>
                      <a:pt x="7740" y="2894"/>
                    </a:lnTo>
                    <a:lnTo>
                      <a:pt x="7858" y="2988"/>
                    </a:lnTo>
                    <a:lnTo>
                      <a:pt x="7928" y="3106"/>
                    </a:lnTo>
                    <a:lnTo>
                      <a:pt x="7999" y="3223"/>
                    </a:lnTo>
                    <a:lnTo>
                      <a:pt x="8046" y="3365"/>
                    </a:lnTo>
                    <a:lnTo>
                      <a:pt x="8069" y="3529"/>
                    </a:lnTo>
                    <a:lnTo>
                      <a:pt x="8069" y="3529"/>
                    </a:lnTo>
                    <a:lnTo>
                      <a:pt x="8046" y="3670"/>
                    </a:lnTo>
                    <a:lnTo>
                      <a:pt x="7999" y="3812"/>
                    </a:lnTo>
                    <a:lnTo>
                      <a:pt x="7928" y="3929"/>
                    </a:lnTo>
                    <a:lnTo>
                      <a:pt x="7858" y="4047"/>
                    </a:lnTo>
                    <a:lnTo>
                      <a:pt x="7740" y="4141"/>
                    </a:lnTo>
                    <a:lnTo>
                      <a:pt x="7622" y="4211"/>
                    </a:lnTo>
                    <a:lnTo>
                      <a:pt x="7481" y="4235"/>
                    </a:lnTo>
                    <a:lnTo>
                      <a:pt x="7316" y="4259"/>
                    </a:lnTo>
                    <a:lnTo>
                      <a:pt x="730" y="4259"/>
                    </a:lnTo>
                    <a:lnTo>
                      <a:pt x="730" y="4259"/>
                    </a:lnTo>
                    <a:lnTo>
                      <a:pt x="588" y="4235"/>
                    </a:lnTo>
                    <a:lnTo>
                      <a:pt x="447" y="4211"/>
                    </a:lnTo>
                    <a:lnTo>
                      <a:pt x="330" y="4141"/>
                    </a:lnTo>
                    <a:lnTo>
                      <a:pt x="212" y="4047"/>
                    </a:lnTo>
                    <a:lnTo>
                      <a:pt x="118" y="3929"/>
                    </a:lnTo>
                    <a:lnTo>
                      <a:pt x="47" y="3812"/>
                    </a:lnTo>
                    <a:lnTo>
                      <a:pt x="0" y="3670"/>
                    </a:lnTo>
                    <a:lnTo>
                      <a:pt x="0" y="3529"/>
                    </a:lnTo>
                    <a:lnTo>
                      <a:pt x="0" y="3529"/>
                    </a:lnTo>
                    <a:lnTo>
                      <a:pt x="0" y="3365"/>
                    </a:lnTo>
                    <a:lnTo>
                      <a:pt x="47" y="3223"/>
                    </a:lnTo>
                    <a:lnTo>
                      <a:pt x="118" y="3106"/>
                    </a:lnTo>
                    <a:lnTo>
                      <a:pt x="212" y="2988"/>
                    </a:lnTo>
                    <a:lnTo>
                      <a:pt x="330" y="2894"/>
                    </a:lnTo>
                    <a:lnTo>
                      <a:pt x="447" y="2824"/>
                    </a:lnTo>
                    <a:lnTo>
                      <a:pt x="588" y="2800"/>
                    </a:lnTo>
                    <a:lnTo>
                      <a:pt x="730" y="2776"/>
                    </a:lnTo>
                    <a:lnTo>
                      <a:pt x="965" y="2776"/>
                    </a:lnTo>
                    <a:lnTo>
                      <a:pt x="965" y="2776"/>
                    </a:lnTo>
                    <a:lnTo>
                      <a:pt x="918" y="2518"/>
                    </a:lnTo>
                    <a:lnTo>
                      <a:pt x="894" y="2259"/>
                    </a:lnTo>
                    <a:lnTo>
                      <a:pt x="894" y="2259"/>
                    </a:lnTo>
                    <a:lnTo>
                      <a:pt x="894" y="2094"/>
                    </a:lnTo>
                    <a:lnTo>
                      <a:pt x="918" y="1930"/>
                    </a:lnTo>
                    <a:lnTo>
                      <a:pt x="965" y="1765"/>
                    </a:lnTo>
                    <a:lnTo>
                      <a:pt x="1035" y="1624"/>
                    </a:lnTo>
                    <a:lnTo>
                      <a:pt x="1106" y="1459"/>
                    </a:lnTo>
                    <a:lnTo>
                      <a:pt x="1177" y="1318"/>
                    </a:lnTo>
                    <a:lnTo>
                      <a:pt x="1271" y="1200"/>
                    </a:lnTo>
                    <a:lnTo>
                      <a:pt x="1388" y="1083"/>
                    </a:lnTo>
                    <a:lnTo>
                      <a:pt x="1506" y="965"/>
                    </a:lnTo>
                    <a:lnTo>
                      <a:pt x="1624" y="871"/>
                    </a:lnTo>
                    <a:lnTo>
                      <a:pt x="1765" y="800"/>
                    </a:lnTo>
                    <a:lnTo>
                      <a:pt x="1906" y="730"/>
                    </a:lnTo>
                    <a:lnTo>
                      <a:pt x="2071" y="659"/>
                    </a:lnTo>
                    <a:lnTo>
                      <a:pt x="2235" y="612"/>
                    </a:lnTo>
                    <a:lnTo>
                      <a:pt x="2400" y="589"/>
                    </a:lnTo>
                    <a:lnTo>
                      <a:pt x="2565" y="589"/>
                    </a:lnTo>
                    <a:lnTo>
                      <a:pt x="2565" y="589"/>
                    </a:lnTo>
                    <a:lnTo>
                      <a:pt x="2870" y="612"/>
                    </a:lnTo>
                    <a:lnTo>
                      <a:pt x="3129" y="683"/>
                    </a:lnTo>
                    <a:lnTo>
                      <a:pt x="3388" y="800"/>
                    </a:lnTo>
                    <a:lnTo>
                      <a:pt x="3623" y="965"/>
                    </a:lnTo>
                    <a:lnTo>
                      <a:pt x="3623" y="965"/>
                    </a:lnTo>
                    <a:lnTo>
                      <a:pt x="3764" y="753"/>
                    </a:lnTo>
                    <a:lnTo>
                      <a:pt x="3929" y="565"/>
                    </a:lnTo>
                    <a:lnTo>
                      <a:pt x="4117" y="401"/>
                    </a:lnTo>
                    <a:lnTo>
                      <a:pt x="4305" y="259"/>
                    </a:lnTo>
                    <a:lnTo>
                      <a:pt x="4541" y="165"/>
                    </a:lnTo>
                    <a:lnTo>
                      <a:pt x="4776" y="71"/>
                    </a:lnTo>
                    <a:lnTo>
                      <a:pt x="5035" y="24"/>
                    </a:lnTo>
                    <a:lnTo>
                      <a:pt x="5293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86" name="Google Shape;986;p30"/>
              <p:cNvSpPr/>
              <p:nvPr/>
            </p:nvSpPr>
            <p:spPr>
              <a:xfrm>
                <a:off x="3494735" y="3760752"/>
                <a:ext cx="326188" cy="195924"/>
              </a:xfrm>
              <a:custGeom>
                <a:rect b="b" l="l" r="r" t="t"/>
                <a:pathLst>
                  <a:path extrusionOk="0" fill="none" h="5765" w="9598">
                    <a:moveTo>
                      <a:pt x="6069" y="1"/>
                    </a:moveTo>
                    <a:lnTo>
                      <a:pt x="6069" y="1"/>
                    </a:lnTo>
                    <a:lnTo>
                      <a:pt x="5811" y="1"/>
                    </a:lnTo>
                    <a:lnTo>
                      <a:pt x="5552" y="48"/>
                    </a:lnTo>
                    <a:lnTo>
                      <a:pt x="5293" y="95"/>
                    </a:lnTo>
                    <a:lnTo>
                      <a:pt x="5058" y="189"/>
                    </a:lnTo>
                    <a:lnTo>
                      <a:pt x="4823" y="307"/>
                    </a:lnTo>
                    <a:lnTo>
                      <a:pt x="4611" y="424"/>
                    </a:lnTo>
                    <a:lnTo>
                      <a:pt x="4399" y="565"/>
                    </a:lnTo>
                    <a:lnTo>
                      <a:pt x="4211" y="730"/>
                    </a:lnTo>
                    <a:lnTo>
                      <a:pt x="4211" y="730"/>
                    </a:lnTo>
                    <a:lnTo>
                      <a:pt x="3999" y="660"/>
                    </a:lnTo>
                    <a:lnTo>
                      <a:pt x="3788" y="612"/>
                    </a:lnTo>
                    <a:lnTo>
                      <a:pt x="3576" y="589"/>
                    </a:lnTo>
                    <a:lnTo>
                      <a:pt x="3341" y="589"/>
                    </a:lnTo>
                    <a:lnTo>
                      <a:pt x="3341" y="589"/>
                    </a:lnTo>
                    <a:lnTo>
                      <a:pt x="3105" y="589"/>
                    </a:lnTo>
                    <a:lnTo>
                      <a:pt x="2870" y="636"/>
                    </a:lnTo>
                    <a:lnTo>
                      <a:pt x="2635" y="683"/>
                    </a:lnTo>
                    <a:lnTo>
                      <a:pt x="2423" y="754"/>
                    </a:lnTo>
                    <a:lnTo>
                      <a:pt x="2211" y="848"/>
                    </a:lnTo>
                    <a:lnTo>
                      <a:pt x="2023" y="965"/>
                    </a:lnTo>
                    <a:lnTo>
                      <a:pt x="1835" y="1106"/>
                    </a:lnTo>
                    <a:lnTo>
                      <a:pt x="1670" y="1248"/>
                    </a:lnTo>
                    <a:lnTo>
                      <a:pt x="1506" y="1412"/>
                    </a:lnTo>
                    <a:lnTo>
                      <a:pt x="1364" y="1600"/>
                    </a:lnTo>
                    <a:lnTo>
                      <a:pt x="1247" y="1789"/>
                    </a:lnTo>
                    <a:lnTo>
                      <a:pt x="1129" y="2000"/>
                    </a:lnTo>
                    <a:lnTo>
                      <a:pt x="1059" y="2212"/>
                    </a:lnTo>
                    <a:lnTo>
                      <a:pt x="988" y="2424"/>
                    </a:lnTo>
                    <a:lnTo>
                      <a:pt x="941" y="2659"/>
                    </a:lnTo>
                    <a:lnTo>
                      <a:pt x="918" y="2894"/>
                    </a:lnTo>
                    <a:lnTo>
                      <a:pt x="918" y="2894"/>
                    </a:lnTo>
                    <a:lnTo>
                      <a:pt x="729" y="2988"/>
                    </a:lnTo>
                    <a:lnTo>
                      <a:pt x="541" y="3130"/>
                    </a:lnTo>
                    <a:lnTo>
                      <a:pt x="400" y="3271"/>
                    </a:lnTo>
                    <a:lnTo>
                      <a:pt x="259" y="3435"/>
                    </a:lnTo>
                    <a:lnTo>
                      <a:pt x="165" y="3624"/>
                    </a:lnTo>
                    <a:lnTo>
                      <a:pt x="71" y="3835"/>
                    </a:lnTo>
                    <a:lnTo>
                      <a:pt x="24" y="4047"/>
                    </a:lnTo>
                    <a:lnTo>
                      <a:pt x="0" y="4282"/>
                    </a:lnTo>
                    <a:lnTo>
                      <a:pt x="0" y="4282"/>
                    </a:lnTo>
                    <a:lnTo>
                      <a:pt x="24" y="4423"/>
                    </a:lnTo>
                    <a:lnTo>
                      <a:pt x="47" y="4565"/>
                    </a:lnTo>
                    <a:lnTo>
                      <a:pt x="71" y="4729"/>
                    </a:lnTo>
                    <a:lnTo>
                      <a:pt x="118" y="4847"/>
                    </a:lnTo>
                    <a:lnTo>
                      <a:pt x="188" y="4988"/>
                    </a:lnTo>
                    <a:lnTo>
                      <a:pt x="259" y="5106"/>
                    </a:lnTo>
                    <a:lnTo>
                      <a:pt x="447" y="5341"/>
                    </a:lnTo>
                    <a:lnTo>
                      <a:pt x="682" y="5529"/>
                    </a:lnTo>
                    <a:lnTo>
                      <a:pt x="800" y="5600"/>
                    </a:lnTo>
                    <a:lnTo>
                      <a:pt x="918" y="5647"/>
                    </a:lnTo>
                    <a:lnTo>
                      <a:pt x="1059" y="5717"/>
                    </a:lnTo>
                    <a:lnTo>
                      <a:pt x="1200" y="5741"/>
                    </a:lnTo>
                    <a:lnTo>
                      <a:pt x="1364" y="5764"/>
                    </a:lnTo>
                    <a:lnTo>
                      <a:pt x="1506" y="5764"/>
                    </a:lnTo>
                    <a:lnTo>
                      <a:pt x="8092" y="5764"/>
                    </a:lnTo>
                    <a:lnTo>
                      <a:pt x="8092" y="5764"/>
                    </a:lnTo>
                    <a:lnTo>
                      <a:pt x="8257" y="5764"/>
                    </a:lnTo>
                    <a:lnTo>
                      <a:pt x="8398" y="5741"/>
                    </a:lnTo>
                    <a:lnTo>
                      <a:pt x="8539" y="5717"/>
                    </a:lnTo>
                    <a:lnTo>
                      <a:pt x="8681" y="5647"/>
                    </a:lnTo>
                    <a:lnTo>
                      <a:pt x="8822" y="5600"/>
                    </a:lnTo>
                    <a:lnTo>
                      <a:pt x="8939" y="5529"/>
                    </a:lnTo>
                    <a:lnTo>
                      <a:pt x="9151" y="5341"/>
                    </a:lnTo>
                    <a:lnTo>
                      <a:pt x="9339" y="5106"/>
                    </a:lnTo>
                    <a:lnTo>
                      <a:pt x="9410" y="4988"/>
                    </a:lnTo>
                    <a:lnTo>
                      <a:pt x="9480" y="4847"/>
                    </a:lnTo>
                    <a:lnTo>
                      <a:pt x="9527" y="4729"/>
                    </a:lnTo>
                    <a:lnTo>
                      <a:pt x="9574" y="4565"/>
                    </a:lnTo>
                    <a:lnTo>
                      <a:pt x="9598" y="4423"/>
                    </a:lnTo>
                    <a:lnTo>
                      <a:pt x="9598" y="4282"/>
                    </a:lnTo>
                    <a:lnTo>
                      <a:pt x="9598" y="4282"/>
                    </a:lnTo>
                    <a:lnTo>
                      <a:pt x="9598" y="4047"/>
                    </a:lnTo>
                    <a:lnTo>
                      <a:pt x="9551" y="3835"/>
                    </a:lnTo>
                    <a:lnTo>
                      <a:pt x="9480" y="3647"/>
                    </a:lnTo>
                    <a:lnTo>
                      <a:pt x="9363" y="3459"/>
                    </a:lnTo>
                    <a:lnTo>
                      <a:pt x="9245" y="3294"/>
                    </a:lnTo>
                    <a:lnTo>
                      <a:pt x="9104" y="3153"/>
                    </a:lnTo>
                    <a:lnTo>
                      <a:pt x="8939" y="3035"/>
                    </a:lnTo>
                    <a:lnTo>
                      <a:pt x="8775" y="2918"/>
                    </a:lnTo>
                    <a:lnTo>
                      <a:pt x="8775" y="2918"/>
                    </a:lnTo>
                    <a:lnTo>
                      <a:pt x="8775" y="2706"/>
                    </a:lnTo>
                    <a:lnTo>
                      <a:pt x="8775" y="2706"/>
                    </a:lnTo>
                    <a:lnTo>
                      <a:pt x="8751" y="2424"/>
                    </a:lnTo>
                    <a:lnTo>
                      <a:pt x="8728" y="2165"/>
                    </a:lnTo>
                    <a:lnTo>
                      <a:pt x="8657" y="1906"/>
                    </a:lnTo>
                    <a:lnTo>
                      <a:pt x="8563" y="1648"/>
                    </a:lnTo>
                    <a:lnTo>
                      <a:pt x="8445" y="1412"/>
                    </a:lnTo>
                    <a:lnTo>
                      <a:pt x="8304" y="1201"/>
                    </a:lnTo>
                    <a:lnTo>
                      <a:pt x="8163" y="989"/>
                    </a:lnTo>
                    <a:lnTo>
                      <a:pt x="7975" y="777"/>
                    </a:lnTo>
                    <a:lnTo>
                      <a:pt x="7787" y="612"/>
                    </a:lnTo>
                    <a:lnTo>
                      <a:pt x="7575" y="448"/>
                    </a:lnTo>
                    <a:lnTo>
                      <a:pt x="7363" y="330"/>
                    </a:lnTo>
                    <a:lnTo>
                      <a:pt x="7128" y="213"/>
                    </a:lnTo>
                    <a:lnTo>
                      <a:pt x="6869" y="118"/>
                    </a:lnTo>
                    <a:lnTo>
                      <a:pt x="6610" y="48"/>
                    </a:lnTo>
                    <a:lnTo>
                      <a:pt x="6352" y="1"/>
                    </a:lnTo>
                    <a:lnTo>
                      <a:pt x="6069" y="1"/>
                    </a:lnTo>
                    <a:lnTo>
                      <a:pt x="6069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987" name="Google Shape;987;p30"/>
            <p:cNvSpPr/>
            <p:nvPr/>
          </p:nvSpPr>
          <p:spPr>
            <a:xfrm>
              <a:off x="5298414" y="4367229"/>
              <a:ext cx="130985" cy="45354"/>
            </a:xfrm>
            <a:custGeom>
              <a:rect b="b" l="l" r="r" t="t"/>
              <a:pathLst>
                <a:path extrusionOk="0" h="1483" w="4283">
                  <a:moveTo>
                    <a:pt x="754" y="1"/>
                  </a:moveTo>
                  <a:lnTo>
                    <a:pt x="589" y="24"/>
                  </a:lnTo>
                  <a:lnTo>
                    <a:pt x="471" y="72"/>
                  </a:lnTo>
                  <a:lnTo>
                    <a:pt x="330" y="142"/>
                  </a:lnTo>
                  <a:lnTo>
                    <a:pt x="213" y="236"/>
                  </a:lnTo>
                  <a:lnTo>
                    <a:pt x="142" y="330"/>
                  </a:lnTo>
                  <a:lnTo>
                    <a:pt x="71" y="424"/>
                  </a:lnTo>
                  <a:lnTo>
                    <a:pt x="24" y="589"/>
                  </a:lnTo>
                  <a:lnTo>
                    <a:pt x="1" y="754"/>
                  </a:lnTo>
                  <a:lnTo>
                    <a:pt x="24" y="895"/>
                  </a:lnTo>
                  <a:lnTo>
                    <a:pt x="71" y="1036"/>
                  </a:lnTo>
                  <a:lnTo>
                    <a:pt x="142" y="1177"/>
                  </a:lnTo>
                  <a:lnTo>
                    <a:pt x="236" y="1271"/>
                  </a:lnTo>
                  <a:lnTo>
                    <a:pt x="330" y="1365"/>
                  </a:lnTo>
                  <a:lnTo>
                    <a:pt x="471" y="1436"/>
                  </a:lnTo>
                  <a:lnTo>
                    <a:pt x="589" y="1483"/>
                  </a:lnTo>
                  <a:lnTo>
                    <a:pt x="3671" y="1483"/>
                  </a:lnTo>
                  <a:lnTo>
                    <a:pt x="3812" y="1436"/>
                  </a:lnTo>
                  <a:lnTo>
                    <a:pt x="3953" y="1365"/>
                  </a:lnTo>
                  <a:lnTo>
                    <a:pt x="4047" y="1271"/>
                  </a:lnTo>
                  <a:lnTo>
                    <a:pt x="4141" y="1177"/>
                  </a:lnTo>
                  <a:lnTo>
                    <a:pt x="4212" y="1036"/>
                  </a:lnTo>
                  <a:lnTo>
                    <a:pt x="4259" y="895"/>
                  </a:lnTo>
                  <a:lnTo>
                    <a:pt x="4282" y="754"/>
                  </a:lnTo>
                  <a:lnTo>
                    <a:pt x="4259" y="589"/>
                  </a:lnTo>
                  <a:lnTo>
                    <a:pt x="4188" y="424"/>
                  </a:lnTo>
                  <a:lnTo>
                    <a:pt x="4141" y="330"/>
                  </a:lnTo>
                  <a:lnTo>
                    <a:pt x="4094" y="260"/>
                  </a:lnTo>
                  <a:lnTo>
                    <a:pt x="3929" y="119"/>
                  </a:lnTo>
                  <a:lnTo>
                    <a:pt x="3835" y="72"/>
                  </a:lnTo>
                  <a:lnTo>
                    <a:pt x="3741" y="48"/>
                  </a:lnTo>
                  <a:lnTo>
                    <a:pt x="3647" y="24"/>
                  </a:lnTo>
                  <a:lnTo>
                    <a:pt x="3530" y="1"/>
                  </a:lnTo>
                  <a:close/>
                </a:path>
              </a:pathLst>
            </a:custGeom>
            <a:solidFill>
              <a:srgbClr val="E4EC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8" name="Google Shape;988;p30"/>
            <p:cNvSpPr/>
            <p:nvPr/>
          </p:nvSpPr>
          <p:spPr>
            <a:xfrm>
              <a:off x="5300586" y="4367229"/>
              <a:ext cx="125939" cy="25934"/>
            </a:xfrm>
            <a:custGeom>
              <a:rect b="b" l="l" r="r" t="t"/>
              <a:pathLst>
                <a:path extrusionOk="0" h="848" w="4118">
                  <a:moveTo>
                    <a:pt x="683" y="1"/>
                  </a:moveTo>
                  <a:lnTo>
                    <a:pt x="518" y="24"/>
                  </a:lnTo>
                  <a:lnTo>
                    <a:pt x="400" y="72"/>
                  </a:lnTo>
                  <a:lnTo>
                    <a:pt x="259" y="142"/>
                  </a:lnTo>
                  <a:lnTo>
                    <a:pt x="142" y="236"/>
                  </a:lnTo>
                  <a:lnTo>
                    <a:pt x="71" y="330"/>
                  </a:lnTo>
                  <a:lnTo>
                    <a:pt x="0" y="424"/>
                  </a:lnTo>
                  <a:lnTo>
                    <a:pt x="71" y="519"/>
                  </a:lnTo>
                  <a:lnTo>
                    <a:pt x="118" y="589"/>
                  </a:lnTo>
                  <a:lnTo>
                    <a:pt x="283" y="730"/>
                  </a:lnTo>
                  <a:lnTo>
                    <a:pt x="377" y="777"/>
                  </a:lnTo>
                  <a:lnTo>
                    <a:pt x="471" y="801"/>
                  </a:lnTo>
                  <a:lnTo>
                    <a:pt x="565" y="824"/>
                  </a:lnTo>
                  <a:lnTo>
                    <a:pt x="683" y="848"/>
                  </a:lnTo>
                  <a:lnTo>
                    <a:pt x="3459" y="848"/>
                  </a:lnTo>
                  <a:lnTo>
                    <a:pt x="3600" y="824"/>
                  </a:lnTo>
                  <a:lnTo>
                    <a:pt x="3741" y="777"/>
                  </a:lnTo>
                  <a:lnTo>
                    <a:pt x="3882" y="707"/>
                  </a:lnTo>
                  <a:lnTo>
                    <a:pt x="3976" y="613"/>
                  </a:lnTo>
                  <a:lnTo>
                    <a:pt x="4070" y="519"/>
                  </a:lnTo>
                  <a:lnTo>
                    <a:pt x="4117" y="424"/>
                  </a:lnTo>
                  <a:lnTo>
                    <a:pt x="4070" y="330"/>
                  </a:lnTo>
                  <a:lnTo>
                    <a:pt x="4023" y="260"/>
                  </a:lnTo>
                  <a:lnTo>
                    <a:pt x="3858" y="119"/>
                  </a:lnTo>
                  <a:lnTo>
                    <a:pt x="3764" y="72"/>
                  </a:lnTo>
                  <a:lnTo>
                    <a:pt x="3670" y="48"/>
                  </a:lnTo>
                  <a:lnTo>
                    <a:pt x="3576" y="24"/>
                  </a:lnTo>
                  <a:lnTo>
                    <a:pt x="345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9" name="Google Shape;989;p30"/>
            <p:cNvSpPr/>
            <p:nvPr/>
          </p:nvSpPr>
          <p:spPr>
            <a:xfrm>
              <a:off x="5275417" y="4344232"/>
              <a:ext cx="177012" cy="92114"/>
            </a:xfrm>
            <a:custGeom>
              <a:rect b="b" l="l" r="r" t="t"/>
              <a:pathLst>
                <a:path extrusionOk="0" h="3012" w="5788">
                  <a:moveTo>
                    <a:pt x="4282" y="753"/>
                  </a:moveTo>
                  <a:lnTo>
                    <a:pt x="4399" y="776"/>
                  </a:lnTo>
                  <a:lnTo>
                    <a:pt x="4493" y="800"/>
                  </a:lnTo>
                  <a:lnTo>
                    <a:pt x="4587" y="824"/>
                  </a:lnTo>
                  <a:lnTo>
                    <a:pt x="4681" y="871"/>
                  </a:lnTo>
                  <a:lnTo>
                    <a:pt x="4846" y="1012"/>
                  </a:lnTo>
                  <a:lnTo>
                    <a:pt x="4893" y="1082"/>
                  </a:lnTo>
                  <a:lnTo>
                    <a:pt x="4940" y="1176"/>
                  </a:lnTo>
                  <a:lnTo>
                    <a:pt x="5011" y="1341"/>
                  </a:lnTo>
                  <a:lnTo>
                    <a:pt x="5034" y="1506"/>
                  </a:lnTo>
                  <a:lnTo>
                    <a:pt x="5011" y="1647"/>
                  </a:lnTo>
                  <a:lnTo>
                    <a:pt x="4964" y="1788"/>
                  </a:lnTo>
                  <a:lnTo>
                    <a:pt x="4893" y="1929"/>
                  </a:lnTo>
                  <a:lnTo>
                    <a:pt x="4799" y="2023"/>
                  </a:lnTo>
                  <a:lnTo>
                    <a:pt x="4705" y="2117"/>
                  </a:lnTo>
                  <a:lnTo>
                    <a:pt x="4564" y="2188"/>
                  </a:lnTo>
                  <a:lnTo>
                    <a:pt x="4423" y="2235"/>
                  </a:lnTo>
                  <a:lnTo>
                    <a:pt x="1341" y="2235"/>
                  </a:lnTo>
                  <a:lnTo>
                    <a:pt x="1223" y="2188"/>
                  </a:lnTo>
                  <a:lnTo>
                    <a:pt x="1082" y="2117"/>
                  </a:lnTo>
                  <a:lnTo>
                    <a:pt x="988" y="2023"/>
                  </a:lnTo>
                  <a:lnTo>
                    <a:pt x="894" y="1929"/>
                  </a:lnTo>
                  <a:lnTo>
                    <a:pt x="823" y="1788"/>
                  </a:lnTo>
                  <a:lnTo>
                    <a:pt x="776" y="1647"/>
                  </a:lnTo>
                  <a:lnTo>
                    <a:pt x="753" y="1506"/>
                  </a:lnTo>
                  <a:lnTo>
                    <a:pt x="776" y="1341"/>
                  </a:lnTo>
                  <a:lnTo>
                    <a:pt x="823" y="1176"/>
                  </a:lnTo>
                  <a:lnTo>
                    <a:pt x="894" y="1082"/>
                  </a:lnTo>
                  <a:lnTo>
                    <a:pt x="965" y="988"/>
                  </a:lnTo>
                  <a:lnTo>
                    <a:pt x="1082" y="894"/>
                  </a:lnTo>
                  <a:lnTo>
                    <a:pt x="1223" y="824"/>
                  </a:lnTo>
                  <a:lnTo>
                    <a:pt x="1341" y="776"/>
                  </a:lnTo>
                  <a:lnTo>
                    <a:pt x="1506" y="753"/>
                  </a:lnTo>
                  <a:close/>
                  <a:moveTo>
                    <a:pt x="1365" y="0"/>
                  </a:moveTo>
                  <a:lnTo>
                    <a:pt x="1200" y="24"/>
                  </a:lnTo>
                  <a:lnTo>
                    <a:pt x="1059" y="71"/>
                  </a:lnTo>
                  <a:lnTo>
                    <a:pt x="918" y="118"/>
                  </a:lnTo>
                  <a:lnTo>
                    <a:pt x="800" y="188"/>
                  </a:lnTo>
                  <a:lnTo>
                    <a:pt x="659" y="259"/>
                  </a:lnTo>
                  <a:lnTo>
                    <a:pt x="541" y="330"/>
                  </a:lnTo>
                  <a:lnTo>
                    <a:pt x="447" y="447"/>
                  </a:lnTo>
                  <a:lnTo>
                    <a:pt x="282" y="635"/>
                  </a:lnTo>
                  <a:lnTo>
                    <a:pt x="165" y="847"/>
                  </a:lnTo>
                  <a:lnTo>
                    <a:pt x="94" y="988"/>
                  </a:lnTo>
                  <a:lnTo>
                    <a:pt x="47" y="1153"/>
                  </a:lnTo>
                  <a:lnTo>
                    <a:pt x="0" y="1318"/>
                  </a:lnTo>
                  <a:lnTo>
                    <a:pt x="0" y="1506"/>
                  </a:lnTo>
                  <a:lnTo>
                    <a:pt x="0" y="1647"/>
                  </a:lnTo>
                  <a:lnTo>
                    <a:pt x="24" y="1812"/>
                  </a:lnTo>
                  <a:lnTo>
                    <a:pt x="71" y="1953"/>
                  </a:lnTo>
                  <a:lnTo>
                    <a:pt x="118" y="2094"/>
                  </a:lnTo>
                  <a:lnTo>
                    <a:pt x="188" y="2211"/>
                  </a:lnTo>
                  <a:lnTo>
                    <a:pt x="259" y="2353"/>
                  </a:lnTo>
                  <a:lnTo>
                    <a:pt x="447" y="2564"/>
                  </a:lnTo>
                  <a:lnTo>
                    <a:pt x="659" y="2753"/>
                  </a:lnTo>
                  <a:lnTo>
                    <a:pt x="776" y="2823"/>
                  </a:lnTo>
                  <a:lnTo>
                    <a:pt x="918" y="2894"/>
                  </a:lnTo>
                  <a:lnTo>
                    <a:pt x="1059" y="2941"/>
                  </a:lnTo>
                  <a:lnTo>
                    <a:pt x="1200" y="2988"/>
                  </a:lnTo>
                  <a:lnTo>
                    <a:pt x="1341" y="2988"/>
                  </a:lnTo>
                  <a:lnTo>
                    <a:pt x="1506" y="3011"/>
                  </a:lnTo>
                  <a:lnTo>
                    <a:pt x="4423" y="3011"/>
                  </a:lnTo>
                  <a:lnTo>
                    <a:pt x="4564" y="2988"/>
                  </a:lnTo>
                  <a:lnTo>
                    <a:pt x="4846" y="2894"/>
                  </a:lnTo>
                  <a:lnTo>
                    <a:pt x="5105" y="2753"/>
                  </a:lnTo>
                  <a:lnTo>
                    <a:pt x="5223" y="2682"/>
                  </a:lnTo>
                  <a:lnTo>
                    <a:pt x="5340" y="2564"/>
                  </a:lnTo>
                  <a:lnTo>
                    <a:pt x="5364" y="2564"/>
                  </a:lnTo>
                  <a:lnTo>
                    <a:pt x="5458" y="2447"/>
                  </a:lnTo>
                  <a:lnTo>
                    <a:pt x="5552" y="2329"/>
                  </a:lnTo>
                  <a:lnTo>
                    <a:pt x="5669" y="2070"/>
                  </a:lnTo>
                  <a:lnTo>
                    <a:pt x="5764" y="1788"/>
                  </a:lnTo>
                  <a:lnTo>
                    <a:pt x="5787" y="1647"/>
                  </a:lnTo>
                  <a:lnTo>
                    <a:pt x="5787" y="1506"/>
                  </a:lnTo>
                  <a:lnTo>
                    <a:pt x="5787" y="1341"/>
                  </a:lnTo>
                  <a:lnTo>
                    <a:pt x="5740" y="1153"/>
                  </a:lnTo>
                  <a:lnTo>
                    <a:pt x="5693" y="988"/>
                  </a:lnTo>
                  <a:lnTo>
                    <a:pt x="5622" y="847"/>
                  </a:lnTo>
                  <a:lnTo>
                    <a:pt x="5528" y="659"/>
                  </a:lnTo>
                  <a:lnTo>
                    <a:pt x="5387" y="494"/>
                  </a:lnTo>
                  <a:lnTo>
                    <a:pt x="5246" y="353"/>
                  </a:lnTo>
                  <a:lnTo>
                    <a:pt x="5081" y="235"/>
                  </a:lnTo>
                  <a:lnTo>
                    <a:pt x="4893" y="141"/>
                  </a:lnTo>
                  <a:lnTo>
                    <a:pt x="4705" y="71"/>
                  </a:lnTo>
                  <a:lnTo>
                    <a:pt x="4493" y="24"/>
                  </a:lnTo>
                  <a:lnTo>
                    <a:pt x="4282" y="0"/>
                  </a:lnTo>
                  <a:close/>
                </a:path>
              </a:pathLst>
            </a:custGeom>
            <a:solidFill>
              <a:srgbClr val="5D5D6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0" name="Google Shape;990;p30"/>
            <p:cNvSpPr/>
            <p:nvPr/>
          </p:nvSpPr>
          <p:spPr>
            <a:xfrm>
              <a:off x="5298414" y="4367229"/>
              <a:ext cx="130985" cy="45354"/>
            </a:xfrm>
            <a:custGeom>
              <a:rect b="b" l="l" r="r" t="t"/>
              <a:pathLst>
                <a:path extrusionOk="0" fill="none" h="1483" w="4283">
                  <a:moveTo>
                    <a:pt x="3530" y="1"/>
                  </a:moveTo>
                  <a:lnTo>
                    <a:pt x="3530" y="1"/>
                  </a:lnTo>
                  <a:lnTo>
                    <a:pt x="3647" y="24"/>
                  </a:lnTo>
                  <a:lnTo>
                    <a:pt x="3741" y="48"/>
                  </a:lnTo>
                  <a:lnTo>
                    <a:pt x="3835" y="72"/>
                  </a:lnTo>
                  <a:lnTo>
                    <a:pt x="3929" y="119"/>
                  </a:lnTo>
                  <a:lnTo>
                    <a:pt x="4094" y="260"/>
                  </a:lnTo>
                  <a:lnTo>
                    <a:pt x="4141" y="330"/>
                  </a:lnTo>
                  <a:lnTo>
                    <a:pt x="4188" y="424"/>
                  </a:lnTo>
                  <a:lnTo>
                    <a:pt x="4188" y="424"/>
                  </a:lnTo>
                  <a:lnTo>
                    <a:pt x="4259" y="589"/>
                  </a:lnTo>
                  <a:lnTo>
                    <a:pt x="4282" y="754"/>
                  </a:lnTo>
                  <a:lnTo>
                    <a:pt x="4282" y="754"/>
                  </a:lnTo>
                  <a:lnTo>
                    <a:pt x="4259" y="895"/>
                  </a:lnTo>
                  <a:lnTo>
                    <a:pt x="4212" y="1036"/>
                  </a:lnTo>
                  <a:lnTo>
                    <a:pt x="4141" y="1177"/>
                  </a:lnTo>
                  <a:lnTo>
                    <a:pt x="4047" y="1271"/>
                  </a:lnTo>
                  <a:lnTo>
                    <a:pt x="4047" y="1271"/>
                  </a:lnTo>
                  <a:lnTo>
                    <a:pt x="3953" y="1365"/>
                  </a:lnTo>
                  <a:lnTo>
                    <a:pt x="3812" y="1436"/>
                  </a:lnTo>
                  <a:lnTo>
                    <a:pt x="3671" y="1483"/>
                  </a:lnTo>
                  <a:lnTo>
                    <a:pt x="3530" y="1483"/>
                  </a:lnTo>
                  <a:lnTo>
                    <a:pt x="754" y="1483"/>
                  </a:lnTo>
                  <a:lnTo>
                    <a:pt x="754" y="1483"/>
                  </a:lnTo>
                  <a:lnTo>
                    <a:pt x="589" y="1483"/>
                  </a:lnTo>
                  <a:lnTo>
                    <a:pt x="471" y="1436"/>
                  </a:lnTo>
                  <a:lnTo>
                    <a:pt x="330" y="1365"/>
                  </a:lnTo>
                  <a:lnTo>
                    <a:pt x="236" y="1271"/>
                  </a:lnTo>
                  <a:lnTo>
                    <a:pt x="142" y="1177"/>
                  </a:lnTo>
                  <a:lnTo>
                    <a:pt x="71" y="1036"/>
                  </a:lnTo>
                  <a:lnTo>
                    <a:pt x="24" y="895"/>
                  </a:lnTo>
                  <a:lnTo>
                    <a:pt x="1" y="754"/>
                  </a:lnTo>
                  <a:lnTo>
                    <a:pt x="1" y="754"/>
                  </a:lnTo>
                  <a:lnTo>
                    <a:pt x="24" y="589"/>
                  </a:lnTo>
                  <a:lnTo>
                    <a:pt x="71" y="424"/>
                  </a:lnTo>
                  <a:lnTo>
                    <a:pt x="71" y="424"/>
                  </a:lnTo>
                  <a:lnTo>
                    <a:pt x="142" y="330"/>
                  </a:lnTo>
                  <a:lnTo>
                    <a:pt x="213" y="236"/>
                  </a:lnTo>
                  <a:lnTo>
                    <a:pt x="213" y="236"/>
                  </a:lnTo>
                  <a:lnTo>
                    <a:pt x="330" y="142"/>
                  </a:lnTo>
                  <a:lnTo>
                    <a:pt x="471" y="72"/>
                  </a:lnTo>
                  <a:lnTo>
                    <a:pt x="589" y="24"/>
                  </a:lnTo>
                  <a:lnTo>
                    <a:pt x="754" y="1"/>
                  </a:lnTo>
                  <a:lnTo>
                    <a:pt x="3530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1" name="Google Shape;991;p30"/>
            <p:cNvSpPr/>
            <p:nvPr/>
          </p:nvSpPr>
          <p:spPr>
            <a:xfrm>
              <a:off x="5275417" y="4344232"/>
              <a:ext cx="177012" cy="92114"/>
            </a:xfrm>
            <a:custGeom>
              <a:rect b="b" l="l" r="r" t="t"/>
              <a:pathLst>
                <a:path extrusionOk="0" fill="none" h="3012" w="5788">
                  <a:moveTo>
                    <a:pt x="4282" y="0"/>
                  </a:moveTo>
                  <a:lnTo>
                    <a:pt x="1506" y="0"/>
                  </a:lnTo>
                  <a:lnTo>
                    <a:pt x="1506" y="0"/>
                  </a:lnTo>
                  <a:lnTo>
                    <a:pt x="1365" y="0"/>
                  </a:lnTo>
                  <a:lnTo>
                    <a:pt x="1200" y="24"/>
                  </a:lnTo>
                  <a:lnTo>
                    <a:pt x="1059" y="71"/>
                  </a:lnTo>
                  <a:lnTo>
                    <a:pt x="918" y="118"/>
                  </a:lnTo>
                  <a:lnTo>
                    <a:pt x="800" y="188"/>
                  </a:lnTo>
                  <a:lnTo>
                    <a:pt x="659" y="259"/>
                  </a:lnTo>
                  <a:lnTo>
                    <a:pt x="541" y="330"/>
                  </a:lnTo>
                  <a:lnTo>
                    <a:pt x="447" y="447"/>
                  </a:lnTo>
                  <a:lnTo>
                    <a:pt x="447" y="447"/>
                  </a:lnTo>
                  <a:lnTo>
                    <a:pt x="282" y="635"/>
                  </a:lnTo>
                  <a:lnTo>
                    <a:pt x="165" y="847"/>
                  </a:lnTo>
                  <a:lnTo>
                    <a:pt x="165" y="847"/>
                  </a:lnTo>
                  <a:lnTo>
                    <a:pt x="94" y="988"/>
                  </a:lnTo>
                  <a:lnTo>
                    <a:pt x="47" y="1153"/>
                  </a:lnTo>
                  <a:lnTo>
                    <a:pt x="0" y="1318"/>
                  </a:lnTo>
                  <a:lnTo>
                    <a:pt x="0" y="1506"/>
                  </a:lnTo>
                  <a:lnTo>
                    <a:pt x="0" y="1506"/>
                  </a:lnTo>
                  <a:lnTo>
                    <a:pt x="0" y="1647"/>
                  </a:lnTo>
                  <a:lnTo>
                    <a:pt x="24" y="1812"/>
                  </a:lnTo>
                  <a:lnTo>
                    <a:pt x="71" y="1953"/>
                  </a:lnTo>
                  <a:lnTo>
                    <a:pt x="118" y="2094"/>
                  </a:lnTo>
                  <a:lnTo>
                    <a:pt x="188" y="2211"/>
                  </a:lnTo>
                  <a:lnTo>
                    <a:pt x="259" y="2353"/>
                  </a:lnTo>
                  <a:lnTo>
                    <a:pt x="447" y="2564"/>
                  </a:lnTo>
                  <a:lnTo>
                    <a:pt x="659" y="2753"/>
                  </a:lnTo>
                  <a:lnTo>
                    <a:pt x="776" y="2823"/>
                  </a:lnTo>
                  <a:lnTo>
                    <a:pt x="918" y="2894"/>
                  </a:lnTo>
                  <a:lnTo>
                    <a:pt x="1059" y="2941"/>
                  </a:lnTo>
                  <a:lnTo>
                    <a:pt x="1200" y="2988"/>
                  </a:lnTo>
                  <a:lnTo>
                    <a:pt x="1341" y="2988"/>
                  </a:lnTo>
                  <a:lnTo>
                    <a:pt x="1506" y="3011"/>
                  </a:lnTo>
                  <a:lnTo>
                    <a:pt x="4282" y="3011"/>
                  </a:lnTo>
                  <a:lnTo>
                    <a:pt x="4282" y="3011"/>
                  </a:lnTo>
                  <a:lnTo>
                    <a:pt x="4423" y="3011"/>
                  </a:lnTo>
                  <a:lnTo>
                    <a:pt x="4564" y="2988"/>
                  </a:lnTo>
                  <a:lnTo>
                    <a:pt x="4846" y="2894"/>
                  </a:lnTo>
                  <a:lnTo>
                    <a:pt x="5105" y="2753"/>
                  </a:lnTo>
                  <a:lnTo>
                    <a:pt x="5223" y="2682"/>
                  </a:lnTo>
                  <a:lnTo>
                    <a:pt x="5340" y="2564"/>
                  </a:lnTo>
                  <a:lnTo>
                    <a:pt x="5340" y="2564"/>
                  </a:lnTo>
                  <a:lnTo>
                    <a:pt x="5364" y="2564"/>
                  </a:lnTo>
                  <a:lnTo>
                    <a:pt x="5364" y="2564"/>
                  </a:lnTo>
                  <a:lnTo>
                    <a:pt x="5458" y="2447"/>
                  </a:lnTo>
                  <a:lnTo>
                    <a:pt x="5552" y="2329"/>
                  </a:lnTo>
                  <a:lnTo>
                    <a:pt x="5669" y="2070"/>
                  </a:lnTo>
                  <a:lnTo>
                    <a:pt x="5764" y="1788"/>
                  </a:lnTo>
                  <a:lnTo>
                    <a:pt x="5787" y="1647"/>
                  </a:lnTo>
                  <a:lnTo>
                    <a:pt x="5787" y="1506"/>
                  </a:lnTo>
                  <a:lnTo>
                    <a:pt x="5787" y="1506"/>
                  </a:lnTo>
                  <a:lnTo>
                    <a:pt x="5787" y="1341"/>
                  </a:lnTo>
                  <a:lnTo>
                    <a:pt x="5740" y="1153"/>
                  </a:lnTo>
                  <a:lnTo>
                    <a:pt x="5693" y="988"/>
                  </a:lnTo>
                  <a:lnTo>
                    <a:pt x="5622" y="847"/>
                  </a:lnTo>
                  <a:lnTo>
                    <a:pt x="5622" y="847"/>
                  </a:lnTo>
                  <a:lnTo>
                    <a:pt x="5528" y="659"/>
                  </a:lnTo>
                  <a:lnTo>
                    <a:pt x="5387" y="494"/>
                  </a:lnTo>
                  <a:lnTo>
                    <a:pt x="5246" y="353"/>
                  </a:lnTo>
                  <a:lnTo>
                    <a:pt x="5081" y="235"/>
                  </a:lnTo>
                  <a:lnTo>
                    <a:pt x="4893" y="141"/>
                  </a:lnTo>
                  <a:lnTo>
                    <a:pt x="4705" y="71"/>
                  </a:lnTo>
                  <a:lnTo>
                    <a:pt x="4493" y="24"/>
                  </a:lnTo>
                  <a:lnTo>
                    <a:pt x="4282" y="0"/>
                  </a:lnTo>
                  <a:lnTo>
                    <a:pt x="4282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2" name="Google Shape;992;p30"/>
            <p:cNvSpPr/>
            <p:nvPr/>
          </p:nvSpPr>
          <p:spPr>
            <a:xfrm>
              <a:off x="5468937" y="4367229"/>
              <a:ext cx="59728" cy="45354"/>
            </a:xfrm>
            <a:custGeom>
              <a:rect b="b" l="l" r="r" t="t"/>
              <a:pathLst>
                <a:path extrusionOk="0" h="1483" w="1953">
                  <a:moveTo>
                    <a:pt x="753" y="1"/>
                  </a:moveTo>
                  <a:lnTo>
                    <a:pt x="588" y="24"/>
                  </a:lnTo>
                  <a:lnTo>
                    <a:pt x="447" y="72"/>
                  </a:lnTo>
                  <a:lnTo>
                    <a:pt x="330" y="142"/>
                  </a:lnTo>
                  <a:lnTo>
                    <a:pt x="212" y="236"/>
                  </a:lnTo>
                  <a:lnTo>
                    <a:pt x="141" y="330"/>
                  </a:lnTo>
                  <a:lnTo>
                    <a:pt x="71" y="424"/>
                  </a:lnTo>
                  <a:lnTo>
                    <a:pt x="24" y="589"/>
                  </a:lnTo>
                  <a:lnTo>
                    <a:pt x="0" y="754"/>
                  </a:lnTo>
                  <a:lnTo>
                    <a:pt x="24" y="895"/>
                  </a:lnTo>
                  <a:lnTo>
                    <a:pt x="47" y="1036"/>
                  </a:lnTo>
                  <a:lnTo>
                    <a:pt x="118" y="1177"/>
                  </a:lnTo>
                  <a:lnTo>
                    <a:pt x="212" y="1271"/>
                  </a:lnTo>
                  <a:lnTo>
                    <a:pt x="330" y="1365"/>
                  </a:lnTo>
                  <a:lnTo>
                    <a:pt x="447" y="1436"/>
                  </a:lnTo>
                  <a:lnTo>
                    <a:pt x="588" y="1483"/>
                  </a:lnTo>
                  <a:lnTo>
                    <a:pt x="1341" y="1483"/>
                  </a:lnTo>
                  <a:lnTo>
                    <a:pt x="1482" y="1436"/>
                  </a:lnTo>
                  <a:lnTo>
                    <a:pt x="1623" y="1365"/>
                  </a:lnTo>
                  <a:lnTo>
                    <a:pt x="1717" y="1271"/>
                  </a:lnTo>
                  <a:lnTo>
                    <a:pt x="1812" y="1177"/>
                  </a:lnTo>
                  <a:lnTo>
                    <a:pt x="1882" y="1036"/>
                  </a:lnTo>
                  <a:lnTo>
                    <a:pt x="1929" y="895"/>
                  </a:lnTo>
                  <a:lnTo>
                    <a:pt x="1953" y="754"/>
                  </a:lnTo>
                  <a:lnTo>
                    <a:pt x="1929" y="589"/>
                  </a:lnTo>
                  <a:lnTo>
                    <a:pt x="1859" y="424"/>
                  </a:lnTo>
                  <a:lnTo>
                    <a:pt x="1812" y="330"/>
                  </a:lnTo>
                  <a:lnTo>
                    <a:pt x="1764" y="260"/>
                  </a:lnTo>
                  <a:lnTo>
                    <a:pt x="1600" y="119"/>
                  </a:lnTo>
                  <a:lnTo>
                    <a:pt x="1506" y="72"/>
                  </a:lnTo>
                  <a:lnTo>
                    <a:pt x="1412" y="48"/>
                  </a:lnTo>
                  <a:lnTo>
                    <a:pt x="1318" y="24"/>
                  </a:lnTo>
                  <a:lnTo>
                    <a:pt x="1200" y="1"/>
                  </a:lnTo>
                  <a:close/>
                </a:path>
              </a:pathLst>
            </a:custGeom>
            <a:solidFill>
              <a:srgbClr val="E4EC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3" name="Google Shape;993;p30"/>
            <p:cNvSpPr/>
            <p:nvPr/>
          </p:nvSpPr>
          <p:spPr>
            <a:xfrm>
              <a:off x="5471077" y="4367229"/>
              <a:ext cx="54712" cy="25934"/>
            </a:xfrm>
            <a:custGeom>
              <a:rect b="b" l="l" r="r" t="t"/>
              <a:pathLst>
                <a:path extrusionOk="0" h="848" w="1789">
                  <a:moveTo>
                    <a:pt x="683" y="1"/>
                  </a:moveTo>
                  <a:lnTo>
                    <a:pt x="518" y="24"/>
                  </a:lnTo>
                  <a:lnTo>
                    <a:pt x="377" y="72"/>
                  </a:lnTo>
                  <a:lnTo>
                    <a:pt x="260" y="142"/>
                  </a:lnTo>
                  <a:lnTo>
                    <a:pt x="142" y="236"/>
                  </a:lnTo>
                  <a:lnTo>
                    <a:pt x="71" y="330"/>
                  </a:lnTo>
                  <a:lnTo>
                    <a:pt x="1" y="424"/>
                  </a:lnTo>
                  <a:lnTo>
                    <a:pt x="48" y="519"/>
                  </a:lnTo>
                  <a:lnTo>
                    <a:pt x="118" y="589"/>
                  </a:lnTo>
                  <a:lnTo>
                    <a:pt x="283" y="730"/>
                  </a:lnTo>
                  <a:lnTo>
                    <a:pt x="354" y="777"/>
                  </a:lnTo>
                  <a:lnTo>
                    <a:pt x="448" y="801"/>
                  </a:lnTo>
                  <a:lnTo>
                    <a:pt x="565" y="824"/>
                  </a:lnTo>
                  <a:lnTo>
                    <a:pt x="683" y="848"/>
                  </a:lnTo>
                  <a:lnTo>
                    <a:pt x="1130" y="848"/>
                  </a:lnTo>
                  <a:lnTo>
                    <a:pt x="1271" y="824"/>
                  </a:lnTo>
                  <a:lnTo>
                    <a:pt x="1412" y="777"/>
                  </a:lnTo>
                  <a:lnTo>
                    <a:pt x="1553" y="707"/>
                  </a:lnTo>
                  <a:lnTo>
                    <a:pt x="1647" y="613"/>
                  </a:lnTo>
                  <a:lnTo>
                    <a:pt x="1742" y="519"/>
                  </a:lnTo>
                  <a:lnTo>
                    <a:pt x="1789" y="424"/>
                  </a:lnTo>
                  <a:lnTo>
                    <a:pt x="1742" y="330"/>
                  </a:lnTo>
                  <a:lnTo>
                    <a:pt x="1694" y="260"/>
                  </a:lnTo>
                  <a:lnTo>
                    <a:pt x="1530" y="119"/>
                  </a:lnTo>
                  <a:lnTo>
                    <a:pt x="1436" y="72"/>
                  </a:lnTo>
                  <a:lnTo>
                    <a:pt x="1342" y="48"/>
                  </a:lnTo>
                  <a:lnTo>
                    <a:pt x="1248" y="24"/>
                  </a:lnTo>
                  <a:lnTo>
                    <a:pt x="113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4" name="Google Shape;994;p30"/>
            <p:cNvSpPr/>
            <p:nvPr/>
          </p:nvSpPr>
          <p:spPr>
            <a:xfrm>
              <a:off x="5445909" y="4344232"/>
              <a:ext cx="105785" cy="92114"/>
            </a:xfrm>
            <a:custGeom>
              <a:rect b="b" l="l" r="r" t="t"/>
              <a:pathLst>
                <a:path extrusionOk="0" h="3012" w="3459">
                  <a:moveTo>
                    <a:pt x="1953" y="753"/>
                  </a:moveTo>
                  <a:lnTo>
                    <a:pt x="2071" y="776"/>
                  </a:lnTo>
                  <a:lnTo>
                    <a:pt x="2165" y="800"/>
                  </a:lnTo>
                  <a:lnTo>
                    <a:pt x="2259" y="824"/>
                  </a:lnTo>
                  <a:lnTo>
                    <a:pt x="2353" y="871"/>
                  </a:lnTo>
                  <a:lnTo>
                    <a:pt x="2517" y="1012"/>
                  </a:lnTo>
                  <a:lnTo>
                    <a:pt x="2565" y="1082"/>
                  </a:lnTo>
                  <a:lnTo>
                    <a:pt x="2612" y="1176"/>
                  </a:lnTo>
                  <a:lnTo>
                    <a:pt x="2682" y="1341"/>
                  </a:lnTo>
                  <a:lnTo>
                    <a:pt x="2706" y="1506"/>
                  </a:lnTo>
                  <a:lnTo>
                    <a:pt x="2682" y="1647"/>
                  </a:lnTo>
                  <a:lnTo>
                    <a:pt x="2635" y="1788"/>
                  </a:lnTo>
                  <a:lnTo>
                    <a:pt x="2565" y="1929"/>
                  </a:lnTo>
                  <a:lnTo>
                    <a:pt x="2470" y="2023"/>
                  </a:lnTo>
                  <a:lnTo>
                    <a:pt x="2376" y="2117"/>
                  </a:lnTo>
                  <a:lnTo>
                    <a:pt x="2235" y="2188"/>
                  </a:lnTo>
                  <a:lnTo>
                    <a:pt x="2094" y="2235"/>
                  </a:lnTo>
                  <a:lnTo>
                    <a:pt x="1341" y="2235"/>
                  </a:lnTo>
                  <a:lnTo>
                    <a:pt x="1200" y="2188"/>
                  </a:lnTo>
                  <a:lnTo>
                    <a:pt x="1083" y="2117"/>
                  </a:lnTo>
                  <a:lnTo>
                    <a:pt x="965" y="2023"/>
                  </a:lnTo>
                  <a:lnTo>
                    <a:pt x="871" y="1929"/>
                  </a:lnTo>
                  <a:lnTo>
                    <a:pt x="800" y="1788"/>
                  </a:lnTo>
                  <a:lnTo>
                    <a:pt x="777" y="1647"/>
                  </a:lnTo>
                  <a:lnTo>
                    <a:pt x="753" y="1506"/>
                  </a:lnTo>
                  <a:lnTo>
                    <a:pt x="777" y="1341"/>
                  </a:lnTo>
                  <a:lnTo>
                    <a:pt x="824" y="1176"/>
                  </a:lnTo>
                  <a:lnTo>
                    <a:pt x="894" y="1082"/>
                  </a:lnTo>
                  <a:lnTo>
                    <a:pt x="965" y="988"/>
                  </a:lnTo>
                  <a:lnTo>
                    <a:pt x="1083" y="894"/>
                  </a:lnTo>
                  <a:lnTo>
                    <a:pt x="1200" y="824"/>
                  </a:lnTo>
                  <a:lnTo>
                    <a:pt x="1341" y="776"/>
                  </a:lnTo>
                  <a:lnTo>
                    <a:pt x="1506" y="753"/>
                  </a:lnTo>
                  <a:close/>
                  <a:moveTo>
                    <a:pt x="1341" y="0"/>
                  </a:moveTo>
                  <a:lnTo>
                    <a:pt x="1200" y="24"/>
                  </a:lnTo>
                  <a:lnTo>
                    <a:pt x="1059" y="71"/>
                  </a:lnTo>
                  <a:lnTo>
                    <a:pt x="918" y="118"/>
                  </a:lnTo>
                  <a:lnTo>
                    <a:pt x="777" y="188"/>
                  </a:lnTo>
                  <a:lnTo>
                    <a:pt x="659" y="259"/>
                  </a:lnTo>
                  <a:lnTo>
                    <a:pt x="541" y="330"/>
                  </a:lnTo>
                  <a:lnTo>
                    <a:pt x="424" y="447"/>
                  </a:lnTo>
                  <a:lnTo>
                    <a:pt x="283" y="635"/>
                  </a:lnTo>
                  <a:lnTo>
                    <a:pt x="142" y="847"/>
                  </a:lnTo>
                  <a:lnTo>
                    <a:pt x="71" y="988"/>
                  </a:lnTo>
                  <a:lnTo>
                    <a:pt x="24" y="1153"/>
                  </a:lnTo>
                  <a:lnTo>
                    <a:pt x="0" y="1318"/>
                  </a:lnTo>
                  <a:lnTo>
                    <a:pt x="0" y="1506"/>
                  </a:lnTo>
                  <a:lnTo>
                    <a:pt x="0" y="1647"/>
                  </a:lnTo>
                  <a:lnTo>
                    <a:pt x="24" y="1812"/>
                  </a:lnTo>
                  <a:lnTo>
                    <a:pt x="47" y="1953"/>
                  </a:lnTo>
                  <a:lnTo>
                    <a:pt x="118" y="2094"/>
                  </a:lnTo>
                  <a:lnTo>
                    <a:pt x="165" y="2211"/>
                  </a:lnTo>
                  <a:lnTo>
                    <a:pt x="236" y="2353"/>
                  </a:lnTo>
                  <a:lnTo>
                    <a:pt x="424" y="2564"/>
                  </a:lnTo>
                  <a:lnTo>
                    <a:pt x="659" y="2753"/>
                  </a:lnTo>
                  <a:lnTo>
                    <a:pt x="777" y="2823"/>
                  </a:lnTo>
                  <a:lnTo>
                    <a:pt x="918" y="2894"/>
                  </a:lnTo>
                  <a:lnTo>
                    <a:pt x="1059" y="2941"/>
                  </a:lnTo>
                  <a:lnTo>
                    <a:pt x="1200" y="2988"/>
                  </a:lnTo>
                  <a:lnTo>
                    <a:pt x="1341" y="2988"/>
                  </a:lnTo>
                  <a:lnTo>
                    <a:pt x="1506" y="3011"/>
                  </a:lnTo>
                  <a:lnTo>
                    <a:pt x="2094" y="3011"/>
                  </a:lnTo>
                  <a:lnTo>
                    <a:pt x="2235" y="2988"/>
                  </a:lnTo>
                  <a:lnTo>
                    <a:pt x="2517" y="2894"/>
                  </a:lnTo>
                  <a:lnTo>
                    <a:pt x="2776" y="2753"/>
                  </a:lnTo>
                  <a:lnTo>
                    <a:pt x="2894" y="2682"/>
                  </a:lnTo>
                  <a:lnTo>
                    <a:pt x="3012" y="2564"/>
                  </a:lnTo>
                  <a:lnTo>
                    <a:pt x="3035" y="2564"/>
                  </a:lnTo>
                  <a:lnTo>
                    <a:pt x="3129" y="2447"/>
                  </a:lnTo>
                  <a:lnTo>
                    <a:pt x="3200" y="2329"/>
                  </a:lnTo>
                  <a:lnTo>
                    <a:pt x="3341" y="2070"/>
                  </a:lnTo>
                  <a:lnTo>
                    <a:pt x="3435" y="1788"/>
                  </a:lnTo>
                  <a:lnTo>
                    <a:pt x="3458" y="1647"/>
                  </a:lnTo>
                  <a:lnTo>
                    <a:pt x="3458" y="1506"/>
                  </a:lnTo>
                  <a:lnTo>
                    <a:pt x="3458" y="1341"/>
                  </a:lnTo>
                  <a:lnTo>
                    <a:pt x="3411" y="1153"/>
                  </a:lnTo>
                  <a:lnTo>
                    <a:pt x="3364" y="988"/>
                  </a:lnTo>
                  <a:lnTo>
                    <a:pt x="3294" y="847"/>
                  </a:lnTo>
                  <a:lnTo>
                    <a:pt x="3200" y="659"/>
                  </a:lnTo>
                  <a:lnTo>
                    <a:pt x="3059" y="494"/>
                  </a:lnTo>
                  <a:lnTo>
                    <a:pt x="2917" y="353"/>
                  </a:lnTo>
                  <a:lnTo>
                    <a:pt x="2753" y="235"/>
                  </a:lnTo>
                  <a:lnTo>
                    <a:pt x="2565" y="141"/>
                  </a:lnTo>
                  <a:lnTo>
                    <a:pt x="2376" y="71"/>
                  </a:lnTo>
                  <a:lnTo>
                    <a:pt x="2165" y="24"/>
                  </a:lnTo>
                  <a:lnTo>
                    <a:pt x="1953" y="0"/>
                  </a:lnTo>
                  <a:close/>
                </a:path>
              </a:pathLst>
            </a:custGeom>
            <a:solidFill>
              <a:srgbClr val="5D5D6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5" name="Google Shape;995;p30"/>
            <p:cNvSpPr/>
            <p:nvPr/>
          </p:nvSpPr>
          <p:spPr>
            <a:xfrm>
              <a:off x="5468937" y="4367229"/>
              <a:ext cx="59728" cy="45354"/>
            </a:xfrm>
            <a:custGeom>
              <a:rect b="b" l="l" r="r" t="t"/>
              <a:pathLst>
                <a:path extrusionOk="0" fill="none" h="1483" w="1953">
                  <a:moveTo>
                    <a:pt x="1200" y="1"/>
                  </a:moveTo>
                  <a:lnTo>
                    <a:pt x="1200" y="1"/>
                  </a:lnTo>
                  <a:lnTo>
                    <a:pt x="1318" y="24"/>
                  </a:lnTo>
                  <a:lnTo>
                    <a:pt x="1412" y="48"/>
                  </a:lnTo>
                  <a:lnTo>
                    <a:pt x="1506" y="72"/>
                  </a:lnTo>
                  <a:lnTo>
                    <a:pt x="1600" y="119"/>
                  </a:lnTo>
                  <a:lnTo>
                    <a:pt x="1764" y="260"/>
                  </a:lnTo>
                  <a:lnTo>
                    <a:pt x="1812" y="330"/>
                  </a:lnTo>
                  <a:lnTo>
                    <a:pt x="1859" y="424"/>
                  </a:lnTo>
                  <a:lnTo>
                    <a:pt x="1859" y="424"/>
                  </a:lnTo>
                  <a:lnTo>
                    <a:pt x="1929" y="589"/>
                  </a:lnTo>
                  <a:lnTo>
                    <a:pt x="1953" y="754"/>
                  </a:lnTo>
                  <a:lnTo>
                    <a:pt x="1953" y="754"/>
                  </a:lnTo>
                  <a:lnTo>
                    <a:pt x="1929" y="895"/>
                  </a:lnTo>
                  <a:lnTo>
                    <a:pt x="1882" y="1036"/>
                  </a:lnTo>
                  <a:lnTo>
                    <a:pt x="1812" y="1177"/>
                  </a:lnTo>
                  <a:lnTo>
                    <a:pt x="1717" y="1271"/>
                  </a:lnTo>
                  <a:lnTo>
                    <a:pt x="1717" y="1271"/>
                  </a:lnTo>
                  <a:lnTo>
                    <a:pt x="1623" y="1365"/>
                  </a:lnTo>
                  <a:lnTo>
                    <a:pt x="1482" y="1436"/>
                  </a:lnTo>
                  <a:lnTo>
                    <a:pt x="1341" y="1483"/>
                  </a:lnTo>
                  <a:lnTo>
                    <a:pt x="1200" y="1483"/>
                  </a:lnTo>
                  <a:lnTo>
                    <a:pt x="753" y="1483"/>
                  </a:lnTo>
                  <a:lnTo>
                    <a:pt x="753" y="1483"/>
                  </a:lnTo>
                  <a:lnTo>
                    <a:pt x="588" y="1483"/>
                  </a:lnTo>
                  <a:lnTo>
                    <a:pt x="447" y="1436"/>
                  </a:lnTo>
                  <a:lnTo>
                    <a:pt x="330" y="1365"/>
                  </a:lnTo>
                  <a:lnTo>
                    <a:pt x="212" y="1271"/>
                  </a:lnTo>
                  <a:lnTo>
                    <a:pt x="118" y="1177"/>
                  </a:lnTo>
                  <a:lnTo>
                    <a:pt x="47" y="1036"/>
                  </a:lnTo>
                  <a:lnTo>
                    <a:pt x="24" y="895"/>
                  </a:lnTo>
                  <a:lnTo>
                    <a:pt x="0" y="754"/>
                  </a:lnTo>
                  <a:lnTo>
                    <a:pt x="0" y="754"/>
                  </a:lnTo>
                  <a:lnTo>
                    <a:pt x="24" y="589"/>
                  </a:lnTo>
                  <a:lnTo>
                    <a:pt x="71" y="424"/>
                  </a:lnTo>
                  <a:lnTo>
                    <a:pt x="71" y="424"/>
                  </a:lnTo>
                  <a:lnTo>
                    <a:pt x="141" y="330"/>
                  </a:lnTo>
                  <a:lnTo>
                    <a:pt x="212" y="236"/>
                  </a:lnTo>
                  <a:lnTo>
                    <a:pt x="212" y="236"/>
                  </a:lnTo>
                  <a:lnTo>
                    <a:pt x="330" y="142"/>
                  </a:lnTo>
                  <a:lnTo>
                    <a:pt x="447" y="72"/>
                  </a:lnTo>
                  <a:lnTo>
                    <a:pt x="588" y="24"/>
                  </a:lnTo>
                  <a:lnTo>
                    <a:pt x="753" y="1"/>
                  </a:lnTo>
                  <a:lnTo>
                    <a:pt x="1200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6" name="Google Shape;996;p30"/>
            <p:cNvSpPr/>
            <p:nvPr/>
          </p:nvSpPr>
          <p:spPr>
            <a:xfrm>
              <a:off x="5445909" y="4344232"/>
              <a:ext cx="105785" cy="92114"/>
            </a:xfrm>
            <a:custGeom>
              <a:rect b="b" l="l" r="r" t="t"/>
              <a:pathLst>
                <a:path extrusionOk="0" fill="none" h="3012" w="3459">
                  <a:moveTo>
                    <a:pt x="1953" y="0"/>
                  </a:moveTo>
                  <a:lnTo>
                    <a:pt x="1506" y="0"/>
                  </a:lnTo>
                  <a:lnTo>
                    <a:pt x="1506" y="0"/>
                  </a:lnTo>
                  <a:lnTo>
                    <a:pt x="1341" y="0"/>
                  </a:lnTo>
                  <a:lnTo>
                    <a:pt x="1200" y="24"/>
                  </a:lnTo>
                  <a:lnTo>
                    <a:pt x="1059" y="71"/>
                  </a:lnTo>
                  <a:lnTo>
                    <a:pt x="918" y="118"/>
                  </a:lnTo>
                  <a:lnTo>
                    <a:pt x="777" y="188"/>
                  </a:lnTo>
                  <a:lnTo>
                    <a:pt x="659" y="259"/>
                  </a:lnTo>
                  <a:lnTo>
                    <a:pt x="541" y="330"/>
                  </a:lnTo>
                  <a:lnTo>
                    <a:pt x="424" y="447"/>
                  </a:lnTo>
                  <a:lnTo>
                    <a:pt x="424" y="447"/>
                  </a:lnTo>
                  <a:lnTo>
                    <a:pt x="283" y="635"/>
                  </a:lnTo>
                  <a:lnTo>
                    <a:pt x="142" y="847"/>
                  </a:lnTo>
                  <a:lnTo>
                    <a:pt x="142" y="847"/>
                  </a:lnTo>
                  <a:lnTo>
                    <a:pt x="71" y="988"/>
                  </a:lnTo>
                  <a:lnTo>
                    <a:pt x="24" y="1153"/>
                  </a:lnTo>
                  <a:lnTo>
                    <a:pt x="0" y="1318"/>
                  </a:lnTo>
                  <a:lnTo>
                    <a:pt x="0" y="1506"/>
                  </a:lnTo>
                  <a:lnTo>
                    <a:pt x="0" y="1506"/>
                  </a:lnTo>
                  <a:lnTo>
                    <a:pt x="0" y="1647"/>
                  </a:lnTo>
                  <a:lnTo>
                    <a:pt x="24" y="1812"/>
                  </a:lnTo>
                  <a:lnTo>
                    <a:pt x="47" y="1953"/>
                  </a:lnTo>
                  <a:lnTo>
                    <a:pt x="118" y="2094"/>
                  </a:lnTo>
                  <a:lnTo>
                    <a:pt x="165" y="2211"/>
                  </a:lnTo>
                  <a:lnTo>
                    <a:pt x="236" y="2353"/>
                  </a:lnTo>
                  <a:lnTo>
                    <a:pt x="424" y="2564"/>
                  </a:lnTo>
                  <a:lnTo>
                    <a:pt x="659" y="2753"/>
                  </a:lnTo>
                  <a:lnTo>
                    <a:pt x="777" y="2823"/>
                  </a:lnTo>
                  <a:lnTo>
                    <a:pt x="918" y="2894"/>
                  </a:lnTo>
                  <a:lnTo>
                    <a:pt x="1059" y="2941"/>
                  </a:lnTo>
                  <a:lnTo>
                    <a:pt x="1200" y="2988"/>
                  </a:lnTo>
                  <a:lnTo>
                    <a:pt x="1341" y="2988"/>
                  </a:lnTo>
                  <a:lnTo>
                    <a:pt x="1506" y="3011"/>
                  </a:lnTo>
                  <a:lnTo>
                    <a:pt x="1953" y="3011"/>
                  </a:lnTo>
                  <a:lnTo>
                    <a:pt x="1953" y="3011"/>
                  </a:lnTo>
                  <a:lnTo>
                    <a:pt x="2094" y="3011"/>
                  </a:lnTo>
                  <a:lnTo>
                    <a:pt x="2235" y="2988"/>
                  </a:lnTo>
                  <a:lnTo>
                    <a:pt x="2517" y="2894"/>
                  </a:lnTo>
                  <a:lnTo>
                    <a:pt x="2776" y="2753"/>
                  </a:lnTo>
                  <a:lnTo>
                    <a:pt x="2894" y="2682"/>
                  </a:lnTo>
                  <a:lnTo>
                    <a:pt x="3012" y="2564"/>
                  </a:lnTo>
                  <a:lnTo>
                    <a:pt x="3012" y="2564"/>
                  </a:lnTo>
                  <a:lnTo>
                    <a:pt x="3035" y="2564"/>
                  </a:lnTo>
                  <a:lnTo>
                    <a:pt x="3035" y="2564"/>
                  </a:lnTo>
                  <a:lnTo>
                    <a:pt x="3129" y="2447"/>
                  </a:lnTo>
                  <a:lnTo>
                    <a:pt x="3200" y="2329"/>
                  </a:lnTo>
                  <a:lnTo>
                    <a:pt x="3341" y="2070"/>
                  </a:lnTo>
                  <a:lnTo>
                    <a:pt x="3435" y="1788"/>
                  </a:lnTo>
                  <a:lnTo>
                    <a:pt x="3458" y="1647"/>
                  </a:lnTo>
                  <a:lnTo>
                    <a:pt x="3458" y="1506"/>
                  </a:lnTo>
                  <a:lnTo>
                    <a:pt x="3458" y="1506"/>
                  </a:lnTo>
                  <a:lnTo>
                    <a:pt x="3458" y="1341"/>
                  </a:lnTo>
                  <a:lnTo>
                    <a:pt x="3411" y="1153"/>
                  </a:lnTo>
                  <a:lnTo>
                    <a:pt x="3364" y="988"/>
                  </a:lnTo>
                  <a:lnTo>
                    <a:pt x="3294" y="847"/>
                  </a:lnTo>
                  <a:lnTo>
                    <a:pt x="3294" y="847"/>
                  </a:lnTo>
                  <a:lnTo>
                    <a:pt x="3200" y="659"/>
                  </a:lnTo>
                  <a:lnTo>
                    <a:pt x="3059" y="494"/>
                  </a:lnTo>
                  <a:lnTo>
                    <a:pt x="2917" y="353"/>
                  </a:lnTo>
                  <a:lnTo>
                    <a:pt x="2753" y="235"/>
                  </a:lnTo>
                  <a:lnTo>
                    <a:pt x="2565" y="141"/>
                  </a:lnTo>
                  <a:lnTo>
                    <a:pt x="2376" y="71"/>
                  </a:lnTo>
                  <a:lnTo>
                    <a:pt x="2165" y="24"/>
                  </a:lnTo>
                  <a:lnTo>
                    <a:pt x="1953" y="0"/>
                  </a:lnTo>
                  <a:lnTo>
                    <a:pt x="1953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997" name="Google Shape;997;p30"/>
            <p:cNvGrpSpPr/>
            <p:nvPr/>
          </p:nvGrpSpPr>
          <p:grpSpPr>
            <a:xfrm>
              <a:off x="4074749" y="3518463"/>
              <a:ext cx="313097" cy="104379"/>
              <a:chOff x="3848065" y="3295480"/>
              <a:chExt cx="307048" cy="102363"/>
            </a:xfrm>
          </p:grpSpPr>
          <p:sp>
            <p:nvSpPr>
              <p:cNvPr id="998" name="Google Shape;998;p30"/>
              <p:cNvSpPr/>
              <p:nvPr/>
            </p:nvSpPr>
            <p:spPr>
              <a:xfrm>
                <a:off x="3874470" y="3321070"/>
                <a:ext cx="144742" cy="50400"/>
              </a:xfrm>
              <a:custGeom>
                <a:rect b="b" l="l" r="r" t="t"/>
                <a:pathLst>
                  <a:path extrusionOk="0" h="1483" w="4259">
                    <a:moveTo>
                      <a:pt x="729" y="0"/>
                    </a:moveTo>
                    <a:lnTo>
                      <a:pt x="588" y="24"/>
                    </a:lnTo>
                    <a:lnTo>
                      <a:pt x="447" y="71"/>
                    </a:lnTo>
                    <a:lnTo>
                      <a:pt x="329" y="142"/>
                    </a:lnTo>
                    <a:lnTo>
                      <a:pt x="212" y="212"/>
                    </a:lnTo>
                    <a:lnTo>
                      <a:pt x="141" y="306"/>
                    </a:lnTo>
                    <a:lnTo>
                      <a:pt x="71" y="424"/>
                    </a:lnTo>
                    <a:lnTo>
                      <a:pt x="24" y="589"/>
                    </a:lnTo>
                    <a:lnTo>
                      <a:pt x="0" y="753"/>
                    </a:lnTo>
                    <a:lnTo>
                      <a:pt x="0" y="894"/>
                    </a:lnTo>
                    <a:lnTo>
                      <a:pt x="47" y="1036"/>
                    </a:lnTo>
                    <a:lnTo>
                      <a:pt x="118" y="1153"/>
                    </a:lnTo>
                    <a:lnTo>
                      <a:pt x="212" y="1271"/>
                    </a:lnTo>
                    <a:lnTo>
                      <a:pt x="329" y="1365"/>
                    </a:lnTo>
                    <a:lnTo>
                      <a:pt x="447" y="1435"/>
                    </a:lnTo>
                    <a:lnTo>
                      <a:pt x="588" y="1482"/>
                    </a:lnTo>
                    <a:lnTo>
                      <a:pt x="3670" y="1482"/>
                    </a:lnTo>
                    <a:lnTo>
                      <a:pt x="3811" y="1435"/>
                    </a:lnTo>
                    <a:lnTo>
                      <a:pt x="3929" y="1365"/>
                    </a:lnTo>
                    <a:lnTo>
                      <a:pt x="4046" y="1271"/>
                    </a:lnTo>
                    <a:lnTo>
                      <a:pt x="4140" y="1153"/>
                    </a:lnTo>
                    <a:lnTo>
                      <a:pt x="4211" y="1036"/>
                    </a:lnTo>
                    <a:lnTo>
                      <a:pt x="4258" y="894"/>
                    </a:lnTo>
                    <a:lnTo>
                      <a:pt x="4258" y="753"/>
                    </a:lnTo>
                    <a:lnTo>
                      <a:pt x="4235" y="589"/>
                    </a:lnTo>
                    <a:lnTo>
                      <a:pt x="4187" y="424"/>
                    </a:lnTo>
                    <a:lnTo>
                      <a:pt x="4140" y="330"/>
                    </a:lnTo>
                    <a:lnTo>
                      <a:pt x="4070" y="259"/>
                    </a:lnTo>
                    <a:lnTo>
                      <a:pt x="3929" y="118"/>
                    </a:lnTo>
                    <a:lnTo>
                      <a:pt x="3835" y="71"/>
                    </a:lnTo>
                    <a:lnTo>
                      <a:pt x="3741" y="48"/>
                    </a:lnTo>
                    <a:lnTo>
                      <a:pt x="3623" y="24"/>
                    </a:lnTo>
                    <a:lnTo>
                      <a:pt x="3529" y="0"/>
                    </a:lnTo>
                    <a:close/>
                  </a:path>
                </a:pathLst>
              </a:custGeom>
              <a:solidFill>
                <a:srgbClr val="E4ECF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99" name="Google Shape;999;p30"/>
              <p:cNvSpPr/>
              <p:nvPr/>
            </p:nvSpPr>
            <p:spPr>
              <a:xfrm>
                <a:off x="3876849" y="3321070"/>
                <a:ext cx="139950" cy="28004"/>
              </a:xfrm>
              <a:custGeom>
                <a:rect b="b" l="l" r="r" t="t"/>
                <a:pathLst>
                  <a:path extrusionOk="0" h="824" w="4118">
                    <a:moveTo>
                      <a:pt x="659" y="0"/>
                    </a:moveTo>
                    <a:lnTo>
                      <a:pt x="518" y="24"/>
                    </a:lnTo>
                    <a:lnTo>
                      <a:pt x="377" y="71"/>
                    </a:lnTo>
                    <a:lnTo>
                      <a:pt x="259" y="142"/>
                    </a:lnTo>
                    <a:lnTo>
                      <a:pt x="142" y="212"/>
                    </a:lnTo>
                    <a:lnTo>
                      <a:pt x="71" y="306"/>
                    </a:lnTo>
                    <a:lnTo>
                      <a:pt x="1" y="424"/>
                    </a:lnTo>
                    <a:lnTo>
                      <a:pt x="48" y="518"/>
                    </a:lnTo>
                    <a:lnTo>
                      <a:pt x="118" y="589"/>
                    </a:lnTo>
                    <a:lnTo>
                      <a:pt x="259" y="730"/>
                    </a:lnTo>
                    <a:lnTo>
                      <a:pt x="354" y="777"/>
                    </a:lnTo>
                    <a:lnTo>
                      <a:pt x="448" y="800"/>
                    </a:lnTo>
                    <a:lnTo>
                      <a:pt x="565" y="824"/>
                    </a:lnTo>
                    <a:lnTo>
                      <a:pt x="3600" y="824"/>
                    </a:lnTo>
                    <a:lnTo>
                      <a:pt x="3741" y="777"/>
                    </a:lnTo>
                    <a:lnTo>
                      <a:pt x="3859" y="706"/>
                    </a:lnTo>
                    <a:lnTo>
                      <a:pt x="3976" y="612"/>
                    </a:lnTo>
                    <a:lnTo>
                      <a:pt x="4047" y="518"/>
                    </a:lnTo>
                    <a:lnTo>
                      <a:pt x="4117" y="424"/>
                    </a:lnTo>
                    <a:lnTo>
                      <a:pt x="4070" y="330"/>
                    </a:lnTo>
                    <a:lnTo>
                      <a:pt x="4000" y="259"/>
                    </a:lnTo>
                    <a:lnTo>
                      <a:pt x="3859" y="118"/>
                    </a:lnTo>
                    <a:lnTo>
                      <a:pt x="3765" y="71"/>
                    </a:lnTo>
                    <a:lnTo>
                      <a:pt x="3671" y="48"/>
                    </a:lnTo>
                    <a:lnTo>
                      <a:pt x="3553" y="24"/>
                    </a:lnTo>
                    <a:lnTo>
                      <a:pt x="345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00" name="Google Shape;1000;p30"/>
              <p:cNvSpPr/>
              <p:nvPr/>
            </p:nvSpPr>
            <p:spPr>
              <a:xfrm>
                <a:off x="3848065" y="3295480"/>
                <a:ext cx="197521" cy="102363"/>
              </a:xfrm>
              <a:custGeom>
                <a:rect b="b" l="l" r="r" t="t"/>
                <a:pathLst>
                  <a:path extrusionOk="0" h="3012" w="5812">
                    <a:moveTo>
                      <a:pt x="4306" y="753"/>
                    </a:moveTo>
                    <a:lnTo>
                      <a:pt x="4400" y="777"/>
                    </a:lnTo>
                    <a:lnTo>
                      <a:pt x="4518" y="801"/>
                    </a:lnTo>
                    <a:lnTo>
                      <a:pt x="4612" y="824"/>
                    </a:lnTo>
                    <a:lnTo>
                      <a:pt x="4706" y="871"/>
                    </a:lnTo>
                    <a:lnTo>
                      <a:pt x="4847" y="1012"/>
                    </a:lnTo>
                    <a:lnTo>
                      <a:pt x="4917" y="1083"/>
                    </a:lnTo>
                    <a:lnTo>
                      <a:pt x="4964" y="1177"/>
                    </a:lnTo>
                    <a:lnTo>
                      <a:pt x="5012" y="1342"/>
                    </a:lnTo>
                    <a:lnTo>
                      <a:pt x="5035" y="1506"/>
                    </a:lnTo>
                    <a:lnTo>
                      <a:pt x="5035" y="1647"/>
                    </a:lnTo>
                    <a:lnTo>
                      <a:pt x="4988" y="1789"/>
                    </a:lnTo>
                    <a:lnTo>
                      <a:pt x="4917" y="1906"/>
                    </a:lnTo>
                    <a:lnTo>
                      <a:pt x="4823" y="2024"/>
                    </a:lnTo>
                    <a:lnTo>
                      <a:pt x="4706" y="2118"/>
                    </a:lnTo>
                    <a:lnTo>
                      <a:pt x="4588" y="2188"/>
                    </a:lnTo>
                    <a:lnTo>
                      <a:pt x="4447" y="2235"/>
                    </a:lnTo>
                    <a:lnTo>
                      <a:pt x="1365" y="2235"/>
                    </a:lnTo>
                    <a:lnTo>
                      <a:pt x="1224" y="2188"/>
                    </a:lnTo>
                    <a:lnTo>
                      <a:pt x="1106" y="2118"/>
                    </a:lnTo>
                    <a:lnTo>
                      <a:pt x="989" y="2024"/>
                    </a:lnTo>
                    <a:lnTo>
                      <a:pt x="895" y="1906"/>
                    </a:lnTo>
                    <a:lnTo>
                      <a:pt x="824" y="1789"/>
                    </a:lnTo>
                    <a:lnTo>
                      <a:pt x="777" y="1647"/>
                    </a:lnTo>
                    <a:lnTo>
                      <a:pt x="777" y="1506"/>
                    </a:lnTo>
                    <a:lnTo>
                      <a:pt x="801" y="1342"/>
                    </a:lnTo>
                    <a:lnTo>
                      <a:pt x="848" y="1177"/>
                    </a:lnTo>
                    <a:lnTo>
                      <a:pt x="918" y="1059"/>
                    </a:lnTo>
                    <a:lnTo>
                      <a:pt x="989" y="965"/>
                    </a:lnTo>
                    <a:lnTo>
                      <a:pt x="1106" y="895"/>
                    </a:lnTo>
                    <a:lnTo>
                      <a:pt x="1224" y="824"/>
                    </a:lnTo>
                    <a:lnTo>
                      <a:pt x="1365" y="777"/>
                    </a:lnTo>
                    <a:lnTo>
                      <a:pt x="1506" y="753"/>
                    </a:lnTo>
                    <a:close/>
                    <a:moveTo>
                      <a:pt x="1365" y="1"/>
                    </a:moveTo>
                    <a:lnTo>
                      <a:pt x="1224" y="24"/>
                    </a:lnTo>
                    <a:lnTo>
                      <a:pt x="1083" y="71"/>
                    </a:lnTo>
                    <a:lnTo>
                      <a:pt x="942" y="118"/>
                    </a:lnTo>
                    <a:lnTo>
                      <a:pt x="801" y="165"/>
                    </a:lnTo>
                    <a:lnTo>
                      <a:pt x="683" y="259"/>
                    </a:lnTo>
                    <a:lnTo>
                      <a:pt x="565" y="330"/>
                    </a:lnTo>
                    <a:lnTo>
                      <a:pt x="448" y="448"/>
                    </a:lnTo>
                    <a:lnTo>
                      <a:pt x="283" y="612"/>
                    </a:lnTo>
                    <a:lnTo>
                      <a:pt x="166" y="824"/>
                    </a:lnTo>
                    <a:lnTo>
                      <a:pt x="95" y="989"/>
                    </a:lnTo>
                    <a:lnTo>
                      <a:pt x="48" y="1153"/>
                    </a:lnTo>
                    <a:lnTo>
                      <a:pt x="24" y="1318"/>
                    </a:lnTo>
                    <a:lnTo>
                      <a:pt x="1" y="1506"/>
                    </a:lnTo>
                    <a:lnTo>
                      <a:pt x="24" y="1647"/>
                    </a:lnTo>
                    <a:lnTo>
                      <a:pt x="48" y="1812"/>
                    </a:lnTo>
                    <a:lnTo>
                      <a:pt x="71" y="1953"/>
                    </a:lnTo>
                    <a:lnTo>
                      <a:pt x="118" y="2094"/>
                    </a:lnTo>
                    <a:lnTo>
                      <a:pt x="189" y="2212"/>
                    </a:lnTo>
                    <a:lnTo>
                      <a:pt x="260" y="2330"/>
                    </a:lnTo>
                    <a:lnTo>
                      <a:pt x="448" y="2565"/>
                    </a:lnTo>
                    <a:lnTo>
                      <a:pt x="683" y="2753"/>
                    </a:lnTo>
                    <a:lnTo>
                      <a:pt x="801" y="2824"/>
                    </a:lnTo>
                    <a:lnTo>
                      <a:pt x="942" y="2894"/>
                    </a:lnTo>
                    <a:lnTo>
                      <a:pt x="1059" y="2941"/>
                    </a:lnTo>
                    <a:lnTo>
                      <a:pt x="1224" y="2965"/>
                    </a:lnTo>
                    <a:lnTo>
                      <a:pt x="1365" y="2988"/>
                    </a:lnTo>
                    <a:lnTo>
                      <a:pt x="1506" y="3012"/>
                    </a:lnTo>
                    <a:lnTo>
                      <a:pt x="4306" y="3012"/>
                    </a:lnTo>
                    <a:lnTo>
                      <a:pt x="4447" y="2988"/>
                    </a:lnTo>
                    <a:lnTo>
                      <a:pt x="4588" y="2965"/>
                    </a:lnTo>
                    <a:lnTo>
                      <a:pt x="4870" y="2894"/>
                    </a:lnTo>
                    <a:lnTo>
                      <a:pt x="5129" y="2753"/>
                    </a:lnTo>
                    <a:lnTo>
                      <a:pt x="5247" y="2659"/>
                    </a:lnTo>
                    <a:lnTo>
                      <a:pt x="5364" y="2565"/>
                    </a:lnTo>
                    <a:lnTo>
                      <a:pt x="5458" y="2447"/>
                    </a:lnTo>
                    <a:lnTo>
                      <a:pt x="5553" y="2330"/>
                    </a:lnTo>
                    <a:lnTo>
                      <a:pt x="5694" y="2071"/>
                    </a:lnTo>
                    <a:lnTo>
                      <a:pt x="5764" y="1789"/>
                    </a:lnTo>
                    <a:lnTo>
                      <a:pt x="5788" y="1647"/>
                    </a:lnTo>
                    <a:lnTo>
                      <a:pt x="5811" y="1506"/>
                    </a:lnTo>
                    <a:lnTo>
                      <a:pt x="5788" y="1318"/>
                    </a:lnTo>
                    <a:lnTo>
                      <a:pt x="5764" y="1153"/>
                    </a:lnTo>
                    <a:lnTo>
                      <a:pt x="5717" y="989"/>
                    </a:lnTo>
                    <a:lnTo>
                      <a:pt x="5647" y="848"/>
                    </a:lnTo>
                    <a:lnTo>
                      <a:pt x="5529" y="659"/>
                    </a:lnTo>
                    <a:lnTo>
                      <a:pt x="5411" y="495"/>
                    </a:lnTo>
                    <a:lnTo>
                      <a:pt x="5270" y="354"/>
                    </a:lnTo>
                    <a:lnTo>
                      <a:pt x="5106" y="212"/>
                    </a:lnTo>
                    <a:lnTo>
                      <a:pt x="4917" y="118"/>
                    </a:lnTo>
                    <a:lnTo>
                      <a:pt x="4706" y="48"/>
                    </a:lnTo>
                    <a:lnTo>
                      <a:pt x="4518" y="1"/>
                    </a:lnTo>
                    <a:close/>
                  </a:path>
                </a:pathLst>
              </a:custGeom>
              <a:solidFill>
                <a:srgbClr val="5D5D6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01" name="Google Shape;1001;p30"/>
              <p:cNvSpPr/>
              <p:nvPr/>
            </p:nvSpPr>
            <p:spPr>
              <a:xfrm>
                <a:off x="3874470" y="3321070"/>
                <a:ext cx="144742" cy="50400"/>
              </a:xfrm>
              <a:custGeom>
                <a:rect b="b" l="l" r="r" t="t"/>
                <a:pathLst>
                  <a:path extrusionOk="0" fill="none" h="1483" w="4259">
                    <a:moveTo>
                      <a:pt x="3529" y="0"/>
                    </a:moveTo>
                    <a:lnTo>
                      <a:pt x="3529" y="0"/>
                    </a:lnTo>
                    <a:lnTo>
                      <a:pt x="3623" y="24"/>
                    </a:lnTo>
                    <a:lnTo>
                      <a:pt x="3741" y="48"/>
                    </a:lnTo>
                    <a:lnTo>
                      <a:pt x="3835" y="71"/>
                    </a:lnTo>
                    <a:lnTo>
                      <a:pt x="3929" y="118"/>
                    </a:lnTo>
                    <a:lnTo>
                      <a:pt x="4070" y="259"/>
                    </a:lnTo>
                    <a:lnTo>
                      <a:pt x="4140" y="330"/>
                    </a:lnTo>
                    <a:lnTo>
                      <a:pt x="4187" y="424"/>
                    </a:lnTo>
                    <a:lnTo>
                      <a:pt x="4187" y="424"/>
                    </a:lnTo>
                    <a:lnTo>
                      <a:pt x="4235" y="589"/>
                    </a:lnTo>
                    <a:lnTo>
                      <a:pt x="4258" y="753"/>
                    </a:lnTo>
                    <a:lnTo>
                      <a:pt x="4258" y="753"/>
                    </a:lnTo>
                    <a:lnTo>
                      <a:pt x="4258" y="894"/>
                    </a:lnTo>
                    <a:lnTo>
                      <a:pt x="4211" y="1036"/>
                    </a:lnTo>
                    <a:lnTo>
                      <a:pt x="4140" y="1153"/>
                    </a:lnTo>
                    <a:lnTo>
                      <a:pt x="4046" y="1271"/>
                    </a:lnTo>
                    <a:lnTo>
                      <a:pt x="4046" y="1271"/>
                    </a:lnTo>
                    <a:lnTo>
                      <a:pt x="3929" y="1365"/>
                    </a:lnTo>
                    <a:lnTo>
                      <a:pt x="3811" y="1435"/>
                    </a:lnTo>
                    <a:lnTo>
                      <a:pt x="3670" y="1482"/>
                    </a:lnTo>
                    <a:lnTo>
                      <a:pt x="3529" y="1482"/>
                    </a:lnTo>
                    <a:lnTo>
                      <a:pt x="729" y="1482"/>
                    </a:lnTo>
                    <a:lnTo>
                      <a:pt x="729" y="1482"/>
                    </a:lnTo>
                    <a:lnTo>
                      <a:pt x="588" y="1482"/>
                    </a:lnTo>
                    <a:lnTo>
                      <a:pt x="447" y="1435"/>
                    </a:lnTo>
                    <a:lnTo>
                      <a:pt x="329" y="1365"/>
                    </a:lnTo>
                    <a:lnTo>
                      <a:pt x="212" y="1271"/>
                    </a:lnTo>
                    <a:lnTo>
                      <a:pt x="118" y="1153"/>
                    </a:lnTo>
                    <a:lnTo>
                      <a:pt x="47" y="1036"/>
                    </a:lnTo>
                    <a:lnTo>
                      <a:pt x="0" y="894"/>
                    </a:lnTo>
                    <a:lnTo>
                      <a:pt x="0" y="753"/>
                    </a:lnTo>
                    <a:lnTo>
                      <a:pt x="0" y="753"/>
                    </a:lnTo>
                    <a:lnTo>
                      <a:pt x="24" y="589"/>
                    </a:lnTo>
                    <a:lnTo>
                      <a:pt x="71" y="424"/>
                    </a:lnTo>
                    <a:lnTo>
                      <a:pt x="71" y="424"/>
                    </a:lnTo>
                    <a:lnTo>
                      <a:pt x="141" y="306"/>
                    </a:lnTo>
                    <a:lnTo>
                      <a:pt x="212" y="212"/>
                    </a:lnTo>
                    <a:lnTo>
                      <a:pt x="212" y="212"/>
                    </a:lnTo>
                    <a:lnTo>
                      <a:pt x="329" y="142"/>
                    </a:lnTo>
                    <a:lnTo>
                      <a:pt x="447" y="71"/>
                    </a:lnTo>
                    <a:lnTo>
                      <a:pt x="588" y="24"/>
                    </a:lnTo>
                    <a:lnTo>
                      <a:pt x="729" y="0"/>
                    </a:lnTo>
                    <a:lnTo>
                      <a:pt x="3529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02" name="Google Shape;1002;p30"/>
              <p:cNvSpPr/>
              <p:nvPr/>
            </p:nvSpPr>
            <p:spPr>
              <a:xfrm>
                <a:off x="3848065" y="3295480"/>
                <a:ext cx="197521" cy="102363"/>
              </a:xfrm>
              <a:custGeom>
                <a:rect b="b" l="l" r="r" t="t"/>
                <a:pathLst>
                  <a:path extrusionOk="0" fill="none" h="3012" w="5812">
                    <a:moveTo>
                      <a:pt x="4306" y="1"/>
                    </a:moveTo>
                    <a:lnTo>
                      <a:pt x="1506" y="1"/>
                    </a:lnTo>
                    <a:lnTo>
                      <a:pt x="1506" y="1"/>
                    </a:lnTo>
                    <a:lnTo>
                      <a:pt x="1365" y="1"/>
                    </a:lnTo>
                    <a:lnTo>
                      <a:pt x="1224" y="24"/>
                    </a:lnTo>
                    <a:lnTo>
                      <a:pt x="1083" y="71"/>
                    </a:lnTo>
                    <a:lnTo>
                      <a:pt x="942" y="118"/>
                    </a:lnTo>
                    <a:lnTo>
                      <a:pt x="801" y="165"/>
                    </a:lnTo>
                    <a:lnTo>
                      <a:pt x="683" y="259"/>
                    </a:lnTo>
                    <a:lnTo>
                      <a:pt x="565" y="330"/>
                    </a:lnTo>
                    <a:lnTo>
                      <a:pt x="448" y="448"/>
                    </a:lnTo>
                    <a:lnTo>
                      <a:pt x="448" y="448"/>
                    </a:lnTo>
                    <a:lnTo>
                      <a:pt x="283" y="612"/>
                    </a:lnTo>
                    <a:lnTo>
                      <a:pt x="166" y="824"/>
                    </a:lnTo>
                    <a:lnTo>
                      <a:pt x="166" y="824"/>
                    </a:lnTo>
                    <a:lnTo>
                      <a:pt x="95" y="989"/>
                    </a:lnTo>
                    <a:lnTo>
                      <a:pt x="48" y="1153"/>
                    </a:lnTo>
                    <a:lnTo>
                      <a:pt x="24" y="1318"/>
                    </a:lnTo>
                    <a:lnTo>
                      <a:pt x="1" y="1506"/>
                    </a:lnTo>
                    <a:lnTo>
                      <a:pt x="1" y="1506"/>
                    </a:lnTo>
                    <a:lnTo>
                      <a:pt x="24" y="1647"/>
                    </a:lnTo>
                    <a:lnTo>
                      <a:pt x="48" y="1812"/>
                    </a:lnTo>
                    <a:lnTo>
                      <a:pt x="71" y="1953"/>
                    </a:lnTo>
                    <a:lnTo>
                      <a:pt x="118" y="2094"/>
                    </a:lnTo>
                    <a:lnTo>
                      <a:pt x="189" y="2212"/>
                    </a:lnTo>
                    <a:lnTo>
                      <a:pt x="260" y="2330"/>
                    </a:lnTo>
                    <a:lnTo>
                      <a:pt x="448" y="2565"/>
                    </a:lnTo>
                    <a:lnTo>
                      <a:pt x="683" y="2753"/>
                    </a:lnTo>
                    <a:lnTo>
                      <a:pt x="801" y="2824"/>
                    </a:lnTo>
                    <a:lnTo>
                      <a:pt x="942" y="2894"/>
                    </a:lnTo>
                    <a:lnTo>
                      <a:pt x="1059" y="2941"/>
                    </a:lnTo>
                    <a:lnTo>
                      <a:pt x="1224" y="2965"/>
                    </a:lnTo>
                    <a:lnTo>
                      <a:pt x="1365" y="2988"/>
                    </a:lnTo>
                    <a:lnTo>
                      <a:pt x="1506" y="3012"/>
                    </a:lnTo>
                    <a:lnTo>
                      <a:pt x="4306" y="3012"/>
                    </a:lnTo>
                    <a:lnTo>
                      <a:pt x="4306" y="3012"/>
                    </a:lnTo>
                    <a:lnTo>
                      <a:pt x="4447" y="2988"/>
                    </a:lnTo>
                    <a:lnTo>
                      <a:pt x="4588" y="2965"/>
                    </a:lnTo>
                    <a:lnTo>
                      <a:pt x="4870" y="2894"/>
                    </a:lnTo>
                    <a:lnTo>
                      <a:pt x="5129" y="2753"/>
                    </a:lnTo>
                    <a:lnTo>
                      <a:pt x="5247" y="2659"/>
                    </a:lnTo>
                    <a:lnTo>
                      <a:pt x="5364" y="2565"/>
                    </a:lnTo>
                    <a:lnTo>
                      <a:pt x="5364" y="2565"/>
                    </a:lnTo>
                    <a:lnTo>
                      <a:pt x="5364" y="2565"/>
                    </a:lnTo>
                    <a:lnTo>
                      <a:pt x="5364" y="2565"/>
                    </a:lnTo>
                    <a:lnTo>
                      <a:pt x="5458" y="2447"/>
                    </a:lnTo>
                    <a:lnTo>
                      <a:pt x="5553" y="2330"/>
                    </a:lnTo>
                    <a:lnTo>
                      <a:pt x="5694" y="2071"/>
                    </a:lnTo>
                    <a:lnTo>
                      <a:pt x="5764" y="1789"/>
                    </a:lnTo>
                    <a:lnTo>
                      <a:pt x="5788" y="1647"/>
                    </a:lnTo>
                    <a:lnTo>
                      <a:pt x="5811" y="1506"/>
                    </a:lnTo>
                    <a:lnTo>
                      <a:pt x="5811" y="1506"/>
                    </a:lnTo>
                    <a:lnTo>
                      <a:pt x="5788" y="1318"/>
                    </a:lnTo>
                    <a:lnTo>
                      <a:pt x="5764" y="1153"/>
                    </a:lnTo>
                    <a:lnTo>
                      <a:pt x="5717" y="989"/>
                    </a:lnTo>
                    <a:lnTo>
                      <a:pt x="5647" y="848"/>
                    </a:lnTo>
                    <a:lnTo>
                      <a:pt x="5647" y="848"/>
                    </a:lnTo>
                    <a:lnTo>
                      <a:pt x="5529" y="659"/>
                    </a:lnTo>
                    <a:lnTo>
                      <a:pt x="5411" y="495"/>
                    </a:lnTo>
                    <a:lnTo>
                      <a:pt x="5270" y="354"/>
                    </a:lnTo>
                    <a:lnTo>
                      <a:pt x="5106" y="212"/>
                    </a:lnTo>
                    <a:lnTo>
                      <a:pt x="4917" y="118"/>
                    </a:lnTo>
                    <a:lnTo>
                      <a:pt x="4706" y="48"/>
                    </a:lnTo>
                    <a:lnTo>
                      <a:pt x="4518" y="1"/>
                    </a:lnTo>
                    <a:lnTo>
                      <a:pt x="4306" y="1"/>
                    </a:lnTo>
                    <a:lnTo>
                      <a:pt x="4306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03" name="Google Shape;1003;p30"/>
              <p:cNvSpPr/>
              <p:nvPr/>
            </p:nvSpPr>
            <p:spPr>
              <a:xfrm>
                <a:off x="4063114" y="3321070"/>
                <a:ext cx="66407" cy="50400"/>
              </a:xfrm>
              <a:custGeom>
                <a:rect b="b" l="l" r="r" t="t"/>
                <a:pathLst>
                  <a:path extrusionOk="0" h="1483" w="1954">
                    <a:moveTo>
                      <a:pt x="754" y="0"/>
                    </a:moveTo>
                    <a:lnTo>
                      <a:pt x="613" y="24"/>
                    </a:lnTo>
                    <a:lnTo>
                      <a:pt x="471" y="71"/>
                    </a:lnTo>
                    <a:lnTo>
                      <a:pt x="330" y="142"/>
                    </a:lnTo>
                    <a:lnTo>
                      <a:pt x="236" y="212"/>
                    </a:lnTo>
                    <a:lnTo>
                      <a:pt x="142" y="306"/>
                    </a:lnTo>
                    <a:lnTo>
                      <a:pt x="95" y="424"/>
                    </a:lnTo>
                    <a:lnTo>
                      <a:pt x="24" y="589"/>
                    </a:lnTo>
                    <a:lnTo>
                      <a:pt x="1" y="753"/>
                    </a:lnTo>
                    <a:lnTo>
                      <a:pt x="24" y="894"/>
                    </a:lnTo>
                    <a:lnTo>
                      <a:pt x="71" y="1036"/>
                    </a:lnTo>
                    <a:lnTo>
                      <a:pt x="142" y="1153"/>
                    </a:lnTo>
                    <a:lnTo>
                      <a:pt x="236" y="1271"/>
                    </a:lnTo>
                    <a:lnTo>
                      <a:pt x="330" y="1365"/>
                    </a:lnTo>
                    <a:lnTo>
                      <a:pt x="471" y="1435"/>
                    </a:lnTo>
                    <a:lnTo>
                      <a:pt x="613" y="1482"/>
                    </a:lnTo>
                    <a:lnTo>
                      <a:pt x="1365" y="1482"/>
                    </a:lnTo>
                    <a:lnTo>
                      <a:pt x="1506" y="1435"/>
                    </a:lnTo>
                    <a:lnTo>
                      <a:pt x="1624" y="1365"/>
                    </a:lnTo>
                    <a:lnTo>
                      <a:pt x="1742" y="1271"/>
                    </a:lnTo>
                    <a:lnTo>
                      <a:pt x="1836" y="1153"/>
                    </a:lnTo>
                    <a:lnTo>
                      <a:pt x="1906" y="1036"/>
                    </a:lnTo>
                    <a:lnTo>
                      <a:pt x="1930" y="894"/>
                    </a:lnTo>
                    <a:lnTo>
                      <a:pt x="1953" y="753"/>
                    </a:lnTo>
                    <a:lnTo>
                      <a:pt x="1930" y="589"/>
                    </a:lnTo>
                    <a:lnTo>
                      <a:pt x="1883" y="424"/>
                    </a:lnTo>
                    <a:lnTo>
                      <a:pt x="1836" y="330"/>
                    </a:lnTo>
                    <a:lnTo>
                      <a:pt x="1765" y="259"/>
                    </a:lnTo>
                    <a:lnTo>
                      <a:pt x="1624" y="118"/>
                    </a:lnTo>
                    <a:lnTo>
                      <a:pt x="1530" y="71"/>
                    </a:lnTo>
                    <a:lnTo>
                      <a:pt x="1436" y="48"/>
                    </a:lnTo>
                    <a:lnTo>
                      <a:pt x="1318" y="24"/>
                    </a:lnTo>
                    <a:lnTo>
                      <a:pt x="1224" y="0"/>
                    </a:lnTo>
                    <a:close/>
                  </a:path>
                </a:pathLst>
              </a:custGeom>
              <a:solidFill>
                <a:srgbClr val="E4ECF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04" name="Google Shape;1004;p30"/>
              <p:cNvSpPr/>
              <p:nvPr/>
            </p:nvSpPr>
            <p:spPr>
              <a:xfrm>
                <a:off x="4066309" y="3321070"/>
                <a:ext cx="60799" cy="28004"/>
              </a:xfrm>
              <a:custGeom>
                <a:rect b="b" l="l" r="r" t="t"/>
                <a:pathLst>
                  <a:path extrusionOk="0" h="824" w="1789">
                    <a:moveTo>
                      <a:pt x="660" y="0"/>
                    </a:moveTo>
                    <a:lnTo>
                      <a:pt x="519" y="24"/>
                    </a:lnTo>
                    <a:lnTo>
                      <a:pt x="377" y="71"/>
                    </a:lnTo>
                    <a:lnTo>
                      <a:pt x="236" y="142"/>
                    </a:lnTo>
                    <a:lnTo>
                      <a:pt x="142" y="212"/>
                    </a:lnTo>
                    <a:lnTo>
                      <a:pt x="48" y="306"/>
                    </a:lnTo>
                    <a:lnTo>
                      <a:pt x="1" y="424"/>
                    </a:lnTo>
                    <a:lnTo>
                      <a:pt x="48" y="518"/>
                    </a:lnTo>
                    <a:lnTo>
                      <a:pt x="95" y="589"/>
                    </a:lnTo>
                    <a:lnTo>
                      <a:pt x="260" y="730"/>
                    </a:lnTo>
                    <a:lnTo>
                      <a:pt x="354" y="777"/>
                    </a:lnTo>
                    <a:lnTo>
                      <a:pt x="448" y="800"/>
                    </a:lnTo>
                    <a:lnTo>
                      <a:pt x="542" y="824"/>
                    </a:lnTo>
                    <a:lnTo>
                      <a:pt x="1271" y="824"/>
                    </a:lnTo>
                    <a:lnTo>
                      <a:pt x="1412" y="777"/>
                    </a:lnTo>
                    <a:lnTo>
                      <a:pt x="1530" y="706"/>
                    </a:lnTo>
                    <a:lnTo>
                      <a:pt x="1648" y="612"/>
                    </a:lnTo>
                    <a:lnTo>
                      <a:pt x="1718" y="518"/>
                    </a:lnTo>
                    <a:lnTo>
                      <a:pt x="1789" y="424"/>
                    </a:lnTo>
                    <a:lnTo>
                      <a:pt x="1742" y="330"/>
                    </a:lnTo>
                    <a:lnTo>
                      <a:pt x="1671" y="259"/>
                    </a:lnTo>
                    <a:lnTo>
                      <a:pt x="1530" y="118"/>
                    </a:lnTo>
                    <a:lnTo>
                      <a:pt x="1436" y="71"/>
                    </a:lnTo>
                    <a:lnTo>
                      <a:pt x="1342" y="48"/>
                    </a:lnTo>
                    <a:lnTo>
                      <a:pt x="1224" y="24"/>
                    </a:lnTo>
                    <a:lnTo>
                      <a:pt x="113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05" name="Google Shape;1005;p30"/>
              <p:cNvSpPr/>
              <p:nvPr/>
            </p:nvSpPr>
            <p:spPr>
              <a:xfrm>
                <a:off x="4037558" y="3295480"/>
                <a:ext cx="117554" cy="102363"/>
              </a:xfrm>
              <a:custGeom>
                <a:rect b="b" l="l" r="r" t="t"/>
                <a:pathLst>
                  <a:path extrusionOk="0" h="3012" w="3459">
                    <a:moveTo>
                      <a:pt x="1976" y="753"/>
                    </a:moveTo>
                    <a:lnTo>
                      <a:pt x="2070" y="777"/>
                    </a:lnTo>
                    <a:lnTo>
                      <a:pt x="2188" y="801"/>
                    </a:lnTo>
                    <a:lnTo>
                      <a:pt x="2282" y="824"/>
                    </a:lnTo>
                    <a:lnTo>
                      <a:pt x="2376" y="871"/>
                    </a:lnTo>
                    <a:lnTo>
                      <a:pt x="2517" y="1012"/>
                    </a:lnTo>
                    <a:lnTo>
                      <a:pt x="2588" y="1083"/>
                    </a:lnTo>
                    <a:lnTo>
                      <a:pt x="2635" y="1177"/>
                    </a:lnTo>
                    <a:lnTo>
                      <a:pt x="2682" y="1342"/>
                    </a:lnTo>
                    <a:lnTo>
                      <a:pt x="2705" y="1506"/>
                    </a:lnTo>
                    <a:lnTo>
                      <a:pt x="2682" y="1647"/>
                    </a:lnTo>
                    <a:lnTo>
                      <a:pt x="2658" y="1789"/>
                    </a:lnTo>
                    <a:lnTo>
                      <a:pt x="2588" y="1906"/>
                    </a:lnTo>
                    <a:lnTo>
                      <a:pt x="2494" y="2024"/>
                    </a:lnTo>
                    <a:lnTo>
                      <a:pt x="2376" y="2118"/>
                    </a:lnTo>
                    <a:lnTo>
                      <a:pt x="2258" y="2188"/>
                    </a:lnTo>
                    <a:lnTo>
                      <a:pt x="2117" y="2235"/>
                    </a:lnTo>
                    <a:lnTo>
                      <a:pt x="1365" y="2235"/>
                    </a:lnTo>
                    <a:lnTo>
                      <a:pt x="1223" y="2188"/>
                    </a:lnTo>
                    <a:lnTo>
                      <a:pt x="1082" y="2118"/>
                    </a:lnTo>
                    <a:lnTo>
                      <a:pt x="988" y="2024"/>
                    </a:lnTo>
                    <a:lnTo>
                      <a:pt x="894" y="1906"/>
                    </a:lnTo>
                    <a:lnTo>
                      <a:pt x="823" y="1789"/>
                    </a:lnTo>
                    <a:lnTo>
                      <a:pt x="776" y="1647"/>
                    </a:lnTo>
                    <a:lnTo>
                      <a:pt x="753" y="1506"/>
                    </a:lnTo>
                    <a:lnTo>
                      <a:pt x="776" y="1342"/>
                    </a:lnTo>
                    <a:lnTo>
                      <a:pt x="847" y="1177"/>
                    </a:lnTo>
                    <a:lnTo>
                      <a:pt x="894" y="1059"/>
                    </a:lnTo>
                    <a:lnTo>
                      <a:pt x="988" y="965"/>
                    </a:lnTo>
                    <a:lnTo>
                      <a:pt x="1082" y="895"/>
                    </a:lnTo>
                    <a:lnTo>
                      <a:pt x="1223" y="824"/>
                    </a:lnTo>
                    <a:lnTo>
                      <a:pt x="1365" y="777"/>
                    </a:lnTo>
                    <a:lnTo>
                      <a:pt x="1506" y="753"/>
                    </a:lnTo>
                    <a:close/>
                    <a:moveTo>
                      <a:pt x="1365" y="1"/>
                    </a:moveTo>
                    <a:lnTo>
                      <a:pt x="1223" y="24"/>
                    </a:lnTo>
                    <a:lnTo>
                      <a:pt x="1059" y="71"/>
                    </a:lnTo>
                    <a:lnTo>
                      <a:pt x="941" y="118"/>
                    </a:lnTo>
                    <a:lnTo>
                      <a:pt x="800" y="165"/>
                    </a:lnTo>
                    <a:lnTo>
                      <a:pt x="659" y="259"/>
                    </a:lnTo>
                    <a:lnTo>
                      <a:pt x="541" y="330"/>
                    </a:lnTo>
                    <a:lnTo>
                      <a:pt x="447" y="448"/>
                    </a:lnTo>
                    <a:lnTo>
                      <a:pt x="282" y="612"/>
                    </a:lnTo>
                    <a:lnTo>
                      <a:pt x="165" y="824"/>
                    </a:lnTo>
                    <a:lnTo>
                      <a:pt x="94" y="989"/>
                    </a:lnTo>
                    <a:lnTo>
                      <a:pt x="47" y="1153"/>
                    </a:lnTo>
                    <a:lnTo>
                      <a:pt x="0" y="1318"/>
                    </a:lnTo>
                    <a:lnTo>
                      <a:pt x="0" y="1506"/>
                    </a:lnTo>
                    <a:lnTo>
                      <a:pt x="0" y="1647"/>
                    </a:lnTo>
                    <a:lnTo>
                      <a:pt x="24" y="1812"/>
                    </a:lnTo>
                    <a:lnTo>
                      <a:pt x="71" y="1953"/>
                    </a:lnTo>
                    <a:lnTo>
                      <a:pt x="118" y="2094"/>
                    </a:lnTo>
                    <a:lnTo>
                      <a:pt x="188" y="2212"/>
                    </a:lnTo>
                    <a:lnTo>
                      <a:pt x="259" y="2330"/>
                    </a:lnTo>
                    <a:lnTo>
                      <a:pt x="447" y="2565"/>
                    </a:lnTo>
                    <a:lnTo>
                      <a:pt x="659" y="2753"/>
                    </a:lnTo>
                    <a:lnTo>
                      <a:pt x="800" y="2824"/>
                    </a:lnTo>
                    <a:lnTo>
                      <a:pt x="918" y="2894"/>
                    </a:lnTo>
                    <a:lnTo>
                      <a:pt x="1059" y="2941"/>
                    </a:lnTo>
                    <a:lnTo>
                      <a:pt x="1200" y="2965"/>
                    </a:lnTo>
                    <a:lnTo>
                      <a:pt x="1365" y="2988"/>
                    </a:lnTo>
                    <a:lnTo>
                      <a:pt x="1506" y="3012"/>
                    </a:lnTo>
                    <a:lnTo>
                      <a:pt x="1976" y="3012"/>
                    </a:lnTo>
                    <a:lnTo>
                      <a:pt x="2117" y="2988"/>
                    </a:lnTo>
                    <a:lnTo>
                      <a:pt x="2258" y="2965"/>
                    </a:lnTo>
                    <a:lnTo>
                      <a:pt x="2541" y="2894"/>
                    </a:lnTo>
                    <a:lnTo>
                      <a:pt x="2799" y="2753"/>
                    </a:lnTo>
                    <a:lnTo>
                      <a:pt x="2917" y="2659"/>
                    </a:lnTo>
                    <a:lnTo>
                      <a:pt x="3011" y="2565"/>
                    </a:lnTo>
                    <a:lnTo>
                      <a:pt x="3035" y="2565"/>
                    </a:lnTo>
                    <a:lnTo>
                      <a:pt x="3129" y="2447"/>
                    </a:lnTo>
                    <a:lnTo>
                      <a:pt x="3223" y="2330"/>
                    </a:lnTo>
                    <a:lnTo>
                      <a:pt x="3364" y="2071"/>
                    </a:lnTo>
                    <a:lnTo>
                      <a:pt x="3435" y="1789"/>
                    </a:lnTo>
                    <a:lnTo>
                      <a:pt x="3458" y="1647"/>
                    </a:lnTo>
                    <a:lnTo>
                      <a:pt x="3458" y="1506"/>
                    </a:lnTo>
                    <a:lnTo>
                      <a:pt x="3458" y="1318"/>
                    </a:lnTo>
                    <a:lnTo>
                      <a:pt x="3435" y="1153"/>
                    </a:lnTo>
                    <a:lnTo>
                      <a:pt x="3388" y="989"/>
                    </a:lnTo>
                    <a:lnTo>
                      <a:pt x="3317" y="848"/>
                    </a:lnTo>
                    <a:lnTo>
                      <a:pt x="3199" y="659"/>
                    </a:lnTo>
                    <a:lnTo>
                      <a:pt x="3082" y="495"/>
                    </a:lnTo>
                    <a:lnTo>
                      <a:pt x="2941" y="354"/>
                    </a:lnTo>
                    <a:lnTo>
                      <a:pt x="2752" y="212"/>
                    </a:lnTo>
                    <a:lnTo>
                      <a:pt x="2588" y="118"/>
                    </a:lnTo>
                    <a:lnTo>
                      <a:pt x="2376" y="48"/>
                    </a:lnTo>
                    <a:lnTo>
                      <a:pt x="2188" y="1"/>
                    </a:lnTo>
                    <a:close/>
                  </a:path>
                </a:pathLst>
              </a:custGeom>
              <a:solidFill>
                <a:srgbClr val="5D5D6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06" name="Google Shape;1006;p30"/>
              <p:cNvSpPr/>
              <p:nvPr/>
            </p:nvSpPr>
            <p:spPr>
              <a:xfrm>
                <a:off x="4063114" y="3321070"/>
                <a:ext cx="66407" cy="50400"/>
              </a:xfrm>
              <a:custGeom>
                <a:rect b="b" l="l" r="r" t="t"/>
                <a:pathLst>
                  <a:path extrusionOk="0" fill="none" h="1483" w="1954">
                    <a:moveTo>
                      <a:pt x="1224" y="0"/>
                    </a:moveTo>
                    <a:lnTo>
                      <a:pt x="1224" y="0"/>
                    </a:lnTo>
                    <a:lnTo>
                      <a:pt x="1318" y="24"/>
                    </a:lnTo>
                    <a:lnTo>
                      <a:pt x="1436" y="48"/>
                    </a:lnTo>
                    <a:lnTo>
                      <a:pt x="1530" y="71"/>
                    </a:lnTo>
                    <a:lnTo>
                      <a:pt x="1624" y="118"/>
                    </a:lnTo>
                    <a:lnTo>
                      <a:pt x="1765" y="259"/>
                    </a:lnTo>
                    <a:lnTo>
                      <a:pt x="1836" y="330"/>
                    </a:lnTo>
                    <a:lnTo>
                      <a:pt x="1883" y="424"/>
                    </a:lnTo>
                    <a:lnTo>
                      <a:pt x="1883" y="424"/>
                    </a:lnTo>
                    <a:lnTo>
                      <a:pt x="1930" y="589"/>
                    </a:lnTo>
                    <a:lnTo>
                      <a:pt x="1953" y="753"/>
                    </a:lnTo>
                    <a:lnTo>
                      <a:pt x="1953" y="753"/>
                    </a:lnTo>
                    <a:lnTo>
                      <a:pt x="1930" y="894"/>
                    </a:lnTo>
                    <a:lnTo>
                      <a:pt x="1906" y="1036"/>
                    </a:lnTo>
                    <a:lnTo>
                      <a:pt x="1836" y="1153"/>
                    </a:lnTo>
                    <a:lnTo>
                      <a:pt x="1742" y="1271"/>
                    </a:lnTo>
                    <a:lnTo>
                      <a:pt x="1742" y="1271"/>
                    </a:lnTo>
                    <a:lnTo>
                      <a:pt x="1624" y="1365"/>
                    </a:lnTo>
                    <a:lnTo>
                      <a:pt x="1506" y="1435"/>
                    </a:lnTo>
                    <a:lnTo>
                      <a:pt x="1365" y="1482"/>
                    </a:lnTo>
                    <a:lnTo>
                      <a:pt x="1224" y="1482"/>
                    </a:lnTo>
                    <a:lnTo>
                      <a:pt x="754" y="1482"/>
                    </a:lnTo>
                    <a:lnTo>
                      <a:pt x="754" y="1482"/>
                    </a:lnTo>
                    <a:lnTo>
                      <a:pt x="613" y="1482"/>
                    </a:lnTo>
                    <a:lnTo>
                      <a:pt x="471" y="1435"/>
                    </a:lnTo>
                    <a:lnTo>
                      <a:pt x="330" y="1365"/>
                    </a:lnTo>
                    <a:lnTo>
                      <a:pt x="236" y="1271"/>
                    </a:lnTo>
                    <a:lnTo>
                      <a:pt x="142" y="1153"/>
                    </a:lnTo>
                    <a:lnTo>
                      <a:pt x="71" y="1036"/>
                    </a:lnTo>
                    <a:lnTo>
                      <a:pt x="24" y="894"/>
                    </a:lnTo>
                    <a:lnTo>
                      <a:pt x="1" y="753"/>
                    </a:lnTo>
                    <a:lnTo>
                      <a:pt x="1" y="753"/>
                    </a:lnTo>
                    <a:lnTo>
                      <a:pt x="24" y="589"/>
                    </a:lnTo>
                    <a:lnTo>
                      <a:pt x="95" y="424"/>
                    </a:lnTo>
                    <a:lnTo>
                      <a:pt x="95" y="424"/>
                    </a:lnTo>
                    <a:lnTo>
                      <a:pt x="142" y="306"/>
                    </a:lnTo>
                    <a:lnTo>
                      <a:pt x="236" y="212"/>
                    </a:lnTo>
                    <a:lnTo>
                      <a:pt x="236" y="212"/>
                    </a:lnTo>
                    <a:lnTo>
                      <a:pt x="330" y="142"/>
                    </a:lnTo>
                    <a:lnTo>
                      <a:pt x="471" y="71"/>
                    </a:lnTo>
                    <a:lnTo>
                      <a:pt x="613" y="24"/>
                    </a:lnTo>
                    <a:lnTo>
                      <a:pt x="754" y="0"/>
                    </a:lnTo>
                    <a:lnTo>
                      <a:pt x="122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07" name="Google Shape;1007;p30"/>
              <p:cNvSpPr/>
              <p:nvPr/>
            </p:nvSpPr>
            <p:spPr>
              <a:xfrm>
                <a:off x="4037558" y="3295480"/>
                <a:ext cx="117554" cy="102363"/>
              </a:xfrm>
              <a:custGeom>
                <a:rect b="b" l="l" r="r" t="t"/>
                <a:pathLst>
                  <a:path extrusionOk="0" fill="none" h="3012" w="3459">
                    <a:moveTo>
                      <a:pt x="1976" y="1"/>
                    </a:moveTo>
                    <a:lnTo>
                      <a:pt x="1506" y="1"/>
                    </a:lnTo>
                    <a:lnTo>
                      <a:pt x="1506" y="1"/>
                    </a:lnTo>
                    <a:lnTo>
                      <a:pt x="1365" y="1"/>
                    </a:lnTo>
                    <a:lnTo>
                      <a:pt x="1223" y="24"/>
                    </a:lnTo>
                    <a:lnTo>
                      <a:pt x="1059" y="71"/>
                    </a:lnTo>
                    <a:lnTo>
                      <a:pt x="941" y="118"/>
                    </a:lnTo>
                    <a:lnTo>
                      <a:pt x="800" y="165"/>
                    </a:lnTo>
                    <a:lnTo>
                      <a:pt x="659" y="259"/>
                    </a:lnTo>
                    <a:lnTo>
                      <a:pt x="541" y="330"/>
                    </a:lnTo>
                    <a:lnTo>
                      <a:pt x="447" y="448"/>
                    </a:lnTo>
                    <a:lnTo>
                      <a:pt x="447" y="448"/>
                    </a:lnTo>
                    <a:lnTo>
                      <a:pt x="282" y="612"/>
                    </a:lnTo>
                    <a:lnTo>
                      <a:pt x="165" y="824"/>
                    </a:lnTo>
                    <a:lnTo>
                      <a:pt x="165" y="824"/>
                    </a:lnTo>
                    <a:lnTo>
                      <a:pt x="94" y="989"/>
                    </a:lnTo>
                    <a:lnTo>
                      <a:pt x="47" y="1153"/>
                    </a:lnTo>
                    <a:lnTo>
                      <a:pt x="0" y="1318"/>
                    </a:lnTo>
                    <a:lnTo>
                      <a:pt x="0" y="1506"/>
                    </a:lnTo>
                    <a:lnTo>
                      <a:pt x="0" y="1506"/>
                    </a:lnTo>
                    <a:lnTo>
                      <a:pt x="0" y="1647"/>
                    </a:lnTo>
                    <a:lnTo>
                      <a:pt x="24" y="1812"/>
                    </a:lnTo>
                    <a:lnTo>
                      <a:pt x="71" y="1953"/>
                    </a:lnTo>
                    <a:lnTo>
                      <a:pt x="118" y="2094"/>
                    </a:lnTo>
                    <a:lnTo>
                      <a:pt x="188" y="2212"/>
                    </a:lnTo>
                    <a:lnTo>
                      <a:pt x="259" y="2330"/>
                    </a:lnTo>
                    <a:lnTo>
                      <a:pt x="447" y="2565"/>
                    </a:lnTo>
                    <a:lnTo>
                      <a:pt x="659" y="2753"/>
                    </a:lnTo>
                    <a:lnTo>
                      <a:pt x="800" y="2824"/>
                    </a:lnTo>
                    <a:lnTo>
                      <a:pt x="918" y="2894"/>
                    </a:lnTo>
                    <a:lnTo>
                      <a:pt x="1059" y="2941"/>
                    </a:lnTo>
                    <a:lnTo>
                      <a:pt x="1200" y="2965"/>
                    </a:lnTo>
                    <a:lnTo>
                      <a:pt x="1365" y="2988"/>
                    </a:lnTo>
                    <a:lnTo>
                      <a:pt x="1506" y="3012"/>
                    </a:lnTo>
                    <a:lnTo>
                      <a:pt x="1976" y="3012"/>
                    </a:lnTo>
                    <a:lnTo>
                      <a:pt x="1976" y="3012"/>
                    </a:lnTo>
                    <a:lnTo>
                      <a:pt x="2117" y="2988"/>
                    </a:lnTo>
                    <a:lnTo>
                      <a:pt x="2258" y="2965"/>
                    </a:lnTo>
                    <a:lnTo>
                      <a:pt x="2541" y="2894"/>
                    </a:lnTo>
                    <a:lnTo>
                      <a:pt x="2799" y="2753"/>
                    </a:lnTo>
                    <a:lnTo>
                      <a:pt x="2917" y="2659"/>
                    </a:lnTo>
                    <a:lnTo>
                      <a:pt x="3011" y="2565"/>
                    </a:lnTo>
                    <a:lnTo>
                      <a:pt x="3011" y="2565"/>
                    </a:lnTo>
                    <a:lnTo>
                      <a:pt x="3035" y="2565"/>
                    </a:lnTo>
                    <a:lnTo>
                      <a:pt x="3035" y="2565"/>
                    </a:lnTo>
                    <a:lnTo>
                      <a:pt x="3129" y="2447"/>
                    </a:lnTo>
                    <a:lnTo>
                      <a:pt x="3223" y="2330"/>
                    </a:lnTo>
                    <a:lnTo>
                      <a:pt x="3364" y="2071"/>
                    </a:lnTo>
                    <a:lnTo>
                      <a:pt x="3435" y="1789"/>
                    </a:lnTo>
                    <a:lnTo>
                      <a:pt x="3458" y="1647"/>
                    </a:lnTo>
                    <a:lnTo>
                      <a:pt x="3458" y="1506"/>
                    </a:lnTo>
                    <a:lnTo>
                      <a:pt x="3458" y="1506"/>
                    </a:lnTo>
                    <a:lnTo>
                      <a:pt x="3458" y="1318"/>
                    </a:lnTo>
                    <a:lnTo>
                      <a:pt x="3435" y="1153"/>
                    </a:lnTo>
                    <a:lnTo>
                      <a:pt x="3388" y="989"/>
                    </a:lnTo>
                    <a:lnTo>
                      <a:pt x="3317" y="848"/>
                    </a:lnTo>
                    <a:lnTo>
                      <a:pt x="3317" y="848"/>
                    </a:lnTo>
                    <a:lnTo>
                      <a:pt x="3199" y="659"/>
                    </a:lnTo>
                    <a:lnTo>
                      <a:pt x="3082" y="495"/>
                    </a:lnTo>
                    <a:lnTo>
                      <a:pt x="2941" y="354"/>
                    </a:lnTo>
                    <a:lnTo>
                      <a:pt x="2752" y="212"/>
                    </a:lnTo>
                    <a:lnTo>
                      <a:pt x="2588" y="118"/>
                    </a:lnTo>
                    <a:lnTo>
                      <a:pt x="2376" y="48"/>
                    </a:lnTo>
                    <a:lnTo>
                      <a:pt x="2188" y="1"/>
                    </a:lnTo>
                    <a:lnTo>
                      <a:pt x="1976" y="1"/>
                    </a:lnTo>
                    <a:lnTo>
                      <a:pt x="1976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008" name="Google Shape;1008;p30"/>
            <p:cNvSpPr/>
            <p:nvPr/>
          </p:nvSpPr>
          <p:spPr>
            <a:xfrm>
              <a:off x="3974726" y="3889547"/>
              <a:ext cx="998580" cy="143218"/>
            </a:xfrm>
            <a:custGeom>
              <a:rect b="b" l="l" r="r" t="t"/>
              <a:pathLst>
                <a:path extrusionOk="0" h="4683" w="32652">
                  <a:moveTo>
                    <a:pt x="2094" y="1"/>
                  </a:moveTo>
                  <a:lnTo>
                    <a:pt x="1882" y="48"/>
                  </a:lnTo>
                  <a:lnTo>
                    <a:pt x="1647" y="95"/>
                  </a:lnTo>
                  <a:lnTo>
                    <a:pt x="1435" y="189"/>
                  </a:lnTo>
                  <a:lnTo>
                    <a:pt x="1223" y="283"/>
                  </a:lnTo>
                  <a:lnTo>
                    <a:pt x="1035" y="401"/>
                  </a:lnTo>
                  <a:lnTo>
                    <a:pt x="847" y="542"/>
                  </a:lnTo>
                  <a:lnTo>
                    <a:pt x="682" y="683"/>
                  </a:lnTo>
                  <a:lnTo>
                    <a:pt x="565" y="824"/>
                  </a:lnTo>
                  <a:lnTo>
                    <a:pt x="447" y="965"/>
                  </a:lnTo>
                  <a:lnTo>
                    <a:pt x="329" y="1130"/>
                  </a:lnTo>
                  <a:lnTo>
                    <a:pt x="235" y="1295"/>
                  </a:lnTo>
                  <a:lnTo>
                    <a:pt x="141" y="1553"/>
                  </a:lnTo>
                  <a:lnTo>
                    <a:pt x="71" y="1812"/>
                  </a:lnTo>
                  <a:lnTo>
                    <a:pt x="0" y="2071"/>
                  </a:lnTo>
                  <a:lnTo>
                    <a:pt x="0" y="2353"/>
                  </a:lnTo>
                  <a:lnTo>
                    <a:pt x="0" y="2588"/>
                  </a:lnTo>
                  <a:lnTo>
                    <a:pt x="47" y="2824"/>
                  </a:lnTo>
                  <a:lnTo>
                    <a:pt x="94" y="3035"/>
                  </a:lnTo>
                  <a:lnTo>
                    <a:pt x="188" y="3271"/>
                  </a:lnTo>
                  <a:lnTo>
                    <a:pt x="282" y="3459"/>
                  </a:lnTo>
                  <a:lnTo>
                    <a:pt x="400" y="3647"/>
                  </a:lnTo>
                  <a:lnTo>
                    <a:pt x="541" y="3835"/>
                  </a:lnTo>
                  <a:lnTo>
                    <a:pt x="682" y="4000"/>
                  </a:lnTo>
                  <a:lnTo>
                    <a:pt x="847" y="4165"/>
                  </a:lnTo>
                  <a:lnTo>
                    <a:pt x="1035" y="4282"/>
                  </a:lnTo>
                  <a:lnTo>
                    <a:pt x="1223" y="4400"/>
                  </a:lnTo>
                  <a:lnTo>
                    <a:pt x="1435" y="4517"/>
                  </a:lnTo>
                  <a:lnTo>
                    <a:pt x="1647" y="4588"/>
                  </a:lnTo>
                  <a:lnTo>
                    <a:pt x="1882" y="4635"/>
                  </a:lnTo>
                  <a:lnTo>
                    <a:pt x="2094" y="4682"/>
                  </a:lnTo>
                  <a:lnTo>
                    <a:pt x="30558" y="4682"/>
                  </a:lnTo>
                  <a:lnTo>
                    <a:pt x="30793" y="4635"/>
                  </a:lnTo>
                  <a:lnTo>
                    <a:pt x="31005" y="4588"/>
                  </a:lnTo>
                  <a:lnTo>
                    <a:pt x="31217" y="4517"/>
                  </a:lnTo>
                  <a:lnTo>
                    <a:pt x="31429" y="4400"/>
                  </a:lnTo>
                  <a:lnTo>
                    <a:pt x="31617" y="4282"/>
                  </a:lnTo>
                  <a:lnTo>
                    <a:pt x="31805" y="4165"/>
                  </a:lnTo>
                  <a:lnTo>
                    <a:pt x="31970" y="4000"/>
                  </a:lnTo>
                  <a:lnTo>
                    <a:pt x="32111" y="3835"/>
                  </a:lnTo>
                  <a:lnTo>
                    <a:pt x="32252" y="3647"/>
                  </a:lnTo>
                  <a:lnTo>
                    <a:pt x="32370" y="3459"/>
                  </a:lnTo>
                  <a:lnTo>
                    <a:pt x="32464" y="3247"/>
                  </a:lnTo>
                  <a:lnTo>
                    <a:pt x="32558" y="3035"/>
                  </a:lnTo>
                  <a:lnTo>
                    <a:pt x="32605" y="2824"/>
                  </a:lnTo>
                  <a:lnTo>
                    <a:pt x="32652" y="2588"/>
                  </a:lnTo>
                  <a:lnTo>
                    <a:pt x="32652" y="2353"/>
                  </a:lnTo>
                  <a:lnTo>
                    <a:pt x="32628" y="2071"/>
                  </a:lnTo>
                  <a:lnTo>
                    <a:pt x="32581" y="1812"/>
                  </a:lnTo>
                  <a:lnTo>
                    <a:pt x="32511" y="1553"/>
                  </a:lnTo>
                  <a:lnTo>
                    <a:pt x="32417" y="1295"/>
                  </a:lnTo>
                  <a:lnTo>
                    <a:pt x="32252" y="1036"/>
                  </a:lnTo>
                  <a:lnTo>
                    <a:pt x="32040" y="777"/>
                  </a:lnTo>
                  <a:lnTo>
                    <a:pt x="31829" y="542"/>
                  </a:lnTo>
                  <a:lnTo>
                    <a:pt x="31570" y="354"/>
                  </a:lnTo>
                  <a:lnTo>
                    <a:pt x="31287" y="213"/>
                  </a:lnTo>
                  <a:lnTo>
                    <a:pt x="30982" y="95"/>
                  </a:lnTo>
                  <a:lnTo>
                    <a:pt x="30652" y="24"/>
                  </a:lnTo>
                  <a:lnTo>
                    <a:pt x="30299" y="1"/>
                  </a:lnTo>
                  <a:close/>
                </a:path>
              </a:pathLst>
            </a:custGeom>
            <a:solidFill>
              <a:srgbClr val="E4EC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9" name="Google Shape;1009;p30"/>
            <p:cNvSpPr/>
            <p:nvPr/>
          </p:nvSpPr>
          <p:spPr>
            <a:xfrm>
              <a:off x="3981912" y="3889547"/>
              <a:ext cx="984206" cy="79912"/>
            </a:xfrm>
            <a:custGeom>
              <a:rect b="b" l="l" r="r" t="t"/>
              <a:pathLst>
                <a:path extrusionOk="0" h="2613" w="32182">
                  <a:moveTo>
                    <a:pt x="1859" y="1"/>
                  </a:moveTo>
                  <a:lnTo>
                    <a:pt x="1647" y="48"/>
                  </a:lnTo>
                  <a:lnTo>
                    <a:pt x="1412" y="95"/>
                  </a:lnTo>
                  <a:lnTo>
                    <a:pt x="1200" y="189"/>
                  </a:lnTo>
                  <a:lnTo>
                    <a:pt x="988" y="283"/>
                  </a:lnTo>
                  <a:lnTo>
                    <a:pt x="800" y="401"/>
                  </a:lnTo>
                  <a:lnTo>
                    <a:pt x="612" y="542"/>
                  </a:lnTo>
                  <a:lnTo>
                    <a:pt x="447" y="683"/>
                  </a:lnTo>
                  <a:lnTo>
                    <a:pt x="330" y="824"/>
                  </a:lnTo>
                  <a:lnTo>
                    <a:pt x="212" y="965"/>
                  </a:lnTo>
                  <a:lnTo>
                    <a:pt x="94" y="1130"/>
                  </a:lnTo>
                  <a:lnTo>
                    <a:pt x="0" y="1295"/>
                  </a:lnTo>
                  <a:lnTo>
                    <a:pt x="165" y="1577"/>
                  </a:lnTo>
                  <a:lnTo>
                    <a:pt x="377" y="1836"/>
                  </a:lnTo>
                  <a:lnTo>
                    <a:pt x="588" y="2047"/>
                  </a:lnTo>
                  <a:lnTo>
                    <a:pt x="847" y="2236"/>
                  </a:lnTo>
                  <a:lnTo>
                    <a:pt x="1130" y="2400"/>
                  </a:lnTo>
                  <a:lnTo>
                    <a:pt x="1435" y="2518"/>
                  </a:lnTo>
                  <a:lnTo>
                    <a:pt x="1765" y="2588"/>
                  </a:lnTo>
                  <a:lnTo>
                    <a:pt x="2118" y="2612"/>
                  </a:lnTo>
                  <a:lnTo>
                    <a:pt x="30064" y="2612"/>
                  </a:lnTo>
                  <a:lnTo>
                    <a:pt x="30323" y="2588"/>
                  </a:lnTo>
                  <a:lnTo>
                    <a:pt x="30558" y="2565"/>
                  </a:lnTo>
                  <a:lnTo>
                    <a:pt x="30770" y="2494"/>
                  </a:lnTo>
                  <a:lnTo>
                    <a:pt x="30982" y="2424"/>
                  </a:lnTo>
                  <a:lnTo>
                    <a:pt x="31194" y="2330"/>
                  </a:lnTo>
                  <a:lnTo>
                    <a:pt x="31382" y="2212"/>
                  </a:lnTo>
                  <a:lnTo>
                    <a:pt x="31570" y="2071"/>
                  </a:lnTo>
                  <a:lnTo>
                    <a:pt x="31735" y="1906"/>
                  </a:lnTo>
                  <a:lnTo>
                    <a:pt x="31852" y="1789"/>
                  </a:lnTo>
                  <a:lnTo>
                    <a:pt x="31970" y="1624"/>
                  </a:lnTo>
                  <a:lnTo>
                    <a:pt x="32088" y="1459"/>
                  </a:lnTo>
                  <a:lnTo>
                    <a:pt x="32182" y="1295"/>
                  </a:lnTo>
                  <a:lnTo>
                    <a:pt x="32017" y="1036"/>
                  </a:lnTo>
                  <a:lnTo>
                    <a:pt x="31805" y="777"/>
                  </a:lnTo>
                  <a:lnTo>
                    <a:pt x="31594" y="542"/>
                  </a:lnTo>
                  <a:lnTo>
                    <a:pt x="31335" y="354"/>
                  </a:lnTo>
                  <a:lnTo>
                    <a:pt x="31052" y="213"/>
                  </a:lnTo>
                  <a:lnTo>
                    <a:pt x="30747" y="95"/>
                  </a:lnTo>
                  <a:lnTo>
                    <a:pt x="30417" y="24"/>
                  </a:lnTo>
                  <a:lnTo>
                    <a:pt x="300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0" name="Google Shape;1010;p30"/>
            <p:cNvSpPr/>
            <p:nvPr/>
          </p:nvSpPr>
          <p:spPr>
            <a:xfrm>
              <a:off x="3974726" y="3889547"/>
              <a:ext cx="998580" cy="143218"/>
            </a:xfrm>
            <a:custGeom>
              <a:rect b="b" l="l" r="r" t="t"/>
              <a:pathLst>
                <a:path extrusionOk="0" fill="none" h="4683" w="32652">
                  <a:moveTo>
                    <a:pt x="32652" y="2353"/>
                  </a:moveTo>
                  <a:lnTo>
                    <a:pt x="32652" y="2353"/>
                  </a:lnTo>
                  <a:lnTo>
                    <a:pt x="32652" y="2588"/>
                  </a:lnTo>
                  <a:lnTo>
                    <a:pt x="32605" y="2824"/>
                  </a:lnTo>
                  <a:lnTo>
                    <a:pt x="32558" y="3035"/>
                  </a:lnTo>
                  <a:lnTo>
                    <a:pt x="32464" y="3247"/>
                  </a:lnTo>
                  <a:lnTo>
                    <a:pt x="32370" y="3459"/>
                  </a:lnTo>
                  <a:lnTo>
                    <a:pt x="32252" y="3647"/>
                  </a:lnTo>
                  <a:lnTo>
                    <a:pt x="32111" y="3835"/>
                  </a:lnTo>
                  <a:lnTo>
                    <a:pt x="31970" y="4000"/>
                  </a:lnTo>
                  <a:lnTo>
                    <a:pt x="31970" y="4000"/>
                  </a:lnTo>
                  <a:lnTo>
                    <a:pt x="31805" y="4165"/>
                  </a:lnTo>
                  <a:lnTo>
                    <a:pt x="31617" y="4282"/>
                  </a:lnTo>
                  <a:lnTo>
                    <a:pt x="31429" y="4400"/>
                  </a:lnTo>
                  <a:lnTo>
                    <a:pt x="31217" y="4517"/>
                  </a:lnTo>
                  <a:lnTo>
                    <a:pt x="31005" y="4588"/>
                  </a:lnTo>
                  <a:lnTo>
                    <a:pt x="30793" y="4635"/>
                  </a:lnTo>
                  <a:lnTo>
                    <a:pt x="30558" y="4682"/>
                  </a:lnTo>
                  <a:lnTo>
                    <a:pt x="30299" y="4682"/>
                  </a:lnTo>
                  <a:lnTo>
                    <a:pt x="2353" y="4682"/>
                  </a:lnTo>
                  <a:lnTo>
                    <a:pt x="2353" y="4682"/>
                  </a:lnTo>
                  <a:lnTo>
                    <a:pt x="2094" y="4682"/>
                  </a:lnTo>
                  <a:lnTo>
                    <a:pt x="1882" y="4635"/>
                  </a:lnTo>
                  <a:lnTo>
                    <a:pt x="1647" y="4588"/>
                  </a:lnTo>
                  <a:lnTo>
                    <a:pt x="1435" y="4517"/>
                  </a:lnTo>
                  <a:lnTo>
                    <a:pt x="1223" y="4400"/>
                  </a:lnTo>
                  <a:lnTo>
                    <a:pt x="1035" y="4282"/>
                  </a:lnTo>
                  <a:lnTo>
                    <a:pt x="847" y="4165"/>
                  </a:lnTo>
                  <a:lnTo>
                    <a:pt x="682" y="4000"/>
                  </a:lnTo>
                  <a:lnTo>
                    <a:pt x="541" y="3835"/>
                  </a:lnTo>
                  <a:lnTo>
                    <a:pt x="400" y="3647"/>
                  </a:lnTo>
                  <a:lnTo>
                    <a:pt x="282" y="3459"/>
                  </a:lnTo>
                  <a:lnTo>
                    <a:pt x="188" y="3271"/>
                  </a:lnTo>
                  <a:lnTo>
                    <a:pt x="94" y="3035"/>
                  </a:lnTo>
                  <a:lnTo>
                    <a:pt x="47" y="2824"/>
                  </a:lnTo>
                  <a:lnTo>
                    <a:pt x="0" y="2588"/>
                  </a:lnTo>
                  <a:lnTo>
                    <a:pt x="0" y="2353"/>
                  </a:lnTo>
                  <a:lnTo>
                    <a:pt x="0" y="2353"/>
                  </a:lnTo>
                  <a:lnTo>
                    <a:pt x="0" y="2071"/>
                  </a:lnTo>
                  <a:lnTo>
                    <a:pt x="71" y="1812"/>
                  </a:lnTo>
                  <a:lnTo>
                    <a:pt x="141" y="1553"/>
                  </a:lnTo>
                  <a:lnTo>
                    <a:pt x="235" y="1295"/>
                  </a:lnTo>
                  <a:lnTo>
                    <a:pt x="235" y="1295"/>
                  </a:lnTo>
                  <a:lnTo>
                    <a:pt x="329" y="1130"/>
                  </a:lnTo>
                  <a:lnTo>
                    <a:pt x="447" y="965"/>
                  </a:lnTo>
                  <a:lnTo>
                    <a:pt x="565" y="824"/>
                  </a:lnTo>
                  <a:lnTo>
                    <a:pt x="682" y="683"/>
                  </a:lnTo>
                  <a:lnTo>
                    <a:pt x="682" y="683"/>
                  </a:lnTo>
                  <a:lnTo>
                    <a:pt x="847" y="542"/>
                  </a:lnTo>
                  <a:lnTo>
                    <a:pt x="1035" y="401"/>
                  </a:lnTo>
                  <a:lnTo>
                    <a:pt x="1223" y="283"/>
                  </a:lnTo>
                  <a:lnTo>
                    <a:pt x="1435" y="189"/>
                  </a:lnTo>
                  <a:lnTo>
                    <a:pt x="1647" y="95"/>
                  </a:lnTo>
                  <a:lnTo>
                    <a:pt x="1882" y="48"/>
                  </a:lnTo>
                  <a:lnTo>
                    <a:pt x="2094" y="1"/>
                  </a:lnTo>
                  <a:lnTo>
                    <a:pt x="2353" y="1"/>
                  </a:lnTo>
                  <a:lnTo>
                    <a:pt x="30299" y="1"/>
                  </a:lnTo>
                  <a:lnTo>
                    <a:pt x="30299" y="1"/>
                  </a:lnTo>
                  <a:lnTo>
                    <a:pt x="30652" y="24"/>
                  </a:lnTo>
                  <a:lnTo>
                    <a:pt x="30982" y="95"/>
                  </a:lnTo>
                  <a:lnTo>
                    <a:pt x="31287" y="213"/>
                  </a:lnTo>
                  <a:lnTo>
                    <a:pt x="31570" y="354"/>
                  </a:lnTo>
                  <a:lnTo>
                    <a:pt x="31829" y="542"/>
                  </a:lnTo>
                  <a:lnTo>
                    <a:pt x="32040" y="777"/>
                  </a:lnTo>
                  <a:lnTo>
                    <a:pt x="32252" y="1036"/>
                  </a:lnTo>
                  <a:lnTo>
                    <a:pt x="32417" y="1295"/>
                  </a:lnTo>
                  <a:lnTo>
                    <a:pt x="32417" y="1295"/>
                  </a:lnTo>
                  <a:lnTo>
                    <a:pt x="32511" y="1553"/>
                  </a:lnTo>
                  <a:lnTo>
                    <a:pt x="32581" y="1812"/>
                  </a:lnTo>
                  <a:lnTo>
                    <a:pt x="32628" y="2071"/>
                  </a:lnTo>
                  <a:lnTo>
                    <a:pt x="32652" y="2353"/>
                  </a:lnTo>
                  <a:lnTo>
                    <a:pt x="32652" y="2353"/>
                  </a:lnTo>
                  <a:close/>
                </a:path>
              </a:pathLst>
            </a:custGeom>
            <a:noFill/>
            <a:ln cap="rnd" cmpd="sng" w="18825">
              <a:solidFill>
                <a:srgbClr val="5D5D6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1" name="Google Shape;1011;p30"/>
            <p:cNvSpPr/>
            <p:nvPr/>
          </p:nvSpPr>
          <p:spPr>
            <a:xfrm>
              <a:off x="4046653" y="4032729"/>
              <a:ext cx="854720" cy="839612"/>
            </a:xfrm>
            <a:custGeom>
              <a:rect b="b" l="l" r="r" t="t"/>
              <a:pathLst>
                <a:path extrusionOk="0" h="27454" w="27948">
                  <a:moveTo>
                    <a:pt x="1" y="0"/>
                  </a:moveTo>
                  <a:lnTo>
                    <a:pt x="236" y="1906"/>
                  </a:lnTo>
                  <a:lnTo>
                    <a:pt x="3223" y="24395"/>
                  </a:lnTo>
                  <a:lnTo>
                    <a:pt x="3506" y="26583"/>
                  </a:lnTo>
                  <a:lnTo>
                    <a:pt x="3553" y="26747"/>
                  </a:lnTo>
                  <a:lnTo>
                    <a:pt x="3623" y="26912"/>
                  </a:lnTo>
                  <a:lnTo>
                    <a:pt x="3717" y="27077"/>
                  </a:lnTo>
                  <a:lnTo>
                    <a:pt x="3835" y="27194"/>
                  </a:lnTo>
                  <a:lnTo>
                    <a:pt x="3976" y="27288"/>
                  </a:lnTo>
                  <a:lnTo>
                    <a:pt x="4141" y="27382"/>
                  </a:lnTo>
                  <a:lnTo>
                    <a:pt x="4306" y="27430"/>
                  </a:lnTo>
                  <a:lnTo>
                    <a:pt x="4494" y="27453"/>
                  </a:lnTo>
                  <a:lnTo>
                    <a:pt x="23454" y="27453"/>
                  </a:lnTo>
                  <a:lnTo>
                    <a:pt x="23643" y="27430"/>
                  </a:lnTo>
                  <a:lnTo>
                    <a:pt x="23807" y="27382"/>
                  </a:lnTo>
                  <a:lnTo>
                    <a:pt x="23972" y="27288"/>
                  </a:lnTo>
                  <a:lnTo>
                    <a:pt x="24113" y="27194"/>
                  </a:lnTo>
                  <a:lnTo>
                    <a:pt x="24231" y="27077"/>
                  </a:lnTo>
                  <a:lnTo>
                    <a:pt x="24325" y="26912"/>
                  </a:lnTo>
                  <a:lnTo>
                    <a:pt x="24395" y="26747"/>
                  </a:lnTo>
                  <a:lnTo>
                    <a:pt x="24442" y="26583"/>
                  </a:lnTo>
                  <a:lnTo>
                    <a:pt x="24725" y="24395"/>
                  </a:lnTo>
                  <a:lnTo>
                    <a:pt x="27712" y="1906"/>
                  </a:lnTo>
                  <a:lnTo>
                    <a:pt x="27947" y="0"/>
                  </a:lnTo>
                  <a:close/>
                </a:path>
              </a:pathLst>
            </a:custGeom>
            <a:solidFill>
              <a:srgbClr val="7E92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2" name="Google Shape;1012;p30"/>
            <p:cNvSpPr/>
            <p:nvPr/>
          </p:nvSpPr>
          <p:spPr>
            <a:xfrm>
              <a:off x="4145218" y="4778733"/>
              <a:ext cx="657585" cy="93582"/>
            </a:xfrm>
            <a:custGeom>
              <a:rect b="b" l="l" r="r" t="t"/>
              <a:pathLst>
                <a:path extrusionOk="0" h="3060" w="21502">
                  <a:moveTo>
                    <a:pt x="0" y="1"/>
                  </a:moveTo>
                  <a:lnTo>
                    <a:pt x="283" y="2189"/>
                  </a:lnTo>
                  <a:lnTo>
                    <a:pt x="330" y="2353"/>
                  </a:lnTo>
                  <a:lnTo>
                    <a:pt x="400" y="2518"/>
                  </a:lnTo>
                  <a:lnTo>
                    <a:pt x="494" y="2683"/>
                  </a:lnTo>
                  <a:lnTo>
                    <a:pt x="612" y="2800"/>
                  </a:lnTo>
                  <a:lnTo>
                    <a:pt x="753" y="2894"/>
                  </a:lnTo>
                  <a:lnTo>
                    <a:pt x="918" y="2988"/>
                  </a:lnTo>
                  <a:lnTo>
                    <a:pt x="1083" y="3036"/>
                  </a:lnTo>
                  <a:lnTo>
                    <a:pt x="1271" y="3059"/>
                  </a:lnTo>
                  <a:lnTo>
                    <a:pt x="20231" y="3059"/>
                  </a:lnTo>
                  <a:lnTo>
                    <a:pt x="20420" y="3036"/>
                  </a:lnTo>
                  <a:lnTo>
                    <a:pt x="20584" y="2988"/>
                  </a:lnTo>
                  <a:lnTo>
                    <a:pt x="20749" y="2894"/>
                  </a:lnTo>
                  <a:lnTo>
                    <a:pt x="20890" y="2800"/>
                  </a:lnTo>
                  <a:lnTo>
                    <a:pt x="21008" y="2683"/>
                  </a:lnTo>
                  <a:lnTo>
                    <a:pt x="21102" y="2518"/>
                  </a:lnTo>
                  <a:lnTo>
                    <a:pt x="21172" y="2353"/>
                  </a:lnTo>
                  <a:lnTo>
                    <a:pt x="21219" y="2189"/>
                  </a:lnTo>
                  <a:lnTo>
                    <a:pt x="21502" y="1"/>
                  </a:lnTo>
                  <a:close/>
                </a:path>
              </a:pathLst>
            </a:custGeom>
            <a:solidFill>
              <a:srgbClr val="6880E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3" name="Google Shape;1013;p30"/>
            <p:cNvSpPr/>
            <p:nvPr/>
          </p:nvSpPr>
          <p:spPr>
            <a:xfrm>
              <a:off x="4046653" y="4032729"/>
              <a:ext cx="854720" cy="58290"/>
            </a:xfrm>
            <a:custGeom>
              <a:rect b="b" l="l" r="r" t="t"/>
              <a:pathLst>
                <a:path extrusionOk="0" h="1906" w="27948">
                  <a:moveTo>
                    <a:pt x="1" y="0"/>
                  </a:moveTo>
                  <a:lnTo>
                    <a:pt x="236" y="1906"/>
                  </a:lnTo>
                  <a:lnTo>
                    <a:pt x="27712" y="1906"/>
                  </a:lnTo>
                  <a:lnTo>
                    <a:pt x="27947" y="0"/>
                  </a:lnTo>
                  <a:close/>
                </a:path>
              </a:pathLst>
            </a:custGeom>
            <a:solidFill>
              <a:srgbClr val="6880E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4" name="Google Shape;1014;p30"/>
            <p:cNvSpPr/>
            <p:nvPr/>
          </p:nvSpPr>
          <p:spPr>
            <a:xfrm>
              <a:off x="4046653" y="4032729"/>
              <a:ext cx="854720" cy="839612"/>
            </a:xfrm>
            <a:custGeom>
              <a:rect b="b" l="l" r="r" t="t"/>
              <a:pathLst>
                <a:path extrusionOk="0" fill="none" h="27454" w="27948">
                  <a:moveTo>
                    <a:pt x="27947" y="0"/>
                  </a:moveTo>
                  <a:lnTo>
                    <a:pt x="24725" y="24395"/>
                  </a:lnTo>
                  <a:lnTo>
                    <a:pt x="24442" y="26583"/>
                  </a:lnTo>
                  <a:lnTo>
                    <a:pt x="24442" y="26583"/>
                  </a:lnTo>
                  <a:lnTo>
                    <a:pt x="24395" y="26747"/>
                  </a:lnTo>
                  <a:lnTo>
                    <a:pt x="24325" y="26912"/>
                  </a:lnTo>
                  <a:lnTo>
                    <a:pt x="24231" y="27077"/>
                  </a:lnTo>
                  <a:lnTo>
                    <a:pt x="24113" y="27194"/>
                  </a:lnTo>
                  <a:lnTo>
                    <a:pt x="23972" y="27288"/>
                  </a:lnTo>
                  <a:lnTo>
                    <a:pt x="23807" y="27382"/>
                  </a:lnTo>
                  <a:lnTo>
                    <a:pt x="23643" y="27430"/>
                  </a:lnTo>
                  <a:lnTo>
                    <a:pt x="23454" y="27453"/>
                  </a:lnTo>
                  <a:lnTo>
                    <a:pt x="4494" y="27453"/>
                  </a:lnTo>
                  <a:lnTo>
                    <a:pt x="4494" y="27453"/>
                  </a:lnTo>
                  <a:lnTo>
                    <a:pt x="4306" y="27430"/>
                  </a:lnTo>
                  <a:lnTo>
                    <a:pt x="4141" y="27382"/>
                  </a:lnTo>
                  <a:lnTo>
                    <a:pt x="3976" y="27288"/>
                  </a:lnTo>
                  <a:lnTo>
                    <a:pt x="3835" y="27194"/>
                  </a:lnTo>
                  <a:lnTo>
                    <a:pt x="3717" y="27077"/>
                  </a:lnTo>
                  <a:lnTo>
                    <a:pt x="3623" y="26912"/>
                  </a:lnTo>
                  <a:lnTo>
                    <a:pt x="3553" y="26747"/>
                  </a:lnTo>
                  <a:lnTo>
                    <a:pt x="3506" y="26583"/>
                  </a:lnTo>
                  <a:lnTo>
                    <a:pt x="3223" y="24395"/>
                  </a:lnTo>
                  <a:lnTo>
                    <a:pt x="1" y="0"/>
                  </a:lnTo>
                  <a:lnTo>
                    <a:pt x="27947" y="0"/>
                  </a:lnTo>
                  <a:close/>
                </a:path>
              </a:pathLst>
            </a:custGeom>
            <a:noFill/>
            <a:ln cap="rnd" cmpd="sng" w="18825">
              <a:solidFill>
                <a:srgbClr val="5D5D6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5" name="Google Shape;1015;p30"/>
            <p:cNvSpPr/>
            <p:nvPr/>
          </p:nvSpPr>
          <p:spPr>
            <a:xfrm>
              <a:off x="4288369" y="4395303"/>
              <a:ext cx="184932" cy="164045"/>
            </a:xfrm>
            <a:custGeom>
              <a:rect b="b" l="l" r="r" t="t"/>
              <a:pathLst>
                <a:path extrusionOk="0" h="5364" w="6047">
                  <a:moveTo>
                    <a:pt x="2871" y="0"/>
                  </a:moveTo>
                  <a:lnTo>
                    <a:pt x="2753" y="24"/>
                  </a:lnTo>
                  <a:lnTo>
                    <a:pt x="1600" y="377"/>
                  </a:lnTo>
                  <a:lnTo>
                    <a:pt x="1483" y="424"/>
                  </a:lnTo>
                  <a:lnTo>
                    <a:pt x="1389" y="494"/>
                  </a:lnTo>
                  <a:lnTo>
                    <a:pt x="1318" y="565"/>
                  </a:lnTo>
                  <a:lnTo>
                    <a:pt x="1248" y="659"/>
                  </a:lnTo>
                  <a:lnTo>
                    <a:pt x="1224" y="777"/>
                  </a:lnTo>
                  <a:lnTo>
                    <a:pt x="1200" y="871"/>
                  </a:lnTo>
                  <a:lnTo>
                    <a:pt x="1200" y="988"/>
                  </a:lnTo>
                  <a:lnTo>
                    <a:pt x="1224" y="1106"/>
                  </a:lnTo>
                  <a:lnTo>
                    <a:pt x="1248" y="1200"/>
                  </a:lnTo>
                  <a:lnTo>
                    <a:pt x="1295" y="1271"/>
                  </a:lnTo>
                  <a:lnTo>
                    <a:pt x="1412" y="1412"/>
                  </a:lnTo>
                  <a:lnTo>
                    <a:pt x="1577" y="1482"/>
                  </a:lnTo>
                  <a:lnTo>
                    <a:pt x="1742" y="1529"/>
                  </a:lnTo>
                  <a:lnTo>
                    <a:pt x="71" y="4494"/>
                  </a:lnTo>
                  <a:lnTo>
                    <a:pt x="24" y="4635"/>
                  </a:lnTo>
                  <a:lnTo>
                    <a:pt x="1" y="4776"/>
                  </a:lnTo>
                  <a:lnTo>
                    <a:pt x="24" y="4917"/>
                  </a:lnTo>
                  <a:lnTo>
                    <a:pt x="71" y="5058"/>
                  </a:lnTo>
                  <a:lnTo>
                    <a:pt x="165" y="5199"/>
                  </a:lnTo>
                  <a:lnTo>
                    <a:pt x="283" y="5270"/>
                  </a:lnTo>
                  <a:lnTo>
                    <a:pt x="424" y="5340"/>
                  </a:lnTo>
                  <a:lnTo>
                    <a:pt x="589" y="5364"/>
                  </a:lnTo>
                  <a:lnTo>
                    <a:pt x="5458" y="5364"/>
                  </a:lnTo>
                  <a:lnTo>
                    <a:pt x="5576" y="5340"/>
                  </a:lnTo>
                  <a:lnTo>
                    <a:pt x="5694" y="5317"/>
                  </a:lnTo>
                  <a:lnTo>
                    <a:pt x="5788" y="5246"/>
                  </a:lnTo>
                  <a:lnTo>
                    <a:pt x="5882" y="5176"/>
                  </a:lnTo>
                  <a:lnTo>
                    <a:pt x="5952" y="5105"/>
                  </a:lnTo>
                  <a:lnTo>
                    <a:pt x="5999" y="5011"/>
                  </a:lnTo>
                  <a:lnTo>
                    <a:pt x="6023" y="4893"/>
                  </a:lnTo>
                  <a:lnTo>
                    <a:pt x="6046" y="4776"/>
                  </a:lnTo>
                  <a:lnTo>
                    <a:pt x="6023" y="4658"/>
                  </a:lnTo>
                  <a:lnTo>
                    <a:pt x="5999" y="4541"/>
                  </a:lnTo>
                  <a:lnTo>
                    <a:pt x="5952" y="4447"/>
                  </a:lnTo>
                  <a:lnTo>
                    <a:pt x="5882" y="4352"/>
                  </a:lnTo>
                  <a:lnTo>
                    <a:pt x="5788" y="4282"/>
                  </a:lnTo>
                  <a:lnTo>
                    <a:pt x="5694" y="4235"/>
                  </a:lnTo>
                  <a:lnTo>
                    <a:pt x="5576" y="4211"/>
                  </a:lnTo>
                  <a:lnTo>
                    <a:pt x="5458" y="4188"/>
                  </a:lnTo>
                  <a:lnTo>
                    <a:pt x="1577" y="4188"/>
                  </a:lnTo>
                  <a:lnTo>
                    <a:pt x="2730" y="2141"/>
                  </a:lnTo>
                  <a:lnTo>
                    <a:pt x="2824" y="2235"/>
                  </a:lnTo>
                  <a:lnTo>
                    <a:pt x="2941" y="2282"/>
                  </a:lnTo>
                  <a:lnTo>
                    <a:pt x="3059" y="2329"/>
                  </a:lnTo>
                  <a:lnTo>
                    <a:pt x="3200" y="2353"/>
                  </a:lnTo>
                  <a:lnTo>
                    <a:pt x="3318" y="2329"/>
                  </a:lnTo>
                  <a:lnTo>
                    <a:pt x="3435" y="2306"/>
                  </a:lnTo>
                  <a:lnTo>
                    <a:pt x="3529" y="2235"/>
                  </a:lnTo>
                  <a:lnTo>
                    <a:pt x="3623" y="2165"/>
                  </a:lnTo>
                  <a:lnTo>
                    <a:pt x="3694" y="2071"/>
                  </a:lnTo>
                  <a:lnTo>
                    <a:pt x="3741" y="1976"/>
                  </a:lnTo>
                  <a:lnTo>
                    <a:pt x="3765" y="1882"/>
                  </a:lnTo>
                  <a:lnTo>
                    <a:pt x="3765" y="1765"/>
                  </a:lnTo>
                  <a:lnTo>
                    <a:pt x="3765" y="1647"/>
                  </a:lnTo>
                  <a:lnTo>
                    <a:pt x="3506" y="447"/>
                  </a:lnTo>
                  <a:lnTo>
                    <a:pt x="3459" y="353"/>
                  </a:lnTo>
                  <a:lnTo>
                    <a:pt x="3412" y="236"/>
                  </a:lnTo>
                  <a:lnTo>
                    <a:pt x="3318" y="142"/>
                  </a:lnTo>
                  <a:lnTo>
                    <a:pt x="3224" y="71"/>
                  </a:lnTo>
                  <a:lnTo>
                    <a:pt x="3106" y="24"/>
                  </a:lnTo>
                  <a:lnTo>
                    <a:pt x="29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6" name="Google Shape;1016;p30"/>
            <p:cNvSpPr/>
            <p:nvPr/>
          </p:nvSpPr>
          <p:spPr>
            <a:xfrm>
              <a:off x="4495559" y="4406098"/>
              <a:ext cx="169825" cy="178449"/>
            </a:xfrm>
            <a:custGeom>
              <a:rect b="b" l="l" r="r" t="t"/>
              <a:pathLst>
                <a:path extrusionOk="0" h="5835" w="5553">
                  <a:moveTo>
                    <a:pt x="2753" y="0"/>
                  </a:moveTo>
                  <a:lnTo>
                    <a:pt x="2635" y="24"/>
                  </a:lnTo>
                  <a:lnTo>
                    <a:pt x="2518" y="71"/>
                  </a:lnTo>
                  <a:lnTo>
                    <a:pt x="2424" y="141"/>
                  </a:lnTo>
                  <a:lnTo>
                    <a:pt x="2353" y="236"/>
                  </a:lnTo>
                  <a:lnTo>
                    <a:pt x="2283" y="330"/>
                  </a:lnTo>
                  <a:lnTo>
                    <a:pt x="2259" y="424"/>
                  </a:lnTo>
                  <a:lnTo>
                    <a:pt x="2236" y="541"/>
                  </a:lnTo>
                  <a:lnTo>
                    <a:pt x="2236" y="659"/>
                  </a:lnTo>
                  <a:lnTo>
                    <a:pt x="2259" y="777"/>
                  </a:lnTo>
                  <a:lnTo>
                    <a:pt x="2306" y="871"/>
                  </a:lnTo>
                  <a:lnTo>
                    <a:pt x="3976" y="3835"/>
                  </a:lnTo>
                  <a:lnTo>
                    <a:pt x="2024" y="3835"/>
                  </a:lnTo>
                  <a:lnTo>
                    <a:pt x="2047" y="3670"/>
                  </a:lnTo>
                  <a:lnTo>
                    <a:pt x="2047" y="3505"/>
                  </a:lnTo>
                  <a:lnTo>
                    <a:pt x="2000" y="3341"/>
                  </a:lnTo>
                  <a:lnTo>
                    <a:pt x="1906" y="3200"/>
                  </a:lnTo>
                  <a:lnTo>
                    <a:pt x="1812" y="3129"/>
                  </a:lnTo>
                  <a:lnTo>
                    <a:pt x="1718" y="3058"/>
                  </a:lnTo>
                  <a:lnTo>
                    <a:pt x="1624" y="3035"/>
                  </a:lnTo>
                  <a:lnTo>
                    <a:pt x="1506" y="3011"/>
                  </a:lnTo>
                  <a:lnTo>
                    <a:pt x="1389" y="3011"/>
                  </a:lnTo>
                  <a:lnTo>
                    <a:pt x="1271" y="3058"/>
                  </a:lnTo>
                  <a:lnTo>
                    <a:pt x="1177" y="3105"/>
                  </a:lnTo>
                  <a:lnTo>
                    <a:pt x="1083" y="3176"/>
                  </a:lnTo>
                  <a:lnTo>
                    <a:pt x="189" y="3999"/>
                  </a:lnTo>
                  <a:lnTo>
                    <a:pt x="118" y="4070"/>
                  </a:lnTo>
                  <a:lnTo>
                    <a:pt x="48" y="4188"/>
                  </a:lnTo>
                  <a:lnTo>
                    <a:pt x="24" y="4305"/>
                  </a:lnTo>
                  <a:lnTo>
                    <a:pt x="1" y="4423"/>
                  </a:lnTo>
                  <a:lnTo>
                    <a:pt x="24" y="4540"/>
                  </a:lnTo>
                  <a:lnTo>
                    <a:pt x="48" y="4658"/>
                  </a:lnTo>
                  <a:lnTo>
                    <a:pt x="118" y="4752"/>
                  </a:lnTo>
                  <a:lnTo>
                    <a:pt x="189" y="4846"/>
                  </a:lnTo>
                  <a:lnTo>
                    <a:pt x="1083" y="5670"/>
                  </a:lnTo>
                  <a:lnTo>
                    <a:pt x="1177" y="5740"/>
                  </a:lnTo>
                  <a:lnTo>
                    <a:pt x="1271" y="5787"/>
                  </a:lnTo>
                  <a:lnTo>
                    <a:pt x="1365" y="5811"/>
                  </a:lnTo>
                  <a:lnTo>
                    <a:pt x="1483" y="5834"/>
                  </a:lnTo>
                  <a:lnTo>
                    <a:pt x="1600" y="5811"/>
                  </a:lnTo>
                  <a:lnTo>
                    <a:pt x="1718" y="5787"/>
                  </a:lnTo>
                  <a:lnTo>
                    <a:pt x="1812" y="5717"/>
                  </a:lnTo>
                  <a:lnTo>
                    <a:pt x="1906" y="5646"/>
                  </a:lnTo>
                  <a:lnTo>
                    <a:pt x="2000" y="5481"/>
                  </a:lnTo>
                  <a:lnTo>
                    <a:pt x="2047" y="5340"/>
                  </a:lnTo>
                  <a:lnTo>
                    <a:pt x="2047" y="5176"/>
                  </a:lnTo>
                  <a:lnTo>
                    <a:pt x="2024" y="5011"/>
                  </a:lnTo>
                  <a:lnTo>
                    <a:pt x="4964" y="5011"/>
                  </a:lnTo>
                  <a:lnTo>
                    <a:pt x="5129" y="4987"/>
                  </a:lnTo>
                  <a:lnTo>
                    <a:pt x="5270" y="4917"/>
                  </a:lnTo>
                  <a:lnTo>
                    <a:pt x="5388" y="4846"/>
                  </a:lnTo>
                  <a:lnTo>
                    <a:pt x="5482" y="4705"/>
                  </a:lnTo>
                  <a:lnTo>
                    <a:pt x="5529" y="4564"/>
                  </a:lnTo>
                  <a:lnTo>
                    <a:pt x="5552" y="4423"/>
                  </a:lnTo>
                  <a:lnTo>
                    <a:pt x="5529" y="4282"/>
                  </a:lnTo>
                  <a:lnTo>
                    <a:pt x="5482" y="4141"/>
                  </a:lnTo>
                  <a:lnTo>
                    <a:pt x="3318" y="306"/>
                  </a:lnTo>
                  <a:lnTo>
                    <a:pt x="3247" y="212"/>
                  </a:lnTo>
                  <a:lnTo>
                    <a:pt x="3177" y="118"/>
                  </a:lnTo>
                  <a:lnTo>
                    <a:pt x="3082" y="71"/>
                  </a:lnTo>
                  <a:lnTo>
                    <a:pt x="2965" y="24"/>
                  </a:lnTo>
                  <a:lnTo>
                    <a:pt x="28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7" name="Google Shape;1017;p30"/>
            <p:cNvSpPr/>
            <p:nvPr/>
          </p:nvSpPr>
          <p:spPr>
            <a:xfrm>
              <a:off x="4387667" y="4212579"/>
              <a:ext cx="190682" cy="167653"/>
            </a:xfrm>
            <a:custGeom>
              <a:rect b="b" l="l" r="r" t="t"/>
              <a:pathLst>
                <a:path extrusionOk="0" h="5482" w="6235">
                  <a:moveTo>
                    <a:pt x="2917" y="0"/>
                  </a:moveTo>
                  <a:lnTo>
                    <a:pt x="2752" y="24"/>
                  </a:lnTo>
                  <a:lnTo>
                    <a:pt x="2611" y="94"/>
                  </a:lnTo>
                  <a:lnTo>
                    <a:pt x="2494" y="188"/>
                  </a:lnTo>
                  <a:lnTo>
                    <a:pt x="2400" y="306"/>
                  </a:lnTo>
                  <a:lnTo>
                    <a:pt x="94" y="4423"/>
                  </a:lnTo>
                  <a:lnTo>
                    <a:pt x="47" y="4540"/>
                  </a:lnTo>
                  <a:lnTo>
                    <a:pt x="24" y="4658"/>
                  </a:lnTo>
                  <a:lnTo>
                    <a:pt x="0" y="4752"/>
                  </a:lnTo>
                  <a:lnTo>
                    <a:pt x="24" y="4870"/>
                  </a:lnTo>
                  <a:lnTo>
                    <a:pt x="71" y="4964"/>
                  </a:lnTo>
                  <a:lnTo>
                    <a:pt x="141" y="5081"/>
                  </a:lnTo>
                  <a:lnTo>
                    <a:pt x="212" y="5152"/>
                  </a:lnTo>
                  <a:lnTo>
                    <a:pt x="306" y="5223"/>
                  </a:lnTo>
                  <a:lnTo>
                    <a:pt x="424" y="5270"/>
                  </a:lnTo>
                  <a:lnTo>
                    <a:pt x="518" y="5293"/>
                  </a:lnTo>
                  <a:lnTo>
                    <a:pt x="635" y="5293"/>
                  </a:lnTo>
                  <a:lnTo>
                    <a:pt x="753" y="5270"/>
                  </a:lnTo>
                  <a:lnTo>
                    <a:pt x="847" y="5246"/>
                  </a:lnTo>
                  <a:lnTo>
                    <a:pt x="941" y="5176"/>
                  </a:lnTo>
                  <a:lnTo>
                    <a:pt x="1035" y="5105"/>
                  </a:lnTo>
                  <a:lnTo>
                    <a:pt x="1106" y="5011"/>
                  </a:lnTo>
                  <a:lnTo>
                    <a:pt x="2917" y="1788"/>
                  </a:lnTo>
                  <a:lnTo>
                    <a:pt x="4093" y="3882"/>
                  </a:lnTo>
                  <a:lnTo>
                    <a:pt x="3952" y="3929"/>
                  </a:lnTo>
                  <a:lnTo>
                    <a:pt x="3835" y="3999"/>
                  </a:lnTo>
                  <a:lnTo>
                    <a:pt x="3717" y="4093"/>
                  </a:lnTo>
                  <a:lnTo>
                    <a:pt x="3646" y="4235"/>
                  </a:lnTo>
                  <a:lnTo>
                    <a:pt x="3599" y="4352"/>
                  </a:lnTo>
                  <a:lnTo>
                    <a:pt x="3599" y="4470"/>
                  </a:lnTo>
                  <a:lnTo>
                    <a:pt x="3623" y="4587"/>
                  </a:lnTo>
                  <a:lnTo>
                    <a:pt x="3646" y="4682"/>
                  </a:lnTo>
                  <a:lnTo>
                    <a:pt x="3693" y="4776"/>
                  </a:lnTo>
                  <a:lnTo>
                    <a:pt x="3788" y="4870"/>
                  </a:lnTo>
                  <a:lnTo>
                    <a:pt x="3858" y="4940"/>
                  </a:lnTo>
                  <a:lnTo>
                    <a:pt x="3976" y="4987"/>
                  </a:lnTo>
                  <a:lnTo>
                    <a:pt x="5105" y="5434"/>
                  </a:lnTo>
                  <a:lnTo>
                    <a:pt x="5199" y="5458"/>
                  </a:lnTo>
                  <a:lnTo>
                    <a:pt x="5317" y="5481"/>
                  </a:lnTo>
                  <a:lnTo>
                    <a:pt x="5434" y="5458"/>
                  </a:lnTo>
                  <a:lnTo>
                    <a:pt x="5575" y="5411"/>
                  </a:lnTo>
                  <a:lnTo>
                    <a:pt x="5669" y="5340"/>
                  </a:lnTo>
                  <a:lnTo>
                    <a:pt x="5764" y="5270"/>
                  </a:lnTo>
                  <a:lnTo>
                    <a:pt x="5834" y="5176"/>
                  </a:lnTo>
                  <a:lnTo>
                    <a:pt x="5881" y="5058"/>
                  </a:lnTo>
                  <a:lnTo>
                    <a:pt x="6211" y="3882"/>
                  </a:lnTo>
                  <a:lnTo>
                    <a:pt x="6234" y="3788"/>
                  </a:lnTo>
                  <a:lnTo>
                    <a:pt x="6234" y="3670"/>
                  </a:lnTo>
                  <a:lnTo>
                    <a:pt x="6211" y="3552"/>
                  </a:lnTo>
                  <a:lnTo>
                    <a:pt x="6163" y="3458"/>
                  </a:lnTo>
                  <a:lnTo>
                    <a:pt x="6116" y="3364"/>
                  </a:lnTo>
                  <a:lnTo>
                    <a:pt x="6022" y="3270"/>
                  </a:lnTo>
                  <a:lnTo>
                    <a:pt x="5928" y="3223"/>
                  </a:lnTo>
                  <a:lnTo>
                    <a:pt x="5834" y="3176"/>
                  </a:lnTo>
                  <a:lnTo>
                    <a:pt x="5740" y="3152"/>
                  </a:lnTo>
                  <a:lnTo>
                    <a:pt x="5552" y="3152"/>
                  </a:lnTo>
                  <a:lnTo>
                    <a:pt x="5458" y="3176"/>
                  </a:lnTo>
                  <a:lnTo>
                    <a:pt x="5293" y="3270"/>
                  </a:lnTo>
                  <a:lnTo>
                    <a:pt x="5223" y="3341"/>
                  </a:lnTo>
                  <a:lnTo>
                    <a:pt x="5175" y="3411"/>
                  </a:lnTo>
                  <a:lnTo>
                    <a:pt x="3435" y="306"/>
                  </a:lnTo>
                  <a:lnTo>
                    <a:pt x="3341" y="188"/>
                  </a:lnTo>
                  <a:lnTo>
                    <a:pt x="3223" y="94"/>
                  </a:lnTo>
                  <a:lnTo>
                    <a:pt x="3082" y="24"/>
                  </a:lnTo>
                  <a:lnTo>
                    <a:pt x="29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8" name="Google Shape;1018;p30"/>
            <p:cNvSpPr/>
            <p:nvPr/>
          </p:nvSpPr>
          <p:spPr>
            <a:xfrm>
              <a:off x="4270388" y="4377321"/>
              <a:ext cx="220897" cy="199306"/>
            </a:xfrm>
            <a:custGeom>
              <a:rect b="b" l="l" r="r" t="t"/>
              <a:pathLst>
                <a:path extrusionOk="0" h="6517" w="7223">
                  <a:moveTo>
                    <a:pt x="3529" y="588"/>
                  </a:moveTo>
                  <a:lnTo>
                    <a:pt x="3670" y="612"/>
                  </a:lnTo>
                  <a:lnTo>
                    <a:pt x="3812" y="659"/>
                  </a:lnTo>
                  <a:lnTo>
                    <a:pt x="3906" y="730"/>
                  </a:lnTo>
                  <a:lnTo>
                    <a:pt x="4000" y="824"/>
                  </a:lnTo>
                  <a:lnTo>
                    <a:pt x="4047" y="941"/>
                  </a:lnTo>
                  <a:lnTo>
                    <a:pt x="4094" y="1035"/>
                  </a:lnTo>
                  <a:lnTo>
                    <a:pt x="4353" y="2235"/>
                  </a:lnTo>
                  <a:lnTo>
                    <a:pt x="4353" y="2353"/>
                  </a:lnTo>
                  <a:lnTo>
                    <a:pt x="4353" y="2470"/>
                  </a:lnTo>
                  <a:lnTo>
                    <a:pt x="4329" y="2564"/>
                  </a:lnTo>
                  <a:lnTo>
                    <a:pt x="4282" y="2659"/>
                  </a:lnTo>
                  <a:lnTo>
                    <a:pt x="4211" y="2753"/>
                  </a:lnTo>
                  <a:lnTo>
                    <a:pt x="4117" y="2823"/>
                  </a:lnTo>
                  <a:lnTo>
                    <a:pt x="4023" y="2894"/>
                  </a:lnTo>
                  <a:lnTo>
                    <a:pt x="3906" y="2917"/>
                  </a:lnTo>
                  <a:lnTo>
                    <a:pt x="3788" y="2941"/>
                  </a:lnTo>
                  <a:lnTo>
                    <a:pt x="3647" y="2917"/>
                  </a:lnTo>
                  <a:lnTo>
                    <a:pt x="3529" y="2870"/>
                  </a:lnTo>
                  <a:lnTo>
                    <a:pt x="3412" y="2823"/>
                  </a:lnTo>
                  <a:lnTo>
                    <a:pt x="3318" y="2729"/>
                  </a:lnTo>
                  <a:lnTo>
                    <a:pt x="2165" y="4776"/>
                  </a:lnTo>
                  <a:lnTo>
                    <a:pt x="6046" y="4776"/>
                  </a:lnTo>
                  <a:lnTo>
                    <a:pt x="6164" y="4799"/>
                  </a:lnTo>
                  <a:lnTo>
                    <a:pt x="6282" y="4823"/>
                  </a:lnTo>
                  <a:lnTo>
                    <a:pt x="6376" y="4870"/>
                  </a:lnTo>
                  <a:lnTo>
                    <a:pt x="6470" y="4940"/>
                  </a:lnTo>
                  <a:lnTo>
                    <a:pt x="6540" y="5035"/>
                  </a:lnTo>
                  <a:lnTo>
                    <a:pt x="6587" y="5129"/>
                  </a:lnTo>
                  <a:lnTo>
                    <a:pt x="6611" y="5246"/>
                  </a:lnTo>
                  <a:lnTo>
                    <a:pt x="6634" y="5364"/>
                  </a:lnTo>
                  <a:lnTo>
                    <a:pt x="6611" y="5481"/>
                  </a:lnTo>
                  <a:lnTo>
                    <a:pt x="6587" y="5599"/>
                  </a:lnTo>
                  <a:lnTo>
                    <a:pt x="6540" y="5693"/>
                  </a:lnTo>
                  <a:lnTo>
                    <a:pt x="6470" y="5764"/>
                  </a:lnTo>
                  <a:lnTo>
                    <a:pt x="6376" y="5834"/>
                  </a:lnTo>
                  <a:lnTo>
                    <a:pt x="6282" y="5905"/>
                  </a:lnTo>
                  <a:lnTo>
                    <a:pt x="6164" y="5928"/>
                  </a:lnTo>
                  <a:lnTo>
                    <a:pt x="6046" y="5952"/>
                  </a:lnTo>
                  <a:lnTo>
                    <a:pt x="1177" y="5952"/>
                  </a:lnTo>
                  <a:lnTo>
                    <a:pt x="1012" y="5928"/>
                  </a:lnTo>
                  <a:lnTo>
                    <a:pt x="871" y="5858"/>
                  </a:lnTo>
                  <a:lnTo>
                    <a:pt x="753" y="5787"/>
                  </a:lnTo>
                  <a:lnTo>
                    <a:pt x="659" y="5646"/>
                  </a:lnTo>
                  <a:lnTo>
                    <a:pt x="612" y="5505"/>
                  </a:lnTo>
                  <a:lnTo>
                    <a:pt x="589" y="5364"/>
                  </a:lnTo>
                  <a:lnTo>
                    <a:pt x="612" y="5223"/>
                  </a:lnTo>
                  <a:lnTo>
                    <a:pt x="659" y="5082"/>
                  </a:lnTo>
                  <a:lnTo>
                    <a:pt x="2330" y="2117"/>
                  </a:lnTo>
                  <a:lnTo>
                    <a:pt x="2165" y="2070"/>
                  </a:lnTo>
                  <a:lnTo>
                    <a:pt x="2000" y="2000"/>
                  </a:lnTo>
                  <a:lnTo>
                    <a:pt x="1883" y="1859"/>
                  </a:lnTo>
                  <a:lnTo>
                    <a:pt x="1836" y="1788"/>
                  </a:lnTo>
                  <a:lnTo>
                    <a:pt x="1812" y="1694"/>
                  </a:lnTo>
                  <a:lnTo>
                    <a:pt x="1788" y="1576"/>
                  </a:lnTo>
                  <a:lnTo>
                    <a:pt x="1788" y="1459"/>
                  </a:lnTo>
                  <a:lnTo>
                    <a:pt x="1812" y="1365"/>
                  </a:lnTo>
                  <a:lnTo>
                    <a:pt x="1836" y="1247"/>
                  </a:lnTo>
                  <a:lnTo>
                    <a:pt x="1906" y="1153"/>
                  </a:lnTo>
                  <a:lnTo>
                    <a:pt x="1977" y="1082"/>
                  </a:lnTo>
                  <a:lnTo>
                    <a:pt x="2071" y="1012"/>
                  </a:lnTo>
                  <a:lnTo>
                    <a:pt x="2188" y="965"/>
                  </a:lnTo>
                  <a:lnTo>
                    <a:pt x="3341" y="612"/>
                  </a:lnTo>
                  <a:lnTo>
                    <a:pt x="3529" y="588"/>
                  </a:lnTo>
                  <a:close/>
                  <a:moveTo>
                    <a:pt x="3529" y="0"/>
                  </a:moveTo>
                  <a:lnTo>
                    <a:pt x="3341" y="24"/>
                  </a:lnTo>
                  <a:lnTo>
                    <a:pt x="3176" y="47"/>
                  </a:lnTo>
                  <a:lnTo>
                    <a:pt x="2024" y="424"/>
                  </a:lnTo>
                  <a:lnTo>
                    <a:pt x="1812" y="494"/>
                  </a:lnTo>
                  <a:lnTo>
                    <a:pt x="1624" y="635"/>
                  </a:lnTo>
                  <a:lnTo>
                    <a:pt x="1459" y="800"/>
                  </a:lnTo>
                  <a:lnTo>
                    <a:pt x="1342" y="988"/>
                  </a:lnTo>
                  <a:lnTo>
                    <a:pt x="1247" y="1200"/>
                  </a:lnTo>
                  <a:lnTo>
                    <a:pt x="1200" y="1412"/>
                  </a:lnTo>
                  <a:lnTo>
                    <a:pt x="1200" y="1647"/>
                  </a:lnTo>
                  <a:lnTo>
                    <a:pt x="1247" y="1882"/>
                  </a:lnTo>
                  <a:lnTo>
                    <a:pt x="1294" y="2000"/>
                  </a:lnTo>
                  <a:lnTo>
                    <a:pt x="1365" y="2117"/>
                  </a:lnTo>
                  <a:lnTo>
                    <a:pt x="1436" y="2235"/>
                  </a:lnTo>
                  <a:lnTo>
                    <a:pt x="1530" y="2353"/>
                  </a:lnTo>
                  <a:lnTo>
                    <a:pt x="142" y="4799"/>
                  </a:lnTo>
                  <a:lnTo>
                    <a:pt x="95" y="4917"/>
                  </a:lnTo>
                  <a:lnTo>
                    <a:pt x="48" y="5082"/>
                  </a:lnTo>
                  <a:lnTo>
                    <a:pt x="1" y="5223"/>
                  </a:lnTo>
                  <a:lnTo>
                    <a:pt x="1" y="5364"/>
                  </a:lnTo>
                  <a:lnTo>
                    <a:pt x="24" y="5529"/>
                  </a:lnTo>
                  <a:lnTo>
                    <a:pt x="48" y="5670"/>
                  </a:lnTo>
                  <a:lnTo>
                    <a:pt x="95" y="5811"/>
                  </a:lnTo>
                  <a:lnTo>
                    <a:pt x="165" y="5952"/>
                  </a:lnTo>
                  <a:lnTo>
                    <a:pt x="259" y="6070"/>
                  </a:lnTo>
                  <a:lnTo>
                    <a:pt x="354" y="6187"/>
                  </a:lnTo>
                  <a:lnTo>
                    <a:pt x="471" y="6281"/>
                  </a:lnTo>
                  <a:lnTo>
                    <a:pt x="589" y="6375"/>
                  </a:lnTo>
                  <a:lnTo>
                    <a:pt x="730" y="6446"/>
                  </a:lnTo>
                  <a:lnTo>
                    <a:pt x="871" y="6493"/>
                  </a:lnTo>
                  <a:lnTo>
                    <a:pt x="1012" y="6517"/>
                  </a:lnTo>
                  <a:lnTo>
                    <a:pt x="6046" y="6517"/>
                  </a:lnTo>
                  <a:lnTo>
                    <a:pt x="6282" y="6493"/>
                  </a:lnTo>
                  <a:lnTo>
                    <a:pt x="6493" y="6446"/>
                  </a:lnTo>
                  <a:lnTo>
                    <a:pt x="6705" y="6328"/>
                  </a:lnTo>
                  <a:lnTo>
                    <a:pt x="6870" y="6187"/>
                  </a:lnTo>
                  <a:lnTo>
                    <a:pt x="7011" y="6023"/>
                  </a:lnTo>
                  <a:lnTo>
                    <a:pt x="7129" y="5811"/>
                  </a:lnTo>
                  <a:lnTo>
                    <a:pt x="7199" y="5599"/>
                  </a:lnTo>
                  <a:lnTo>
                    <a:pt x="7223" y="5364"/>
                  </a:lnTo>
                  <a:lnTo>
                    <a:pt x="7199" y="5129"/>
                  </a:lnTo>
                  <a:lnTo>
                    <a:pt x="7129" y="4917"/>
                  </a:lnTo>
                  <a:lnTo>
                    <a:pt x="7011" y="4705"/>
                  </a:lnTo>
                  <a:lnTo>
                    <a:pt x="6870" y="4541"/>
                  </a:lnTo>
                  <a:lnTo>
                    <a:pt x="6705" y="4399"/>
                  </a:lnTo>
                  <a:lnTo>
                    <a:pt x="6493" y="4282"/>
                  </a:lnTo>
                  <a:lnTo>
                    <a:pt x="6282" y="4211"/>
                  </a:lnTo>
                  <a:lnTo>
                    <a:pt x="6046" y="4188"/>
                  </a:lnTo>
                  <a:lnTo>
                    <a:pt x="3153" y="4188"/>
                  </a:lnTo>
                  <a:lnTo>
                    <a:pt x="3553" y="3505"/>
                  </a:lnTo>
                  <a:lnTo>
                    <a:pt x="3788" y="3529"/>
                  </a:lnTo>
                  <a:lnTo>
                    <a:pt x="4023" y="3482"/>
                  </a:lnTo>
                  <a:lnTo>
                    <a:pt x="4259" y="3411"/>
                  </a:lnTo>
                  <a:lnTo>
                    <a:pt x="4447" y="3317"/>
                  </a:lnTo>
                  <a:lnTo>
                    <a:pt x="4635" y="3153"/>
                  </a:lnTo>
                  <a:lnTo>
                    <a:pt x="4753" y="2988"/>
                  </a:lnTo>
                  <a:lnTo>
                    <a:pt x="4870" y="2776"/>
                  </a:lnTo>
                  <a:lnTo>
                    <a:pt x="4917" y="2564"/>
                  </a:lnTo>
                  <a:lnTo>
                    <a:pt x="4941" y="2329"/>
                  </a:lnTo>
                  <a:lnTo>
                    <a:pt x="4917" y="2094"/>
                  </a:lnTo>
                  <a:lnTo>
                    <a:pt x="4658" y="918"/>
                  </a:lnTo>
                  <a:lnTo>
                    <a:pt x="4588" y="683"/>
                  </a:lnTo>
                  <a:lnTo>
                    <a:pt x="4470" y="494"/>
                  </a:lnTo>
                  <a:lnTo>
                    <a:pt x="4306" y="306"/>
                  </a:lnTo>
                  <a:lnTo>
                    <a:pt x="4117" y="165"/>
                  </a:lnTo>
                  <a:lnTo>
                    <a:pt x="3976" y="94"/>
                  </a:lnTo>
                  <a:lnTo>
                    <a:pt x="3812" y="47"/>
                  </a:lnTo>
                  <a:lnTo>
                    <a:pt x="3670" y="24"/>
                  </a:lnTo>
                  <a:lnTo>
                    <a:pt x="3529" y="0"/>
                  </a:lnTo>
                  <a:close/>
                </a:path>
              </a:pathLst>
            </a:custGeom>
            <a:solidFill>
              <a:srgbClr val="5D5D6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9" name="Google Shape;1019;p30"/>
            <p:cNvSpPr/>
            <p:nvPr/>
          </p:nvSpPr>
          <p:spPr>
            <a:xfrm>
              <a:off x="4288369" y="4395303"/>
              <a:ext cx="184932" cy="164045"/>
            </a:xfrm>
            <a:custGeom>
              <a:rect b="b" l="l" r="r" t="t"/>
              <a:pathLst>
                <a:path extrusionOk="0" fill="none" h="5364" w="6047">
                  <a:moveTo>
                    <a:pt x="2941" y="0"/>
                  </a:moveTo>
                  <a:lnTo>
                    <a:pt x="2941" y="0"/>
                  </a:lnTo>
                  <a:lnTo>
                    <a:pt x="3082" y="24"/>
                  </a:lnTo>
                  <a:lnTo>
                    <a:pt x="3224" y="71"/>
                  </a:lnTo>
                  <a:lnTo>
                    <a:pt x="3224" y="71"/>
                  </a:lnTo>
                  <a:lnTo>
                    <a:pt x="3318" y="142"/>
                  </a:lnTo>
                  <a:lnTo>
                    <a:pt x="3412" y="236"/>
                  </a:lnTo>
                  <a:lnTo>
                    <a:pt x="3459" y="353"/>
                  </a:lnTo>
                  <a:lnTo>
                    <a:pt x="3506" y="447"/>
                  </a:lnTo>
                  <a:lnTo>
                    <a:pt x="3765" y="1647"/>
                  </a:lnTo>
                  <a:lnTo>
                    <a:pt x="3765" y="1647"/>
                  </a:lnTo>
                  <a:lnTo>
                    <a:pt x="3765" y="1765"/>
                  </a:lnTo>
                  <a:lnTo>
                    <a:pt x="3765" y="1882"/>
                  </a:lnTo>
                  <a:lnTo>
                    <a:pt x="3741" y="1976"/>
                  </a:lnTo>
                  <a:lnTo>
                    <a:pt x="3694" y="2071"/>
                  </a:lnTo>
                  <a:lnTo>
                    <a:pt x="3623" y="2165"/>
                  </a:lnTo>
                  <a:lnTo>
                    <a:pt x="3529" y="2235"/>
                  </a:lnTo>
                  <a:lnTo>
                    <a:pt x="3435" y="2306"/>
                  </a:lnTo>
                  <a:lnTo>
                    <a:pt x="3318" y="2329"/>
                  </a:lnTo>
                  <a:lnTo>
                    <a:pt x="3318" y="2329"/>
                  </a:lnTo>
                  <a:lnTo>
                    <a:pt x="3200" y="2353"/>
                  </a:lnTo>
                  <a:lnTo>
                    <a:pt x="3200" y="2353"/>
                  </a:lnTo>
                  <a:lnTo>
                    <a:pt x="3059" y="2329"/>
                  </a:lnTo>
                  <a:lnTo>
                    <a:pt x="2941" y="2282"/>
                  </a:lnTo>
                  <a:lnTo>
                    <a:pt x="2824" y="2235"/>
                  </a:lnTo>
                  <a:lnTo>
                    <a:pt x="2730" y="2141"/>
                  </a:lnTo>
                  <a:lnTo>
                    <a:pt x="1577" y="4188"/>
                  </a:lnTo>
                  <a:lnTo>
                    <a:pt x="5458" y="4188"/>
                  </a:lnTo>
                  <a:lnTo>
                    <a:pt x="5458" y="4188"/>
                  </a:lnTo>
                  <a:lnTo>
                    <a:pt x="5576" y="4211"/>
                  </a:lnTo>
                  <a:lnTo>
                    <a:pt x="5694" y="4235"/>
                  </a:lnTo>
                  <a:lnTo>
                    <a:pt x="5788" y="4282"/>
                  </a:lnTo>
                  <a:lnTo>
                    <a:pt x="5882" y="4352"/>
                  </a:lnTo>
                  <a:lnTo>
                    <a:pt x="5952" y="4447"/>
                  </a:lnTo>
                  <a:lnTo>
                    <a:pt x="5999" y="4541"/>
                  </a:lnTo>
                  <a:lnTo>
                    <a:pt x="6023" y="4658"/>
                  </a:lnTo>
                  <a:lnTo>
                    <a:pt x="6046" y="4776"/>
                  </a:lnTo>
                  <a:lnTo>
                    <a:pt x="6046" y="4776"/>
                  </a:lnTo>
                  <a:lnTo>
                    <a:pt x="6023" y="4893"/>
                  </a:lnTo>
                  <a:lnTo>
                    <a:pt x="5999" y="5011"/>
                  </a:lnTo>
                  <a:lnTo>
                    <a:pt x="5952" y="5105"/>
                  </a:lnTo>
                  <a:lnTo>
                    <a:pt x="5882" y="5176"/>
                  </a:lnTo>
                  <a:lnTo>
                    <a:pt x="5788" y="5246"/>
                  </a:lnTo>
                  <a:lnTo>
                    <a:pt x="5694" y="5317"/>
                  </a:lnTo>
                  <a:lnTo>
                    <a:pt x="5576" y="5340"/>
                  </a:lnTo>
                  <a:lnTo>
                    <a:pt x="5458" y="5364"/>
                  </a:lnTo>
                  <a:lnTo>
                    <a:pt x="589" y="5364"/>
                  </a:lnTo>
                  <a:lnTo>
                    <a:pt x="589" y="5364"/>
                  </a:lnTo>
                  <a:lnTo>
                    <a:pt x="424" y="5340"/>
                  </a:lnTo>
                  <a:lnTo>
                    <a:pt x="283" y="5270"/>
                  </a:lnTo>
                  <a:lnTo>
                    <a:pt x="165" y="5199"/>
                  </a:lnTo>
                  <a:lnTo>
                    <a:pt x="71" y="5058"/>
                  </a:lnTo>
                  <a:lnTo>
                    <a:pt x="71" y="5058"/>
                  </a:lnTo>
                  <a:lnTo>
                    <a:pt x="24" y="4917"/>
                  </a:lnTo>
                  <a:lnTo>
                    <a:pt x="1" y="4776"/>
                  </a:lnTo>
                  <a:lnTo>
                    <a:pt x="24" y="4635"/>
                  </a:lnTo>
                  <a:lnTo>
                    <a:pt x="71" y="4494"/>
                  </a:lnTo>
                  <a:lnTo>
                    <a:pt x="1742" y="1529"/>
                  </a:lnTo>
                  <a:lnTo>
                    <a:pt x="1742" y="1529"/>
                  </a:lnTo>
                  <a:lnTo>
                    <a:pt x="1577" y="1482"/>
                  </a:lnTo>
                  <a:lnTo>
                    <a:pt x="1412" y="1412"/>
                  </a:lnTo>
                  <a:lnTo>
                    <a:pt x="1295" y="1271"/>
                  </a:lnTo>
                  <a:lnTo>
                    <a:pt x="1248" y="1200"/>
                  </a:lnTo>
                  <a:lnTo>
                    <a:pt x="1224" y="1106"/>
                  </a:lnTo>
                  <a:lnTo>
                    <a:pt x="1224" y="1106"/>
                  </a:lnTo>
                  <a:lnTo>
                    <a:pt x="1200" y="988"/>
                  </a:lnTo>
                  <a:lnTo>
                    <a:pt x="1200" y="871"/>
                  </a:lnTo>
                  <a:lnTo>
                    <a:pt x="1224" y="777"/>
                  </a:lnTo>
                  <a:lnTo>
                    <a:pt x="1248" y="659"/>
                  </a:lnTo>
                  <a:lnTo>
                    <a:pt x="1318" y="565"/>
                  </a:lnTo>
                  <a:lnTo>
                    <a:pt x="1389" y="494"/>
                  </a:lnTo>
                  <a:lnTo>
                    <a:pt x="1483" y="424"/>
                  </a:lnTo>
                  <a:lnTo>
                    <a:pt x="1600" y="377"/>
                  </a:lnTo>
                  <a:lnTo>
                    <a:pt x="2753" y="24"/>
                  </a:lnTo>
                  <a:lnTo>
                    <a:pt x="2753" y="24"/>
                  </a:lnTo>
                  <a:lnTo>
                    <a:pt x="2941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0" name="Google Shape;1020;p30"/>
            <p:cNvSpPr/>
            <p:nvPr/>
          </p:nvSpPr>
          <p:spPr>
            <a:xfrm>
              <a:off x="4270388" y="4377321"/>
              <a:ext cx="220897" cy="199306"/>
            </a:xfrm>
            <a:custGeom>
              <a:rect b="b" l="l" r="r" t="t"/>
              <a:pathLst>
                <a:path extrusionOk="0" fill="none" h="6517" w="7223">
                  <a:moveTo>
                    <a:pt x="3529" y="0"/>
                  </a:moveTo>
                  <a:lnTo>
                    <a:pt x="3529" y="0"/>
                  </a:lnTo>
                  <a:lnTo>
                    <a:pt x="3529" y="0"/>
                  </a:lnTo>
                  <a:lnTo>
                    <a:pt x="3341" y="24"/>
                  </a:lnTo>
                  <a:lnTo>
                    <a:pt x="3176" y="47"/>
                  </a:lnTo>
                  <a:lnTo>
                    <a:pt x="2024" y="424"/>
                  </a:lnTo>
                  <a:lnTo>
                    <a:pt x="2024" y="424"/>
                  </a:lnTo>
                  <a:lnTo>
                    <a:pt x="1812" y="494"/>
                  </a:lnTo>
                  <a:lnTo>
                    <a:pt x="1624" y="635"/>
                  </a:lnTo>
                  <a:lnTo>
                    <a:pt x="1459" y="800"/>
                  </a:lnTo>
                  <a:lnTo>
                    <a:pt x="1342" y="988"/>
                  </a:lnTo>
                  <a:lnTo>
                    <a:pt x="1342" y="988"/>
                  </a:lnTo>
                  <a:lnTo>
                    <a:pt x="1247" y="1200"/>
                  </a:lnTo>
                  <a:lnTo>
                    <a:pt x="1200" y="1412"/>
                  </a:lnTo>
                  <a:lnTo>
                    <a:pt x="1200" y="1647"/>
                  </a:lnTo>
                  <a:lnTo>
                    <a:pt x="1247" y="1882"/>
                  </a:lnTo>
                  <a:lnTo>
                    <a:pt x="1247" y="1882"/>
                  </a:lnTo>
                  <a:lnTo>
                    <a:pt x="1294" y="2000"/>
                  </a:lnTo>
                  <a:lnTo>
                    <a:pt x="1365" y="2117"/>
                  </a:lnTo>
                  <a:lnTo>
                    <a:pt x="1436" y="2235"/>
                  </a:lnTo>
                  <a:lnTo>
                    <a:pt x="1530" y="2353"/>
                  </a:lnTo>
                  <a:lnTo>
                    <a:pt x="142" y="4799"/>
                  </a:lnTo>
                  <a:lnTo>
                    <a:pt x="142" y="4799"/>
                  </a:lnTo>
                  <a:lnTo>
                    <a:pt x="95" y="4917"/>
                  </a:lnTo>
                  <a:lnTo>
                    <a:pt x="48" y="5082"/>
                  </a:lnTo>
                  <a:lnTo>
                    <a:pt x="1" y="5223"/>
                  </a:lnTo>
                  <a:lnTo>
                    <a:pt x="1" y="5364"/>
                  </a:lnTo>
                  <a:lnTo>
                    <a:pt x="24" y="5529"/>
                  </a:lnTo>
                  <a:lnTo>
                    <a:pt x="48" y="5670"/>
                  </a:lnTo>
                  <a:lnTo>
                    <a:pt x="95" y="5811"/>
                  </a:lnTo>
                  <a:lnTo>
                    <a:pt x="165" y="5952"/>
                  </a:lnTo>
                  <a:lnTo>
                    <a:pt x="165" y="5952"/>
                  </a:lnTo>
                  <a:lnTo>
                    <a:pt x="259" y="6070"/>
                  </a:lnTo>
                  <a:lnTo>
                    <a:pt x="354" y="6187"/>
                  </a:lnTo>
                  <a:lnTo>
                    <a:pt x="471" y="6281"/>
                  </a:lnTo>
                  <a:lnTo>
                    <a:pt x="589" y="6375"/>
                  </a:lnTo>
                  <a:lnTo>
                    <a:pt x="730" y="6446"/>
                  </a:lnTo>
                  <a:lnTo>
                    <a:pt x="871" y="6493"/>
                  </a:lnTo>
                  <a:lnTo>
                    <a:pt x="1012" y="6517"/>
                  </a:lnTo>
                  <a:lnTo>
                    <a:pt x="1177" y="6517"/>
                  </a:lnTo>
                  <a:lnTo>
                    <a:pt x="6046" y="6517"/>
                  </a:lnTo>
                  <a:lnTo>
                    <a:pt x="6046" y="6517"/>
                  </a:lnTo>
                  <a:lnTo>
                    <a:pt x="6282" y="6493"/>
                  </a:lnTo>
                  <a:lnTo>
                    <a:pt x="6493" y="6446"/>
                  </a:lnTo>
                  <a:lnTo>
                    <a:pt x="6705" y="6328"/>
                  </a:lnTo>
                  <a:lnTo>
                    <a:pt x="6870" y="6187"/>
                  </a:lnTo>
                  <a:lnTo>
                    <a:pt x="7011" y="6023"/>
                  </a:lnTo>
                  <a:lnTo>
                    <a:pt x="7129" y="5811"/>
                  </a:lnTo>
                  <a:lnTo>
                    <a:pt x="7199" y="5599"/>
                  </a:lnTo>
                  <a:lnTo>
                    <a:pt x="7223" y="5364"/>
                  </a:lnTo>
                  <a:lnTo>
                    <a:pt x="7223" y="5364"/>
                  </a:lnTo>
                  <a:lnTo>
                    <a:pt x="7199" y="5129"/>
                  </a:lnTo>
                  <a:lnTo>
                    <a:pt x="7129" y="4917"/>
                  </a:lnTo>
                  <a:lnTo>
                    <a:pt x="7011" y="4705"/>
                  </a:lnTo>
                  <a:lnTo>
                    <a:pt x="6870" y="4541"/>
                  </a:lnTo>
                  <a:lnTo>
                    <a:pt x="6705" y="4399"/>
                  </a:lnTo>
                  <a:lnTo>
                    <a:pt x="6493" y="4282"/>
                  </a:lnTo>
                  <a:lnTo>
                    <a:pt x="6282" y="4211"/>
                  </a:lnTo>
                  <a:lnTo>
                    <a:pt x="6046" y="4188"/>
                  </a:lnTo>
                  <a:lnTo>
                    <a:pt x="3153" y="4188"/>
                  </a:lnTo>
                  <a:lnTo>
                    <a:pt x="3553" y="3505"/>
                  </a:lnTo>
                  <a:lnTo>
                    <a:pt x="3553" y="3505"/>
                  </a:lnTo>
                  <a:lnTo>
                    <a:pt x="3788" y="3529"/>
                  </a:lnTo>
                  <a:lnTo>
                    <a:pt x="3788" y="3529"/>
                  </a:lnTo>
                  <a:lnTo>
                    <a:pt x="4023" y="3482"/>
                  </a:lnTo>
                  <a:lnTo>
                    <a:pt x="4023" y="3482"/>
                  </a:lnTo>
                  <a:lnTo>
                    <a:pt x="4259" y="3411"/>
                  </a:lnTo>
                  <a:lnTo>
                    <a:pt x="4447" y="3317"/>
                  </a:lnTo>
                  <a:lnTo>
                    <a:pt x="4635" y="3153"/>
                  </a:lnTo>
                  <a:lnTo>
                    <a:pt x="4753" y="2988"/>
                  </a:lnTo>
                  <a:lnTo>
                    <a:pt x="4870" y="2776"/>
                  </a:lnTo>
                  <a:lnTo>
                    <a:pt x="4917" y="2564"/>
                  </a:lnTo>
                  <a:lnTo>
                    <a:pt x="4941" y="2329"/>
                  </a:lnTo>
                  <a:lnTo>
                    <a:pt x="4917" y="2094"/>
                  </a:lnTo>
                  <a:lnTo>
                    <a:pt x="4658" y="918"/>
                  </a:lnTo>
                  <a:lnTo>
                    <a:pt x="4658" y="918"/>
                  </a:lnTo>
                  <a:lnTo>
                    <a:pt x="4588" y="683"/>
                  </a:lnTo>
                  <a:lnTo>
                    <a:pt x="4470" y="494"/>
                  </a:lnTo>
                  <a:lnTo>
                    <a:pt x="4306" y="306"/>
                  </a:lnTo>
                  <a:lnTo>
                    <a:pt x="4117" y="165"/>
                  </a:lnTo>
                  <a:lnTo>
                    <a:pt x="4117" y="165"/>
                  </a:lnTo>
                  <a:lnTo>
                    <a:pt x="3976" y="94"/>
                  </a:lnTo>
                  <a:lnTo>
                    <a:pt x="3812" y="47"/>
                  </a:lnTo>
                  <a:lnTo>
                    <a:pt x="3670" y="24"/>
                  </a:lnTo>
                  <a:lnTo>
                    <a:pt x="3529" y="0"/>
                  </a:lnTo>
                  <a:lnTo>
                    <a:pt x="3529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1" name="Google Shape;1021;p30"/>
            <p:cNvSpPr/>
            <p:nvPr/>
          </p:nvSpPr>
          <p:spPr>
            <a:xfrm>
              <a:off x="4477577" y="4388116"/>
              <a:ext cx="205790" cy="213680"/>
            </a:xfrm>
            <a:custGeom>
              <a:rect b="b" l="l" r="r" t="t"/>
              <a:pathLst>
                <a:path extrusionOk="0" h="6987" w="6729">
                  <a:moveTo>
                    <a:pt x="3388" y="588"/>
                  </a:moveTo>
                  <a:lnTo>
                    <a:pt x="3553" y="612"/>
                  </a:lnTo>
                  <a:lnTo>
                    <a:pt x="3694" y="659"/>
                  </a:lnTo>
                  <a:lnTo>
                    <a:pt x="3812" y="753"/>
                  </a:lnTo>
                  <a:lnTo>
                    <a:pt x="3906" y="894"/>
                  </a:lnTo>
                  <a:lnTo>
                    <a:pt x="6070" y="4729"/>
                  </a:lnTo>
                  <a:lnTo>
                    <a:pt x="6117" y="4870"/>
                  </a:lnTo>
                  <a:lnTo>
                    <a:pt x="6140" y="5011"/>
                  </a:lnTo>
                  <a:lnTo>
                    <a:pt x="6117" y="5152"/>
                  </a:lnTo>
                  <a:lnTo>
                    <a:pt x="6070" y="5293"/>
                  </a:lnTo>
                  <a:lnTo>
                    <a:pt x="5976" y="5434"/>
                  </a:lnTo>
                  <a:lnTo>
                    <a:pt x="5858" y="5505"/>
                  </a:lnTo>
                  <a:lnTo>
                    <a:pt x="5717" y="5575"/>
                  </a:lnTo>
                  <a:lnTo>
                    <a:pt x="5552" y="5599"/>
                  </a:lnTo>
                  <a:lnTo>
                    <a:pt x="2612" y="5599"/>
                  </a:lnTo>
                  <a:lnTo>
                    <a:pt x="2635" y="5764"/>
                  </a:lnTo>
                  <a:lnTo>
                    <a:pt x="2635" y="5928"/>
                  </a:lnTo>
                  <a:lnTo>
                    <a:pt x="2588" y="6069"/>
                  </a:lnTo>
                  <a:lnTo>
                    <a:pt x="2494" y="6234"/>
                  </a:lnTo>
                  <a:lnTo>
                    <a:pt x="2400" y="6305"/>
                  </a:lnTo>
                  <a:lnTo>
                    <a:pt x="2306" y="6375"/>
                  </a:lnTo>
                  <a:lnTo>
                    <a:pt x="2188" y="6399"/>
                  </a:lnTo>
                  <a:lnTo>
                    <a:pt x="2071" y="6422"/>
                  </a:lnTo>
                  <a:lnTo>
                    <a:pt x="1953" y="6399"/>
                  </a:lnTo>
                  <a:lnTo>
                    <a:pt x="1859" y="6375"/>
                  </a:lnTo>
                  <a:lnTo>
                    <a:pt x="1765" y="6328"/>
                  </a:lnTo>
                  <a:lnTo>
                    <a:pt x="1671" y="6258"/>
                  </a:lnTo>
                  <a:lnTo>
                    <a:pt x="777" y="5434"/>
                  </a:lnTo>
                  <a:lnTo>
                    <a:pt x="706" y="5340"/>
                  </a:lnTo>
                  <a:lnTo>
                    <a:pt x="636" y="5246"/>
                  </a:lnTo>
                  <a:lnTo>
                    <a:pt x="612" y="5128"/>
                  </a:lnTo>
                  <a:lnTo>
                    <a:pt x="589" y="5011"/>
                  </a:lnTo>
                  <a:lnTo>
                    <a:pt x="612" y="4893"/>
                  </a:lnTo>
                  <a:lnTo>
                    <a:pt x="636" y="4776"/>
                  </a:lnTo>
                  <a:lnTo>
                    <a:pt x="706" y="4658"/>
                  </a:lnTo>
                  <a:lnTo>
                    <a:pt x="777" y="4587"/>
                  </a:lnTo>
                  <a:lnTo>
                    <a:pt x="1671" y="3764"/>
                  </a:lnTo>
                  <a:lnTo>
                    <a:pt x="1765" y="3693"/>
                  </a:lnTo>
                  <a:lnTo>
                    <a:pt x="1859" y="3646"/>
                  </a:lnTo>
                  <a:lnTo>
                    <a:pt x="1953" y="3623"/>
                  </a:lnTo>
                  <a:lnTo>
                    <a:pt x="2071" y="3599"/>
                  </a:lnTo>
                  <a:lnTo>
                    <a:pt x="2188" y="3623"/>
                  </a:lnTo>
                  <a:lnTo>
                    <a:pt x="2306" y="3646"/>
                  </a:lnTo>
                  <a:lnTo>
                    <a:pt x="2400" y="3717"/>
                  </a:lnTo>
                  <a:lnTo>
                    <a:pt x="2494" y="3788"/>
                  </a:lnTo>
                  <a:lnTo>
                    <a:pt x="2588" y="3929"/>
                  </a:lnTo>
                  <a:lnTo>
                    <a:pt x="2635" y="4093"/>
                  </a:lnTo>
                  <a:lnTo>
                    <a:pt x="2635" y="4258"/>
                  </a:lnTo>
                  <a:lnTo>
                    <a:pt x="2612" y="4423"/>
                  </a:lnTo>
                  <a:lnTo>
                    <a:pt x="4564" y="4423"/>
                  </a:lnTo>
                  <a:lnTo>
                    <a:pt x="2894" y="1459"/>
                  </a:lnTo>
                  <a:lnTo>
                    <a:pt x="2847" y="1365"/>
                  </a:lnTo>
                  <a:lnTo>
                    <a:pt x="2824" y="1247"/>
                  </a:lnTo>
                  <a:lnTo>
                    <a:pt x="2824" y="1129"/>
                  </a:lnTo>
                  <a:lnTo>
                    <a:pt x="2847" y="1012"/>
                  </a:lnTo>
                  <a:lnTo>
                    <a:pt x="2871" y="918"/>
                  </a:lnTo>
                  <a:lnTo>
                    <a:pt x="2941" y="824"/>
                  </a:lnTo>
                  <a:lnTo>
                    <a:pt x="3012" y="729"/>
                  </a:lnTo>
                  <a:lnTo>
                    <a:pt x="3106" y="659"/>
                  </a:lnTo>
                  <a:lnTo>
                    <a:pt x="3247" y="612"/>
                  </a:lnTo>
                  <a:lnTo>
                    <a:pt x="3388" y="588"/>
                  </a:lnTo>
                  <a:close/>
                  <a:moveTo>
                    <a:pt x="3388" y="0"/>
                  </a:moveTo>
                  <a:lnTo>
                    <a:pt x="3247" y="24"/>
                  </a:lnTo>
                  <a:lnTo>
                    <a:pt x="3106" y="47"/>
                  </a:lnTo>
                  <a:lnTo>
                    <a:pt x="2965" y="94"/>
                  </a:lnTo>
                  <a:lnTo>
                    <a:pt x="2824" y="165"/>
                  </a:lnTo>
                  <a:lnTo>
                    <a:pt x="2635" y="306"/>
                  </a:lnTo>
                  <a:lnTo>
                    <a:pt x="2471" y="471"/>
                  </a:lnTo>
                  <a:lnTo>
                    <a:pt x="2353" y="659"/>
                  </a:lnTo>
                  <a:lnTo>
                    <a:pt x="2283" y="871"/>
                  </a:lnTo>
                  <a:lnTo>
                    <a:pt x="2235" y="1082"/>
                  </a:lnTo>
                  <a:lnTo>
                    <a:pt x="2235" y="1318"/>
                  </a:lnTo>
                  <a:lnTo>
                    <a:pt x="2283" y="1529"/>
                  </a:lnTo>
                  <a:lnTo>
                    <a:pt x="2377" y="1741"/>
                  </a:lnTo>
                  <a:lnTo>
                    <a:pt x="3576" y="3835"/>
                  </a:lnTo>
                  <a:lnTo>
                    <a:pt x="3176" y="3835"/>
                  </a:lnTo>
                  <a:lnTo>
                    <a:pt x="3129" y="3717"/>
                  </a:lnTo>
                  <a:lnTo>
                    <a:pt x="3082" y="3599"/>
                  </a:lnTo>
                  <a:lnTo>
                    <a:pt x="3012" y="3505"/>
                  </a:lnTo>
                  <a:lnTo>
                    <a:pt x="2918" y="3388"/>
                  </a:lnTo>
                  <a:lnTo>
                    <a:pt x="2753" y="3247"/>
                  </a:lnTo>
                  <a:lnTo>
                    <a:pt x="2541" y="3129"/>
                  </a:lnTo>
                  <a:lnTo>
                    <a:pt x="2306" y="3058"/>
                  </a:lnTo>
                  <a:lnTo>
                    <a:pt x="2071" y="3011"/>
                  </a:lnTo>
                  <a:lnTo>
                    <a:pt x="1859" y="3035"/>
                  </a:lnTo>
                  <a:lnTo>
                    <a:pt x="1647" y="3105"/>
                  </a:lnTo>
                  <a:lnTo>
                    <a:pt x="1459" y="3199"/>
                  </a:lnTo>
                  <a:lnTo>
                    <a:pt x="1271" y="3341"/>
                  </a:lnTo>
                  <a:lnTo>
                    <a:pt x="377" y="4140"/>
                  </a:lnTo>
                  <a:lnTo>
                    <a:pt x="236" y="4329"/>
                  </a:lnTo>
                  <a:lnTo>
                    <a:pt x="118" y="4540"/>
                  </a:lnTo>
                  <a:lnTo>
                    <a:pt x="24" y="4776"/>
                  </a:lnTo>
                  <a:lnTo>
                    <a:pt x="1" y="5011"/>
                  </a:lnTo>
                  <a:lnTo>
                    <a:pt x="24" y="5246"/>
                  </a:lnTo>
                  <a:lnTo>
                    <a:pt x="118" y="5481"/>
                  </a:lnTo>
                  <a:lnTo>
                    <a:pt x="236" y="5693"/>
                  </a:lnTo>
                  <a:lnTo>
                    <a:pt x="377" y="5858"/>
                  </a:lnTo>
                  <a:lnTo>
                    <a:pt x="1271" y="6681"/>
                  </a:lnTo>
                  <a:lnTo>
                    <a:pt x="1459" y="6822"/>
                  </a:lnTo>
                  <a:lnTo>
                    <a:pt x="1647" y="6916"/>
                  </a:lnTo>
                  <a:lnTo>
                    <a:pt x="1859" y="6963"/>
                  </a:lnTo>
                  <a:lnTo>
                    <a:pt x="2071" y="6987"/>
                  </a:lnTo>
                  <a:lnTo>
                    <a:pt x="2306" y="6963"/>
                  </a:lnTo>
                  <a:lnTo>
                    <a:pt x="2541" y="6893"/>
                  </a:lnTo>
                  <a:lnTo>
                    <a:pt x="2753" y="6775"/>
                  </a:lnTo>
                  <a:lnTo>
                    <a:pt x="2918" y="6611"/>
                  </a:lnTo>
                  <a:lnTo>
                    <a:pt x="3012" y="6516"/>
                  </a:lnTo>
                  <a:lnTo>
                    <a:pt x="3082" y="6399"/>
                  </a:lnTo>
                  <a:lnTo>
                    <a:pt x="3129" y="6305"/>
                  </a:lnTo>
                  <a:lnTo>
                    <a:pt x="3176" y="6164"/>
                  </a:lnTo>
                  <a:lnTo>
                    <a:pt x="5717" y="6164"/>
                  </a:lnTo>
                  <a:lnTo>
                    <a:pt x="5858" y="6140"/>
                  </a:lnTo>
                  <a:lnTo>
                    <a:pt x="5999" y="6093"/>
                  </a:lnTo>
                  <a:lnTo>
                    <a:pt x="6140" y="6022"/>
                  </a:lnTo>
                  <a:lnTo>
                    <a:pt x="6258" y="5928"/>
                  </a:lnTo>
                  <a:lnTo>
                    <a:pt x="6376" y="5834"/>
                  </a:lnTo>
                  <a:lnTo>
                    <a:pt x="6470" y="5717"/>
                  </a:lnTo>
                  <a:lnTo>
                    <a:pt x="6564" y="5599"/>
                  </a:lnTo>
                  <a:lnTo>
                    <a:pt x="6635" y="5458"/>
                  </a:lnTo>
                  <a:lnTo>
                    <a:pt x="6682" y="5317"/>
                  </a:lnTo>
                  <a:lnTo>
                    <a:pt x="6705" y="5176"/>
                  </a:lnTo>
                  <a:lnTo>
                    <a:pt x="6729" y="5011"/>
                  </a:lnTo>
                  <a:lnTo>
                    <a:pt x="6705" y="4870"/>
                  </a:lnTo>
                  <a:lnTo>
                    <a:pt x="6682" y="4729"/>
                  </a:lnTo>
                  <a:lnTo>
                    <a:pt x="6635" y="4564"/>
                  </a:lnTo>
                  <a:lnTo>
                    <a:pt x="6564" y="4446"/>
                  </a:lnTo>
                  <a:lnTo>
                    <a:pt x="4423" y="612"/>
                  </a:lnTo>
                  <a:lnTo>
                    <a:pt x="4329" y="471"/>
                  </a:lnTo>
                  <a:lnTo>
                    <a:pt x="4235" y="353"/>
                  </a:lnTo>
                  <a:lnTo>
                    <a:pt x="4117" y="259"/>
                  </a:lnTo>
                  <a:lnTo>
                    <a:pt x="3976" y="165"/>
                  </a:lnTo>
                  <a:lnTo>
                    <a:pt x="3859" y="94"/>
                  </a:lnTo>
                  <a:lnTo>
                    <a:pt x="3717" y="47"/>
                  </a:lnTo>
                  <a:lnTo>
                    <a:pt x="3553" y="24"/>
                  </a:lnTo>
                  <a:lnTo>
                    <a:pt x="3388" y="0"/>
                  </a:lnTo>
                  <a:close/>
                </a:path>
              </a:pathLst>
            </a:custGeom>
            <a:solidFill>
              <a:srgbClr val="5D5D6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2" name="Google Shape;1022;p30"/>
            <p:cNvSpPr/>
            <p:nvPr/>
          </p:nvSpPr>
          <p:spPr>
            <a:xfrm>
              <a:off x="4495559" y="4406098"/>
              <a:ext cx="169825" cy="178449"/>
            </a:xfrm>
            <a:custGeom>
              <a:rect b="b" l="l" r="r" t="t"/>
              <a:pathLst>
                <a:path extrusionOk="0" fill="none" h="5835" w="5553">
                  <a:moveTo>
                    <a:pt x="2800" y="0"/>
                  </a:moveTo>
                  <a:lnTo>
                    <a:pt x="2800" y="0"/>
                  </a:lnTo>
                  <a:lnTo>
                    <a:pt x="2965" y="24"/>
                  </a:lnTo>
                  <a:lnTo>
                    <a:pt x="3106" y="71"/>
                  </a:lnTo>
                  <a:lnTo>
                    <a:pt x="3224" y="165"/>
                  </a:lnTo>
                  <a:lnTo>
                    <a:pt x="3318" y="306"/>
                  </a:lnTo>
                  <a:lnTo>
                    <a:pt x="5482" y="4141"/>
                  </a:lnTo>
                  <a:lnTo>
                    <a:pt x="5482" y="4141"/>
                  </a:lnTo>
                  <a:lnTo>
                    <a:pt x="5529" y="4282"/>
                  </a:lnTo>
                  <a:lnTo>
                    <a:pt x="5552" y="4423"/>
                  </a:lnTo>
                  <a:lnTo>
                    <a:pt x="5529" y="4564"/>
                  </a:lnTo>
                  <a:lnTo>
                    <a:pt x="5482" y="4705"/>
                  </a:lnTo>
                  <a:lnTo>
                    <a:pt x="5482" y="4705"/>
                  </a:lnTo>
                  <a:lnTo>
                    <a:pt x="5388" y="4846"/>
                  </a:lnTo>
                  <a:lnTo>
                    <a:pt x="5270" y="4917"/>
                  </a:lnTo>
                  <a:lnTo>
                    <a:pt x="5129" y="4987"/>
                  </a:lnTo>
                  <a:lnTo>
                    <a:pt x="4964" y="5011"/>
                  </a:lnTo>
                  <a:lnTo>
                    <a:pt x="2024" y="5011"/>
                  </a:lnTo>
                  <a:lnTo>
                    <a:pt x="2024" y="5011"/>
                  </a:lnTo>
                  <a:lnTo>
                    <a:pt x="2047" y="5176"/>
                  </a:lnTo>
                  <a:lnTo>
                    <a:pt x="2047" y="5340"/>
                  </a:lnTo>
                  <a:lnTo>
                    <a:pt x="2000" y="5481"/>
                  </a:lnTo>
                  <a:lnTo>
                    <a:pt x="1906" y="5646"/>
                  </a:lnTo>
                  <a:lnTo>
                    <a:pt x="1906" y="5646"/>
                  </a:lnTo>
                  <a:lnTo>
                    <a:pt x="1812" y="5717"/>
                  </a:lnTo>
                  <a:lnTo>
                    <a:pt x="1718" y="5787"/>
                  </a:lnTo>
                  <a:lnTo>
                    <a:pt x="1600" y="5811"/>
                  </a:lnTo>
                  <a:lnTo>
                    <a:pt x="1483" y="5834"/>
                  </a:lnTo>
                  <a:lnTo>
                    <a:pt x="1483" y="5834"/>
                  </a:lnTo>
                  <a:lnTo>
                    <a:pt x="1365" y="5811"/>
                  </a:lnTo>
                  <a:lnTo>
                    <a:pt x="1271" y="5787"/>
                  </a:lnTo>
                  <a:lnTo>
                    <a:pt x="1177" y="5740"/>
                  </a:lnTo>
                  <a:lnTo>
                    <a:pt x="1083" y="5670"/>
                  </a:lnTo>
                  <a:lnTo>
                    <a:pt x="189" y="4846"/>
                  </a:lnTo>
                  <a:lnTo>
                    <a:pt x="189" y="4846"/>
                  </a:lnTo>
                  <a:lnTo>
                    <a:pt x="118" y="4752"/>
                  </a:lnTo>
                  <a:lnTo>
                    <a:pt x="48" y="4658"/>
                  </a:lnTo>
                  <a:lnTo>
                    <a:pt x="24" y="4540"/>
                  </a:lnTo>
                  <a:lnTo>
                    <a:pt x="1" y="4423"/>
                  </a:lnTo>
                  <a:lnTo>
                    <a:pt x="1" y="4423"/>
                  </a:lnTo>
                  <a:lnTo>
                    <a:pt x="24" y="4305"/>
                  </a:lnTo>
                  <a:lnTo>
                    <a:pt x="48" y="4188"/>
                  </a:lnTo>
                  <a:lnTo>
                    <a:pt x="118" y="4070"/>
                  </a:lnTo>
                  <a:lnTo>
                    <a:pt x="189" y="3999"/>
                  </a:lnTo>
                  <a:lnTo>
                    <a:pt x="1083" y="3176"/>
                  </a:lnTo>
                  <a:lnTo>
                    <a:pt x="1083" y="3176"/>
                  </a:lnTo>
                  <a:lnTo>
                    <a:pt x="1177" y="3105"/>
                  </a:lnTo>
                  <a:lnTo>
                    <a:pt x="1271" y="3058"/>
                  </a:lnTo>
                  <a:lnTo>
                    <a:pt x="1365" y="3035"/>
                  </a:lnTo>
                  <a:lnTo>
                    <a:pt x="1483" y="3011"/>
                  </a:lnTo>
                  <a:lnTo>
                    <a:pt x="1483" y="3011"/>
                  </a:lnTo>
                  <a:lnTo>
                    <a:pt x="1600" y="3035"/>
                  </a:lnTo>
                  <a:lnTo>
                    <a:pt x="1718" y="3058"/>
                  </a:lnTo>
                  <a:lnTo>
                    <a:pt x="1812" y="3129"/>
                  </a:lnTo>
                  <a:lnTo>
                    <a:pt x="1906" y="3200"/>
                  </a:lnTo>
                  <a:lnTo>
                    <a:pt x="1906" y="3200"/>
                  </a:lnTo>
                  <a:lnTo>
                    <a:pt x="2000" y="3341"/>
                  </a:lnTo>
                  <a:lnTo>
                    <a:pt x="2047" y="3505"/>
                  </a:lnTo>
                  <a:lnTo>
                    <a:pt x="2047" y="3670"/>
                  </a:lnTo>
                  <a:lnTo>
                    <a:pt x="2024" y="3835"/>
                  </a:lnTo>
                  <a:lnTo>
                    <a:pt x="3976" y="3835"/>
                  </a:lnTo>
                  <a:lnTo>
                    <a:pt x="2306" y="871"/>
                  </a:lnTo>
                  <a:lnTo>
                    <a:pt x="2306" y="871"/>
                  </a:lnTo>
                  <a:lnTo>
                    <a:pt x="2259" y="777"/>
                  </a:lnTo>
                  <a:lnTo>
                    <a:pt x="2236" y="659"/>
                  </a:lnTo>
                  <a:lnTo>
                    <a:pt x="2236" y="541"/>
                  </a:lnTo>
                  <a:lnTo>
                    <a:pt x="2259" y="424"/>
                  </a:lnTo>
                  <a:lnTo>
                    <a:pt x="2283" y="330"/>
                  </a:lnTo>
                  <a:lnTo>
                    <a:pt x="2353" y="236"/>
                  </a:lnTo>
                  <a:lnTo>
                    <a:pt x="2424" y="141"/>
                  </a:lnTo>
                  <a:lnTo>
                    <a:pt x="2518" y="71"/>
                  </a:lnTo>
                  <a:lnTo>
                    <a:pt x="2518" y="71"/>
                  </a:lnTo>
                  <a:lnTo>
                    <a:pt x="2659" y="24"/>
                  </a:lnTo>
                  <a:lnTo>
                    <a:pt x="280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3" name="Google Shape;1023;p30"/>
            <p:cNvSpPr/>
            <p:nvPr/>
          </p:nvSpPr>
          <p:spPr>
            <a:xfrm>
              <a:off x="4477577" y="4388116"/>
              <a:ext cx="205790" cy="213680"/>
            </a:xfrm>
            <a:custGeom>
              <a:rect b="b" l="l" r="r" t="t"/>
              <a:pathLst>
                <a:path extrusionOk="0" fill="none" h="6987" w="6729">
                  <a:moveTo>
                    <a:pt x="3388" y="0"/>
                  </a:moveTo>
                  <a:lnTo>
                    <a:pt x="3388" y="0"/>
                  </a:lnTo>
                  <a:lnTo>
                    <a:pt x="3247" y="24"/>
                  </a:lnTo>
                  <a:lnTo>
                    <a:pt x="3106" y="47"/>
                  </a:lnTo>
                  <a:lnTo>
                    <a:pt x="2965" y="94"/>
                  </a:lnTo>
                  <a:lnTo>
                    <a:pt x="2824" y="165"/>
                  </a:lnTo>
                  <a:lnTo>
                    <a:pt x="2824" y="165"/>
                  </a:lnTo>
                  <a:lnTo>
                    <a:pt x="2635" y="306"/>
                  </a:lnTo>
                  <a:lnTo>
                    <a:pt x="2471" y="471"/>
                  </a:lnTo>
                  <a:lnTo>
                    <a:pt x="2353" y="659"/>
                  </a:lnTo>
                  <a:lnTo>
                    <a:pt x="2283" y="871"/>
                  </a:lnTo>
                  <a:lnTo>
                    <a:pt x="2235" y="1082"/>
                  </a:lnTo>
                  <a:lnTo>
                    <a:pt x="2235" y="1318"/>
                  </a:lnTo>
                  <a:lnTo>
                    <a:pt x="2283" y="1529"/>
                  </a:lnTo>
                  <a:lnTo>
                    <a:pt x="2377" y="1741"/>
                  </a:lnTo>
                  <a:lnTo>
                    <a:pt x="3576" y="3835"/>
                  </a:lnTo>
                  <a:lnTo>
                    <a:pt x="3176" y="3835"/>
                  </a:lnTo>
                  <a:lnTo>
                    <a:pt x="3176" y="3835"/>
                  </a:lnTo>
                  <a:lnTo>
                    <a:pt x="3129" y="3717"/>
                  </a:lnTo>
                  <a:lnTo>
                    <a:pt x="3082" y="3599"/>
                  </a:lnTo>
                  <a:lnTo>
                    <a:pt x="3012" y="3505"/>
                  </a:lnTo>
                  <a:lnTo>
                    <a:pt x="2918" y="3388"/>
                  </a:lnTo>
                  <a:lnTo>
                    <a:pt x="2918" y="3388"/>
                  </a:lnTo>
                  <a:lnTo>
                    <a:pt x="2753" y="3247"/>
                  </a:lnTo>
                  <a:lnTo>
                    <a:pt x="2541" y="3129"/>
                  </a:lnTo>
                  <a:lnTo>
                    <a:pt x="2306" y="3058"/>
                  </a:lnTo>
                  <a:lnTo>
                    <a:pt x="2071" y="3011"/>
                  </a:lnTo>
                  <a:lnTo>
                    <a:pt x="2071" y="3011"/>
                  </a:lnTo>
                  <a:lnTo>
                    <a:pt x="1859" y="3035"/>
                  </a:lnTo>
                  <a:lnTo>
                    <a:pt x="1647" y="3105"/>
                  </a:lnTo>
                  <a:lnTo>
                    <a:pt x="1459" y="3199"/>
                  </a:lnTo>
                  <a:lnTo>
                    <a:pt x="1271" y="3341"/>
                  </a:lnTo>
                  <a:lnTo>
                    <a:pt x="377" y="4140"/>
                  </a:lnTo>
                  <a:lnTo>
                    <a:pt x="377" y="4140"/>
                  </a:lnTo>
                  <a:lnTo>
                    <a:pt x="236" y="4329"/>
                  </a:lnTo>
                  <a:lnTo>
                    <a:pt x="118" y="4540"/>
                  </a:lnTo>
                  <a:lnTo>
                    <a:pt x="24" y="4776"/>
                  </a:lnTo>
                  <a:lnTo>
                    <a:pt x="1" y="5011"/>
                  </a:lnTo>
                  <a:lnTo>
                    <a:pt x="1" y="5011"/>
                  </a:lnTo>
                  <a:lnTo>
                    <a:pt x="24" y="5246"/>
                  </a:lnTo>
                  <a:lnTo>
                    <a:pt x="118" y="5481"/>
                  </a:lnTo>
                  <a:lnTo>
                    <a:pt x="236" y="5693"/>
                  </a:lnTo>
                  <a:lnTo>
                    <a:pt x="377" y="5858"/>
                  </a:lnTo>
                  <a:lnTo>
                    <a:pt x="1271" y="6681"/>
                  </a:lnTo>
                  <a:lnTo>
                    <a:pt x="1271" y="6681"/>
                  </a:lnTo>
                  <a:lnTo>
                    <a:pt x="1459" y="6822"/>
                  </a:lnTo>
                  <a:lnTo>
                    <a:pt x="1647" y="6916"/>
                  </a:lnTo>
                  <a:lnTo>
                    <a:pt x="1859" y="6963"/>
                  </a:lnTo>
                  <a:lnTo>
                    <a:pt x="2071" y="6987"/>
                  </a:lnTo>
                  <a:lnTo>
                    <a:pt x="2071" y="6987"/>
                  </a:lnTo>
                  <a:lnTo>
                    <a:pt x="2306" y="6963"/>
                  </a:lnTo>
                  <a:lnTo>
                    <a:pt x="2541" y="6893"/>
                  </a:lnTo>
                  <a:lnTo>
                    <a:pt x="2753" y="6775"/>
                  </a:lnTo>
                  <a:lnTo>
                    <a:pt x="2918" y="6611"/>
                  </a:lnTo>
                  <a:lnTo>
                    <a:pt x="2918" y="6611"/>
                  </a:lnTo>
                  <a:lnTo>
                    <a:pt x="3012" y="6516"/>
                  </a:lnTo>
                  <a:lnTo>
                    <a:pt x="3082" y="6399"/>
                  </a:lnTo>
                  <a:lnTo>
                    <a:pt x="3129" y="6305"/>
                  </a:lnTo>
                  <a:lnTo>
                    <a:pt x="3176" y="6164"/>
                  </a:lnTo>
                  <a:lnTo>
                    <a:pt x="5552" y="6164"/>
                  </a:lnTo>
                  <a:lnTo>
                    <a:pt x="5552" y="6164"/>
                  </a:lnTo>
                  <a:lnTo>
                    <a:pt x="5717" y="6164"/>
                  </a:lnTo>
                  <a:lnTo>
                    <a:pt x="5858" y="6140"/>
                  </a:lnTo>
                  <a:lnTo>
                    <a:pt x="5999" y="6093"/>
                  </a:lnTo>
                  <a:lnTo>
                    <a:pt x="6140" y="6022"/>
                  </a:lnTo>
                  <a:lnTo>
                    <a:pt x="6258" y="5928"/>
                  </a:lnTo>
                  <a:lnTo>
                    <a:pt x="6376" y="5834"/>
                  </a:lnTo>
                  <a:lnTo>
                    <a:pt x="6470" y="5717"/>
                  </a:lnTo>
                  <a:lnTo>
                    <a:pt x="6564" y="5599"/>
                  </a:lnTo>
                  <a:lnTo>
                    <a:pt x="6564" y="5599"/>
                  </a:lnTo>
                  <a:lnTo>
                    <a:pt x="6635" y="5458"/>
                  </a:lnTo>
                  <a:lnTo>
                    <a:pt x="6682" y="5317"/>
                  </a:lnTo>
                  <a:lnTo>
                    <a:pt x="6705" y="5176"/>
                  </a:lnTo>
                  <a:lnTo>
                    <a:pt x="6729" y="5011"/>
                  </a:lnTo>
                  <a:lnTo>
                    <a:pt x="6705" y="4870"/>
                  </a:lnTo>
                  <a:lnTo>
                    <a:pt x="6682" y="4729"/>
                  </a:lnTo>
                  <a:lnTo>
                    <a:pt x="6635" y="4564"/>
                  </a:lnTo>
                  <a:lnTo>
                    <a:pt x="6564" y="4446"/>
                  </a:lnTo>
                  <a:lnTo>
                    <a:pt x="4423" y="612"/>
                  </a:lnTo>
                  <a:lnTo>
                    <a:pt x="4423" y="612"/>
                  </a:lnTo>
                  <a:lnTo>
                    <a:pt x="4329" y="471"/>
                  </a:lnTo>
                  <a:lnTo>
                    <a:pt x="4235" y="353"/>
                  </a:lnTo>
                  <a:lnTo>
                    <a:pt x="4117" y="259"/>
                  </a:lnTo>
                  <a:lnTo>
                    <a:pt x="3976" y="165"/>
                  </a:lnTo>
                  <a:lnTo>
                    <a:pt x="3859" y="94"/>
                  </a:lnTo>
                  <a:lnTo>
                    <a:pt x="3717" y="47"/>
                  </a:lnTo>
                  <a:lnTo>
                    <a:pt x="3553" y="24"/>
                  </a:lnTo>
                  <a:lnTo>
                    <a:pt x="3388" y="0"/>
                  </a:lnTo>
                  <a:lnTo>
                    <a:pt x="3388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4" name="Google Shape;1024;p30"/>
            <p:cNvSpPr/>
            <p:nvPr/>
          </p:nvSpPr>
          <p:spPr>
            <a:xfrm>
              <a:off x="4370389" y="4195300"/>
              <a:ext cx="225944" cy="202181"/>
            </a:xfrm>
            <a:custGeom>
              <a:rect b="b" l="l" r="r" t="t"/>
              <a:pathLst>
                <a:path extrusionOk="0" h="6611" w="7388">
                  <a:moveTo>
                    <a:pt x="3482" y="565"/>
                  </a:moveTo>
                  <a:lnTo>
                    <a:pt x="3647" y="589"/>
                  </a:lnTo>
                  <a:lnTo>
                    <a:pt x="3788" y="659"/>
                  </a:lnTo>
                  <a:lnTo>
                    <a:pt x="3906" y="753"/>
                  </a:lnTo>
                  <a:lnTo>
                    <a:pt x="4000" y="871"/>
                  </a:lnTo>
                  <a:lnTo>
                    <a:pt x="5740" y="3976"/>
                  </a:lnTo>
                  <a:lnTo>
                    <a:pt x="5835" y="3859"/>
                  </a:lnTo>
                  <a:lnTo>
                    <a:pt x="5952" y="3788"/>
                  </a:lnTo>
                  <a:lnTo>
                    <a:pt x="6093" y="3717"/>
                  </a:lnTo>
                  <a:lnTo>
                    <a:pt x="6234" y="3717"/>
                  </a:lnTo>
                  <a:lnTo>
                    <a:pt x="6399" y="3741"/>
                  </a:lnTo>
                  <a:lnTo>
                    <a:pt x="6493" y="3788"/>
                  </a:lnTo>
                  <a:lnTo>
                    <a:pt x="6587" y="3835"/>
                  </a:lnTo>
                  <a:lnTo>
                    <a:pt x="6681" y="3929"/>
                  </a:lnTo>
                  <a:lnTo>
                    <a:pt x="6728" y="4023"/>
                  </a:lnTo>
                  <a:lnTo>
                    <a:pt x="6776" y="4117"/>
                  </a:lnTo>
                  <a:lnTo>
                    <a:pt x="6799" y="4235"/>
                  </a:lnTo>
                  <a:lnTo>
                    <a:pt x="6799" y="4353"/>
                  </a:lnTo>
                  <a:lnTo>
                    <a:pt x="6776" y="4447"/>
                  </a:lnTo>
                  <a:lnTo>
                    <a:pt x="6446" y="5623"/>
                  </a:lnTo>
                  <a:lnTo>
                    <a:pt x="6399" y="5741"/>
                  </a:lnTo>
                  <a:lnTo>
                    <a:pt x="6329" y="5835"/>
                  </a:lnTo>
                  <a:lnTo>
                    <a:pt x="6234" y="5905"/>
                  </a:lnTo>
                  <a:lnTo>
                    <a:pt x="6140" y="5976"/>
                  </a:lnTo>
                  <a:lnTo>
                    <a:pt x="5999" y="6023"/>
                  </a:lnTo>
                  <a:lnTo>
                    <a:pt x="5882" y="6046"/>
                  </a:lnTo>
                  <a:lnTo>
                    <a:pt x="5764" y="6023"/>
                  </a:lnTo>
                  <a:lnTo>
                    <a:pt x="5670" y="5999"/>
                  </a:lnTo>
                  <a:lnTo>
                    <a:pt x="4541" y="5552"/>
                  </a:lnTo>
                  <a:lnTo>
                    <a:pt x="4423" y="5505"/>
                  </a:lnTo>
                  <a:lnTo>
                    <a:pt x="4353" y="5435"/>
                  </a:lnTo>
                  <a:lnTo>
                    <a:pt x="4258" y="5341"/>
                  </a:lnTo>
                  <a:lnTo>
                    <a:pt x="4211" y="5247"/>
                  </a:lnTo>
                  <a:lnTo>
                    <a:pt x="4188" y="5152"/>
                  </a:lnTo>
                  <a:lnTo>
                    <a:pt x="4164" y="5035"/>
                  </a:lnTo>
                  <a:lnTo>
                    <a:pt x="4164" y="4917"/>
                  </a:lnTo>
                  <a:lnTo>
                    <a:pt x="4211" y="4800"/>
                  </a:lnTo>
                  <a:lnTo>
                    <a:pt x="4282" y="4658"/>
                  </a:lnTo>
                  <a:lnTo>
                    <a:pt x="4400" y="4564"/>
                  </a:lnTo>
                  <a:lnTo>
                    <a:pt x="4517" y="4494"/>
                  </a:lnTo>
                  <a:lnTo>
                    <a:pt x="4658" y="4447"/>
                  </a:lnTo>
                  <a:lnTo>
                    <a:pt x="3482" y="2353"/>
                  </a:lnTo>
                  <a:lnTo>
                    <a:pt x="1671" y="5576"/>
                  </a:lnTo>
                  <a:lnTo>
                    <a:pt x="1577" y="5694"/>
                  </a:lnTo>
                  <a:lnTo>
                    <a:pt x="1459" y="5788"/>
                  </a:lnTo>
                  <a:lnTo>
                    <a:pt x="1318" y="5835"/>
                  </a:lnTo>
                  <a:lnTo>
                    <a:pt x="1153" y="5858"/>
                  </a:lnTo>
                  <a:lnTo>
                    <a:pt x="1012" y="5835"/>
                  </a:lnTo>
                  <a:lnTo>
                    <a:pt x="871" y="5788"/>
                  </a:lnTo>
                  <a:lnTo>
                    <a:pt x="777" y="5717"/>
                  </a:lnTo>
                  <a:lnTo>
                    <a:pt x="706" y="5646"/>
                  </a:lnTo>
                  <a:lnTo>
                    <a:pt x="636" y="5529"/>
                  </a:lnTo>
                  <a:lnTo>
                    <a:pt x="589" y="5435"/>
                  </a:lnTo>
                  <a:lnTo>
                    <a:pt x="565" y="5317"/>
                  </a:lnTo>
                  <a:lnTo>
                    <a:pt x="589" y="5223"/>
                  </a:lnTo>
                  <a:lnTo>
                    <a:pt x="612" y="5105"/>
                  </a:lnTo>
                  <a:lnTo>
                    <a:pt x="659" y="4988"/>
                  </a:lnTo>
                  <a:lnTo>
                    <a:pt x="2965" y="871"/>
                  </a:lnTo>
                  <a:lnTo>
                    <a:pt x="3059" y="753"/>
                  </a:lnTo>
                  <a:lnTo>
                    <a:pt x="3176" y="659"/>
                  </a:lnTo>
                  <a:lnTo>
                    <a:pt x="3317" y="589"/>
                  </a:lnTo>
                  <a:lnTo>
                    <a:pt x="3482" y="565"/>
                  </a:lnTo>
                  <a:close/>
                  <a:moveTo>
                    <a:pt x="3317" y="1"/>
                  </a:moveTo>
                  <a:lnTo>
                    <a:pt x="3176" y="24"/>
                  </a:lnTo>
                  <a:lnTo>
                    <a:pt x="3035" y="95"/>
                  </a:lnTo>
                  <a:lnTo>
                    <a:pt x="2894" y="142"/>
                  </a:lnTo>
                  <a:lnTo>
                    <a:pt x="2776" y="236"/>
                  </a:lnTo>
                  <a:lnTo>
                    <a:pt x="2659" y="330"/>
                  </a:lnTo>
                  <a:lnTo>
                    <a:pt x="2541" y="448"/>
                  </a:lnTo>
                  <a:lnTo>
                    <a:pt x="2471" y="589"/>
                  </a:lnTo>
                  <a:lnTo>
                    <a:pt x="142" y="4706"/>
                  </a:lnTo>
                  <a:lnTo>
                    <a:pt x="48" y="4917"/>
                  </a:lnTo>
                  <a:lnTo>
                    <a:pt x="1" y="5152"/>
                  </a:lnTo>
                  <a:lnTo>
                    <a:pt x="1" y="5364"/>
                  </a:lnTo>
                  <a:lnTo>
                    <a:pt x="24" y="5599"/>
                  </a:lnTo>
                  <a:lnTo>
                    <a:pt x="118" y="5811"/>
                  </a:lnTo>
                  <a:lnTo>
                    <a:pt x="236" y="5999"/>
                  </a:lnTo>
                  <a:lnTo>
                    <a:pt x="400" y="6164"/>
                  </a:lnTo>
                  <a:lnTo>
                    <a:pt x="589" y="6305"/>
                  </a:lnTo>
                  <a:lnTo>
                    <a:pt x="730" y="6352"/>
                  </a:lnTo>
                  <a:lnTo>
                    <a:pt x="871" y="6399"/>
                  </a:lnTo>
                  <a:lnTo>
                    <a:pt x="1012" y="6446"/>
                  </a:lnTo>
                  <a:lnTo>
                    <a:pt x="1153" y="6446"/>
                  </a:lnTo>
                  <a:lnTo>
                    <a:pt x="1318" y="6423"/>
                  </a:lnTo>
                  <a:lnTo>
                    <a:pt x="1459" y="6399"/>
                  </a:lnTo>
                  <a:lnTo>
                    <a:pt x="1600" y="6352"/>
                  </a:lnTo>
                  <a:lnTo>
                    <a:pt x="1741" y="6282"/>
                  </a:lnTo>
                  <a:lnTo>
                    <a:pt x="1882" y="6211"/>
                  </a:lnTo>
                  <a:lnTo>
                    <a:pt x="1977" y="6093"/>
                  </a:lnTo>
                  <a:lnTo>
                    <a:pt x="2094" y="5976"/>
                  </a:lnTo>
                  <a:lnTo>
                    <a:pt x="2165" y="5858"/>
                  </a:lnTo>
                  <a:lnTo>
                    <a:pt x="3482" y="3529"/>
                  </a:lnTo>
                  <a:lnTo>
                    <a:pt x="3882" y="4235"/>
                  </a:lnTo>
                  <a:lnTo>
                    <a:pt x="3764" y="4400"/>
                  </a:lnTo>
                  <a:lnTo>
                    <a:pt x="3670" y="4588"/>
                  </a:lnTo>
                  <a:lnTo>
                    <a:pt x="3600" y="4823"/>
                  </a:lnTo>
                  <a:lnTo>
                    <a:pt x="3576" y="5058"/>
                  </a:lnTo>
                  <a:lnTo>
                    <a:pt x="3623" y="5270"/>
                  </a:lnTo>
                  <a:lnTo>
                    <a:pt x="3694" y="5482"/>
                  </a:lnTo>
                  <a:lnTo>
                    <a:pt x="3788" y="5694"/>
                  </a:lnTo>
                  <a:lnTo>
                    <a:pt x="3929" y="5858"/>
                  </a:lnTo>
                  <a:lnTo>
                    <a:pt x="4117" y="5999"/>
                  </a:lnTo>
                  <a:lnTo>
                    <a:pt x="4329" y="6093"/>
                  </a:lnTo>
                  <a:lnTo>
                    <a:pt x="5458" y="6540"/>
                  </a:lnTo>
                  <a:lnTo>
                    <a:pt x="5670" y="6611"/>
                  </a:lnTo>
                  <a:lnTo>
                    <a:pt x="6023" y="6611"/>
                  </a:lnTo>
                  <a:lnTo>
                    <a:pt x="6140" y="6587"/>
                  </a:lnTo>
                  <a:lnTo>
                    <a:pt x="6282" y="6564"/>
                  </a:lnTo>
                  <a:lnTo>
                    <a:pt x="6399" y="6493"/>
                  </a:lnTo>
                  <a:lnTo>
                    <a:pt x="6587" y="6376"/>
                  </a:lnTo>
                  <a:lnTo>
                    <a:pt x="6776" y="6211"/>
                  </a:lnTo>
                  <a:lnTo>
                    <a:pt x="6893" y="5999"/>
                  </a:lnTo>
                  <a:lnTo>
                    <a:pt x="6987" y="5788"/>
                  </a:lnTo>
                  <a:lnTo>
                    <a:pt x="7340" y="4611"/>
                  </a:lnTo>
                  <a:lnTo>
                    <a:pt x="7387" y="4400"/>
                  </a:lnTo>
                  <a:lnTo>
                    <a:pt x="7387" y="4164"/>
                  </a:lnTo>
                  <a:lnTo>
                    <a:pt x="7340" y="3953"/>
                  </a:lnTo>
                  <a:lnTo>
                    <a:pt x="7246" y="3741"/>
                  </a:lnTo>
                  <a:lnTo>
                    <a:pt x="7128" y="3553"/>
                  </a:lnTo>
                  <a:lnTo>
                    <a:pt x="6964" y="3388"/>
                  </a:lnTo>
                  <a:lnTo>
                    <a:pt x="6776" y="3271"/>
                  </a:lnTo>
                  <a:lnTo>
                    <a:pt x="6564" y="3176"/>
                  </a:lnTo>
                  <a:lnTo>
                    <a:pt x="6399" y="3129"/>
                  </a:lnTo>
                  <a:lnTo>
                    <a:pt x="6093" y="3129"/>
                  </a:lnTo>
                  <a:lnTo>
                    <a:pt x="5952" y="3153"/>
                  </a:lnTo>
                  <a:lnTo>
                    <a:pt x="4494" y="589"/>
                  </a:lnTo>
                  <a:lnTo>
                    <a:pt x="4400" y="448"/>
                  </a:lnTo>
                  <a:lnTo>
                    <a:pt x="4305" y="330"/>
                  </a:lnTo>
                  <a:lnTo>
                    <a:pt x="4188" y="236"/>
                  </a:lnTo>
                  <a:lnTo>
                    <a:pt x="4070" y="142"/>
                  </a:lnTo>
                  <a:lnTo>
                    <a:pt x="3929" y="95"/>
                  </a:lnTo>
                  <a:lnTo>
                    <a:pt x="3788" y="24"/>
                  </a:lnTo>
                  <a:lnTo>
                    <a:pt x="3647" y="1"/>
                  </a:lnTo>
                  <a:close/>
                </a:path>
              </a:pathLst>
            </a:custGeom>
            <a:solidFill>
              <a:srgbClr val="5D5D6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5" name="Google Shape;1025;p30"/>
            <p:cNvSpPr/>
            <p:nvPr/>
          </p:nvSpPr>
          <p:spPr>
            <a:xfrm>
              <a:off x="4387667" y="4212579"/>
              <a:ext cx="190682" cy="167653"/>
            </a:xfrm>
            <a:custGeom>
              <a:rect b="b" l="l" r="r" t="t"/>
              <a:pathLst>
                <a:path extrusionOk="0" fill="none" h="5482" w="6235">
                  <a:moveTo>
                    <a:pt x="2917" y="0"/>
                  </a:moveTo>
                  <a:lnTo>
                    <a:pt x="2917" y="0"/>
                  </a:lnTo>
                  <a:lnTo>
                    <a:pt x="3082" y="24"/>
                  </a:lnTo>
                  <a:lnTo>
                    <a:pt x="3223" y="94"/>
                  </a:lnTo>
                  <a:lnTo>
                    <a:pt x="3341" y="188"/>
                  </a:lnTo>
                  <a:lnTo>
                    <a:pt x="3435" y="306"/>
                  </a:lnTo>
                  <a:lnTo>
                    <a:pt x="5175" y="3411"/>
                  </a:lnTo>
                  <a:lnTo>
                    <a:pt x="5175" y="3411"/>
                  </a:lnTo>
                  <a:lnTo>
                    <a:pt x="5270" y="3294"/>
                  </a:lnTo>
                  <a:lnTo>
                    <a:pt x="5387" y="3223"/>
                  </a:lnTo>
                  <a:lnTo>
                    <a:pt x="5528" y="3152"/>
                  </a:lnTo>
                  <a:lnTo>
                    <a:pt x="5669" y="3152"/>
                  </a:lnTo>
                  <a:lnTo>
                    <a:pt x="5669" y="3152"/>
                  </a:lnTo>
                  <a:lnTo>
                    <a:pt x="5834" y="3176"/>
                  </a:lnTo>
                  <a:lnTo>
                    <a:pt x="5834" y="3176"/>
                  </a:lnTo>
                  <a:lnTo>
                    <a:pt x="5928" y="3223"/>
                  </a:lnTo>
                  <a:lnTo>
                    <a:pt x="6022" y="3270"/>
                  </a:lnTo>
                  <a:lnTo>
                    <a:pt x="6116" y="3364"/>
                  </a:lnTo>
                  <a:lnTo>
                    <a:pt x="6163" y="3458"/>
                  </a:lnTo>
                  <a:lnTo>
                    <a:pt x="6211" y="3552"/>
                  </a:lnTo>
                  <a:lnTo>
                    <a:pt x="6234" y="3670"/>
                  </a:lnTo>
                  <a:lnTo>
                    <a:pt x="6234" y="3788"/>
                  </a:lnTo>
                  <a:lnTo>
                    <a:pt x="6211" y="3882"/>
                  </a:lnTo>
                  <a:lnTo>
                    <a:pt x="5881" y="5058"/>
                  </a:lnTo>
                  <a:lnTo>
                    <a:pt x="5881" y="5058"/>
                  </a:lnTo>
                  <a:lnTo>
                    <a:pt x="5834" y="5176"/>
                  </a:lnTo>
                  <a:lnTo>
                    <a:pt x="5764" y="5270"/>
                  </a:lnTo>
                  <a:lnTo>
                    <a:pt x="5669" y="5340"/>
                  </a:lnTo>
                  <a:lnTo>
                    <a:pt x="5575" y="5411"/>
                  </a:lnTo>
                  <a:lnTo>
                    <a:pt x="5575" y="5411"/>
                  </a:lnTo>
                  <a:lnTo>
                    <a:pt x="5434" y="5458"/>
                  </a:lnTo>
                  <a:lnTo>
                    <a:pt x="5317" y="5481"/>
                  </a:lnTo>
                  <a:lnTo>
                    <a:pt x="5317" y="5481"/>
                  </a:lnTo>
                  <a:lnTo>
                    <a:pt x="5199" y="5458"/>
                  </a:lnTo>
                  <a:lnTo>
                    <a:pt x="5105" y="5434"/>
                  </a:lnTo>
                  <a:lnTo>
                    <a:pt x="3976" y="4987"/>
                  </a:lnTo>
                  <a:lnTo>
                    <a:pt x="3976" y="4987"/>
                  </a:lnTo>
                  <a:lnTo>
                    <a:pt x="3858" y="4940"/>
                  </a:lnTo>
                  <a:lnTo>
                    <a:pt x="3788" y="4870"/>
                  </a:lnTo>
                  <a:lnTo>
                    <a:pt x="3693" y="4776"/>
                  </a:lnTo>
                  <a:lnTo>
                    <a:pt x="3646" y="4682"/>
                  </a:lnTo>
                  <a:lnTo>
                    <a:pt x="3623" y="4587"/>
                  </a:lnTo>
                  <a:lnTo>
                    <a:pt x="3599" y="4470"/>
                  </a:lnTo>
                  <a:lnTo>
                    <a:pt x="3599" y="4352"/>
                  </a:lnTo>
                  <a:lnTo>
                    <a:pt x="3646" y="4235"/>
                  </a:lnTo>
                  <a:lnTo>
                    <a:pt x="3646" y="4235"/>
                  </a:lnTo>
                  <a:lnTo>
                    <a:pt x="3717" y="4093"/>
                  </a:lnTo>
                  <a:lnTo>
                    <a:pt x="3835" y="3999"/>
                  </a:lnTo>
                  <a:lnTo>
                    <a:pt x="3952" y="3929"/>
                  </a:lnTo>
                  <a:lnTo>
                    <a:pt x="4093" y="3882"/>
                  </a:lnTo>
                  <a:lnTo>
                    <a:pt x="2917" y="1788"/>
                  </a:lnTo>
                  <a:lnTo>
                    <a:pt x="1106" y="5011"/>
                  </a:lnTo>
                  <a:lnTo>
                    <a:pt x="1106" y="5011"/>
                  </a:lnTo>
                  <a:lnTo>
                    <a:pt x="1012" y="5129"/>
                  </a:lnTo>
                  <a:lnTo>
                    <a:pt x="894" y="5223"/>
                  </a:lnTo>
                  <a:lnTo>
                    <a:pt x="753" y="5270"/>
                  </a:lnTo>
                  <a:lnTo>
                    <a:pt x="588" y="5293"/>
                  </a:lnTo>
                  <a:lnTo>
                    <a:pt x="588" y="5293"/>
                  </a:lnTo>
                  <a:lnTo>
                    <a:pt x="447" y="5270"/>
                  </a:lnTo>
                  <a:lnTo>
                    <a:pt x="306" y="5223"/>
                  </a:lnTo>
                  <a:lnTo>
                    <a:pt x="306" y="5223"/>
                  </a:lnTo>
                  <a:lnTo>
                    <a:pt x="212" y="5152"/>
                  </a:lnTo>
                  <a:lnTo>
                    <a:pt x="141" y="5081"/>
                  </a:lnTo>
                  <a:lnTo>
                    <a:pt x="71" y="4964"/>
                  </a:lnTo>
                  <a:lnTo>
                    <a:pt x="24" y="4870"/>
                  </a:lnTo>
                  <a:lnTo>
                    <a:pt x="0" y="4752"/>
                  </a:lnTo>
                  <a:lnTo>
                    <a:pt x="24" y="4658"/>
                  </a:lnTo>
                  <a:lnTo>
                    <a:pt x="47" y="4540"/>
                  </a:lnTo>
                  <a:lnTo>
                    <a:pt x="94" y="4423"/>
                  </a:lnTo>
                  <a:lnTo>
                    <a:pt x="2400" y="306"/>
                  </a:lnTo>
                  <a:lnTo>
                    <a:pt x="2400" y="306"/>
                  </a:lnTo>
                  <a:lnTo>
                    <a:pt x="2494" y="188"/>
                  </a:lnTo>
                  <a:lnTo>
                    <a:pt x="2611" y="94"/>
                  </a:lnTo>
                  <a:lnTo>
                    <a:pt x="2752" y="24"/>
                  </a:lnTo>
                  <a:lnTo>
                    <a:pt x="2917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6" name="Google Shape;1026;p30"/>
            <p:cNvSpPr/>
            <p:nvPr/>
          </p:nvSpPr>
          <p:spPr>
            <a:xfrm>
              <a:off x="4370389" y="4195300"/>
              <a:ext cx="225944" cy="202181"/>
            </a:xfrm>
            <a:custGeom>
              <a:rect b="b" l="l" r="r" t="t"/>
              <a:pathLst>
                <a:path extrusionOk="0" fill="none" h="6611" w="7388">
                  <a:moveTo>
                    <a:pt x="3482" y="1"/>
                  </a:moveTo>
                  <a:lnTo>
                    <a:pt x="3482" y="1"/>
                  </a:lnTo>
                  <a:lnTo>
                    <a:pt x="3317" y="1"/>
                  </a:lnTo>
                  <a:lnTo>
                    <a:pt x="3176" y="24"/>
                  </a:lnTo>
                  <a:lnTo>
                    <a:pt x="3035" y="95"/>
                  </a:lnTo>
                  <a:lnTo>
                    <a:pt x="2894" y="142"/>
                  </a:lnTo>
                  <a:lnTo>
                    <a:pt x="2776" y="236"/>
                  </a:lnTo>
                  <a:lnTo>
                    <a:pt x="2659" y="330"/>
                  </a:lnTo>
                  <a:lnTo>
                    <a:pt x="2541" y="448"/>
                  </a:lnTo>
                  <a:lnTo>
                    <a:pt x="2471" y="589"/>
                  </a:lnTo>
                  <a:lnTo>
                    <a:pt x="142" y="4706"/>
                  </a:lnTo>
                  <a:lnTo>
                    <a:pt x="142" y="4706"/>
                  </a:lnTo>
                  <a:lnTo>
                    <a:pt x="48" y="4917"/>
                  </a:lnTo>
                  <a:lnTo>
                    <a:pt x="1" y="5152"/>
                  </a:lnTo>
                  <a:lnTo>
                    <a:pt x="1" y="5364"/>
                  </a:lnTo>
                  <a:lnTo>
                    <a:pt x="24" y="5599"/>
                  </a:lnTo>
                  <a:lnTo>
                    <a:pt x="118" y="5811"/>
                  </a:lnTo>
                  <a:lnTo>
                    <a:pt x="236" y="5999"/>
                  </a:lnTo>
                  <a:lnTo>
                    <a:pt x="400" y="6164"/>
                  </a:lnTo>
                  <a:lnTo>
                    <a:pt x="589" y="6305"/>
                  </a:lnTo>
                  <a:lnTo>
                    <a:pt x="589" y="6305"/>
                  </a:lnTo>
                  <a:lnTo>
                    <a:pt x="730" y="6352"/>
                  </a:lnTo>
                  <a:lnTo>
                    <a:pt x="871" y="6399"/>
                  </a:lnTo>
                  <a:lnTo>
                    <a:pt x="1012" y="6446"/>
                  </a:lnTo>
                  <a:lnTo>
                    <a:pt x="1153" y="6446"/>
                  </a:lnTo>
                  <a:lnTo>
                    <a:pt x="1153" y="6446"/>
                  </a:lnTo>
                  <a:lnTo>
                    <a:pt x="1318" y="6423"/>
                  </a:lnTo>
                  <a:lnTo>
                    <a:pt x="1459" y="6399"/>
                  </a:lnTo>
                  <a:lnTo>
                    <a:pt x="1600" y="6352"/>
                  </a:lnTo>
                  <a:lnTo>
                    <a:pt x="1741" y="6282"/>
                  </a:lnTo>
                  <a:lnTo>
                    <a:pt x="1882" y="6211"/>
                  </a:lnTo>
                  <a:lnTo>
                    <a:pt x="1977" y="6093"/>
                  </a:lnTo>
                  <a:lnTo>
                    <a:pt x="2094" y="5976"/>
                  </a:lnTo>
                  <a:lnTo>
                    <a:pt x="2165" y="5858"/>
                  </a:lnTo>
                  <a:lnTo>
                    <a:pt x="3482" y="3529"/>
                  </a:lnTo>
                  <a:lnTo>
                    <a:pt x="3882" y="4235"/>
                  </a:lnTo>
                  <a:lnTo>
                    <a:pt x="3882" y="4235"/>
                  </a:lnTo>
                  <a:lnTo>
                    <a:pt x="3764" y="4400"/>
                  </a:lnTo>
                  <a:lnTo>
                    <a:pt x="3670" y="4588"/>
                  </a:lnTo>
                  <a:lnTo>
                    <a:pt x="3670" y="4588"/>
                  </a:lnTo>
                  <a:lnTo>
                    <a:pt x="3600" y="4823"/>
                  </a:lnTo>
                  <a:lnTo>
                    <a:pt x="3576" y="5058"/>
                  </a:lnTo>
                  <a:lnTo>
                    <a:pt x="3623" y="5270"/>
                  </a:lnTo>
                  <a:lnTo>
                    <a:pt x="3694" y="5482"/>
                  </a:lnTo>
                  <a:lnTo>
                    <a:pt x="3788" y="5694"/>
                  </a:lnTo>
                  <a:lnTo>
                    <a:pt x="3929" y="5858"/>
                  </a:lnTo>
                  <a:lnTo>
                    <a:pt x="4117" y="5999"/>
                  </a:lnTo>
                  <a:lnTo>
                    <a:pt x="4329" y="6093"/>
                  </a:lnTo>
                  <a:lnTo>
                    <a:pt x="5458" y="6540"/>
                  </a:lnTo>
                  <a:lnTo>
                    <a:pt x="5458" y="6540"/>
                  </a:lnTo>
                  <a:lnTo>
                    <a:pt x="5670" y="6611"/>
                  </a:lnTo>
                  <a:lnTo>
                    <a:pt x="5882" y="6611"/>
                  </a:lnTo>
                  <a:lnTo>
                    <a:pt x="5882" y="6611"/>
                  </a:lnTo>
                  <a:lnTo>
                    <a:pt x="6023" y="6611"/>
                  </a:lnTo>
                  <a:lnTo>
                    <a:pt x="6140" y="6587"/>
                  </a:lnTo>
                  <a:lnTo>
                    <a:pt x="6282" y="6564"/>
                  </a:lnTo>
                  <a:lnTo>
                    <a:pt x="6399" y="6493"/>
                  </a:lnTo>
                  <a:lnTo>
                    <a:pt x="6399" y="6493"/>
                  </a:lnTo>
                  <a:lnTo>
                    <a:pt x="6587" y="6376"/>
                  </a:lnTo>
                  <a:lnTo>
                    <a:pt x="6776" y="6211"/>
                  </a:lnTo>
                  <a:lnTo>
                    <a:pt x="6893" y="5999"/>
                  </a:lnTo>
                  <a:lnTo>
                    <a:pt x="6987" y="5788"/>
                  </a:lnTo>
                  <a:lnTo>
                    <a:pt x="7340" y="4611"/>
                  </a:lnTo>
                  <a:lnTo>
                    <a:pt x="7340" y="4611"/>
                  </a:lnTo>
                  <a:lnTo>
                    <a:pt x="7387" y="4400"/>
                  </a:lnTo>
                  <a:lnTo>
                    <a:pt x="7387" y="4164"/>
                  </a:lnTo>
                  <a:lnTo>
                    <a:pt x="7340" y="3953"/>
                  </a:lnTo>
                  <a:lnTo>
                    <a:pt x="7246" y="3741"/>
                  </a:lnTo>
                  <a:lnTo>
                    <a:pt x="7246" y="3741"/>
                  </a:lnTo>
                  <a:lnTo>
                    <a:pt x="7128" y="3553"/>
                  </a:lnTo>
                  <a:lnTo>
                    <a:pt x="6964" y="3388"/>
                  </a:lnTo>
                  <a:lnTo>
                    <a:pt x="6776" y="3271"/>
                  </a:lnTo>
                  <a:lnTo>
                    <a:pt x="6564" y="3176"/>
                  </a:lnTo>
                  <a:lnTo>
                    <a:pt x="6564" y="3176"/>
                  </a:lnTo>
                  <a:lnTo>
                    <a:pt x="6399" y="3129"/>
                  </a:lnTo>
                  <a:lnTo>
                    <a:pt x="6234" y="3129"/>
                  </a:lnTo>
                  <a:lnTo>
                    <a:pt x="6234" y="3129"/>
                  </a:lnTo>
                  <a:lnTo>
                    <a:pt x="6093" y="3129"/>
                  </a:lnTo>
                  <a:lnTo>
                    <a:pt x="5952" y="3153"/>
                  </a:lnTo>
                  <a:lnTo>
                    <a:pt x="4494" y="589"/>
                  </a:lnTo>
                  <a:lnTo>
                    <a:pt x="4494" y="589"/>
                  </a:lnTo>
                  <a:lnTo>
                    <a:pt x="4400" y="448"/>
                  </a:lnTo>
                  <a:lnTo>
                    <a:pt x="4305" y="330"/>
                  </a:lnTo>
                  <a:lnTo>
                    <a:pt x="4188" y="236"/>
                  </a:lnTo>
                  <a:lnTo>
                    <a:pt x="4070" y="142"/>
                  </a:lnTo>
                  <a:lnTo>
                    <a:pt x="3929" y="95"/>
                  </a:lnTo>
                  <a:lnTo>
                    <a:pt x="3788" y="24"/>
                  </a:lnTo>
                  <a:lnTo>
                    <a:pt x="3647" y="1"/>
                  </a:lnTo>
                  <a:lnTo>
                    <a:pt x="3482" y="1"/>
                  </a:lnTo>
                  <a:lnTo>
                    <a:pt x="3482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7" name="Google Shape;1027;p30"/>
            <p:cNvSpPr/>
            <p:nvPr/>
          </p:nvSpPr>
          <p:spPr>
            <a:xfrm>
              <a:off x="5142327" y="4078754"/>
              <a:ext cx="316559" cy="543206"/>
            </a:xfrm>
            <a:custGeom>
              <a:rect b="b" l="l" r="r" t="t"/>
              <a:pathLst>
                <a:path extrusionOk="0" h="17762" w="10351">
                  <a:moveTo>
                    <a:pt x="6775" y="1"/>
                  </a:moveTo>
                  <a:lnTo>
                    <a:pt x="6658" y="24"/>
                  </a:lnTo>
                  <a:lnTo>
                    <a:pt x="6516" y="71"/>
                  </a:lnTo>
                  <a:lnTo>
                    <a:pt x="6399" y="142"/>
                  </a:lnTo>
                  <a:lnTo>
                    <a:pt x="6281" y="236"/>
                  </a:lnTo>
                  <a:lnTo>
                    <a:pt x="6187" y="330"/>
                  </a:lnTo>
                  <a:lnTo>
                    <a:pt x="6116" y="448"/>
                  </a:lnTo>
                  <a:lnTo>
                    <a:pt x="6069" y="589"/>
                  </a:lnTo>
                  <a:lnTo>
                    <a:pt x="6046" y="753"/>
                  </a:lnTo>
                  <a:lnTo>
                    <a:pt x="6069" y="918"/>
                  </a:lnTo>
                  <a:lnTo>
                    <a:pt x="6093" y="1106"/>
                  </a:lnTo>
                  <a:lnTo>
                    <a:pt x="6164" y="1318"/>
                  </a:lnTo>
                  <a:lnTo>
                    <a:pt x="6258" y="1553"/>
                  </a:lnTo>
                  <a:lnTo>
                    <a:pt x="6375" y="1765"/>
                  </a:lnTo>
                  <a:lnTo>
                    <a:pt x="6516" y="2000"/>
                  </a:lnTo>
                  <a:lnTo>
                    <a:pt x="6705" y="2236"/>
                  </a:lnTo>
                  <a:lnTo>
                    <a:pt x="6940" y="2471"/>
                  </a:lnTo>
                  <a:lnTo>
                    <a:pt x="7199" y="2706"/>
                  </a:lnTo>
                  <a:lnTo>
                    <a:pt x="7104" y="3482"/>
                  </a:lnTo>
                  <a:lnTo>
                    <a:pt x="7010" y="4212"/>
                  </a:lnTo>
                  <a:lnTo>
                    <a:pt x="6893" y="4917"/>
                  </a:lnTo>
                  <a:lnTo>
                    <a:pt x="6775" y="5623"/>
                  </a:lnTo>
                  <a:lnTo>
                    <a:pt x="6634" y="6282"/>
                  </a:lnTo>
                  <a:lnTo>
                    <a:pt x="6469" y="6940"/>
                  </a:lnTo>
                  <a:lnTo>
                    <a:pt x="6305" y="7552"/>
                  </a:lnTo>
                  <a:lnTo>
                    <a:pt x="6116" y="8164"/>
                  </a:lnTo>
                  <a:lnTo>
                    <a:pt x="6093" y="7881"/>
                  </a:lnTo>
                  <a:lnTo>
                    <a:pt x="6069" y="7599"/>
                  </a:lnTo>
                  <a:lnTo>
                    <a:pt x="6022" y="7317"/>
                  </a:lnTo>
                  <a:lnTo>
                    <a:pt x="5928" y="7058"/>
                  </a:lnTo>
                  <a:lnTo>
                    <a:pt x="5834" y="6776"/>
                  </a:lnTo>
                  <a:lnTo>
                    <a:pt x="5693" y="6517"/>
                  </a:lnTo>
                  <a:lnTo>
                    <a:pt x="5505" y="6282"/>
                  </a:lnTo>
                  <a:lnTo>
                    <a:pt x="5293" y="6070"/>
                  </a:lnTo>
                  <a:lnTo>
                    <a:pt x="5175" y="5999"/>
                  </a:lnTo>
                  <a:lnTo>
                    <a:pt x="5058" y="5952"/>
                  </a:lnTo>
                  <a:lnTo>
                    <a:pt x="4940" y="5929"/>
                  </a:lnTo>
                  <a:lnTo>
                    <a:pt x="4823" y="5905"/>
                  </a:lnTo>
                  <a:lnTo>
                    <a:pt x="4705" y="5905"/>
                  </a:lnTo>
                  <a:lnTo>
                    <a:pt x="4587" y="5929"/>
                  </a:lnTo>
                  <a:lnTo>
                    <a:pt x="4493" y="5952"/>
                  </a:lnTo>
                  <a:lnTo>
                    <a:pt x="4376" y="5999"/>
                  </a:lnTo>
                  <a:lnTo>
                    <a:pt x="4282" y="6070"/>
                  </a:lnTo>
                  <a:lnTo>
                    <a:pt x="4187" y="6141"/>
                  </a:lnTo>
                  <a:lnTo>
                    <a:pt x="4117" y="6235"/>
                  </a:lnTo>
                  <a:lnTo>
                    <a:pt x="4046" y="6329"/>
                  </a:lnTo>
                  <a:lnTo>
                    <a:pt x="3999" y="6446"/>
                  </a:lnTo>
                  <a:lnTo>
                    <a:pt x="3976" y="6564"/>
                  </a:lnTo>
                  <a:lnTo>
                    <a:pt x="3976" y="6682"/>
                  </a:lnTo>
                  <a:lnTo>
                    <a:pt x="3976" y="6823"/>
                  </a:lnTo>
                  <a:lnTo>
                    <a:pt x="4023" y="7082"/>
                  </a:lnTo>
                  <a:lnTo>
                    <a:pt x="4117" y="7387"/>
                  </a:lnTo>
                  <a:lnTo>
                    <a:pt x="4235" y="7693"/>
                  </a:lnTo>
                  <a:lnTo>
                    <a:pt x="4423" y="8023"/>
                  </a:lnTo>
                  <a:lnTo>
                    <a:pt x="4634" y="8352"/>
                  </a:lnTo>
                  <a:lnTo>
                    <a:pt x="4917" y="8705"/>
                  </a:lnTo>
                  <a:lnTo>
                    <a:pt x="5270" y="9034"/>
                  </a:lnTo>
                  <a:lnTo>
                    <a:pt x="5669" y="9387"/>
                  </a:lnTo>
                  <a:lnTo>
                    <a:pt x="5317" y="10257"/>
                  </a:lnTo>
                  <a:lnTo>
                    <a:pt x="4940" y="11081"/>
                  </a:lnTo>
                  <a:lnTo>
                    <a:pt x="4540" y="11833"/>
                  </a:lnTo>
                  <a:lnTo>
                    <a:pt x="4140" y="12563"/>
                  </a:lnTo>
                  <a:lnTo>
                    <a:pt x="3740" y="13221"/>
                  </a:lnTo>
                  <a:lnTo>
                    <a:pt x="3317" y="13833"/>
                  </a:lnTo>
                  <a:lnTo>
                    <a:pt x="2917" y="14374"/>
                  </a:lnTo>
                  <a:lnTo>
                    <a:pt x="2517" y="14892"/>
                  </a:lnTo>
                  <a:lnTo>
                    <a:pt x="2117" y="15362"/>
                  </a:lnTo>
                  <a:lnTo>
                    <a:pt x="1741" y="15762"/>
                  </a:lnTo>
                  <a:lnTo>
                    <a:pt x="1388" y="16115"/>
                  </a:lnTo>
                  <a:lnTo>
                    <a:pt x="1059" y="16444"/>
                  </a:lnTo>
                  <a:lnTo>
                    <a:pt x="518" y="16938"/>
                  </a:lnTo>
                  <a:lnTo>
                    <a:pt x="118" y="17244"/>
                  </a:lnTo>
                  <a:lnTo>
                    <a:pt x="47" y="17338"/>
                  </a:lnTo>
                  <a:lnTo>
                    <a:pt x="0" y="17432"/>
                  </a:lnTo>
                  <a:lnTo>
                    <a:pt x="0" y="17526"/>
                  </a:lnTo>
                  <a:lnTo>
                    <a:pt x="47" y="17644"/>
                  </a:lnTo>
                  <a:lnTo>
                    <a:pt x="141" y="17715"/>
                  </a:lnTo>
                  <a:lnTo>
                    <a:pt x="235" y="17762"/>
                  </a:lnTo>
                  <a:lnTo>
                    <a:pt x="353" y="17762"/>
                  </a:lnTo>
                  <a:lnTo>
                    <a:pt x="471" y="17715"/>
                  </a:lnTo>
                  <a:lnTo>
                    <a:pt x="776" y="17479"/>
                  </a:lnTo>
                  <a:lnTo>
                    <a:pt x="1176" y="17126"/>
                  </a:lnTo>
                  <a:lnTo>
                    <a:pt x="1670" y="16679"/>
                  </a:lnTo>
                  <a:lnTo>
                    <a:pt x="2211" y="16115"/>
                  </a:lnTo>
                  <a:lnTo>
                    <a:pt x="2800" y="15433"/>
                  </a:lnTo>
                  <a:lnTo>
                    <a:pt x="3129" y="15056"/>
                  </a:lnTo>
                  <a:lnTo>
                    <a:pt x="3435" y="14633"/>
                  </a:lnTo>
                  <a:lnTo>
                    <a:pt x="3764" y="14209"/>
                  </a:lnTo>
                  <a:lnTo>
                    <a:pt x="4093" y="13739"/>
                  </a:lnTo>
                  <a:lnTo>
                    <a:pt x="4399" y="13221"/>
                  </a:lnTo>
                  <a:lnTo>
                    <a:pt x="4729" y="12704"/>
                  </a:lnTo>
                  <a:lnTo>
                    <a:pt x="5340" y="12869"/>
                  </a:lnTo>
                  <a:lnTo>
                    <a:pt x="5881" y="12986"/>
                  </a:lnTo>
                  <a:lnTo>
                    <a:pt x="6375" y="13033"/>
                  </a:lnTo>
                  <a:lnTo>
                    <a:pt x="6822" y="13033"/>
                  </a:lnTo>
                  <a:lnTo>
                    <a:pt x="7199" y="12963"/>
                  </a:lnTo>
                  <a:lnTo>
                    <a:pt x="7551" y="12869"/>
                  </a:lnTo>
                  <a:lnTo>
                    <a:pt x="7857" y="12751"/>
                  </a:lnTo>
                  <a:lnTo>
                    <a:pt x="8116" y="12610"/>
                  </a:lnTo>
                  <a:lnTo>
                    <a:pt x="8210" y="12539"/>
                  </a:lnTo>
                  <a:lnTo>
                    <a:pt x="8304" y="12445"/>
                  </a:lnTo>
                  <a:lnTo>
                    <a:pt x="8351" y="12351"/>
                  </a:lnTo>
                  <a:lnTo>
                    <a:pt x="8422" y="12233"/>
                  </a:lnTo>
                  <a:lnTo>
                    <a:pt x="8445" y="12116"/>
                  </a:lnTo>
                  <a:lnTo>
                    <a:pt x="8469" y="12022"/>
                  </a:lnTo>
                  <a:lnTo>
                    <a:pt x="8469" y="11904"/>
                  </a:lnTo>
                  <a:lnTo>
                    <a:pt x="8445" y="11786"/>
                  </a:lnTo>
                  <a:lnTo>
                    <a:pt x="8422" y="11669"/>
                  </a:lnTo>
                  <a:lnTo>
                    <a:pt x="8375" y="11575"/>
                  </a:lnTo>
                  <a:lnTo>
                    <a:pt x="8328" y="11481"/>
                  </a:lnTo>
                  <a:lnTo>
                    <a:pt x="8257" y="11386"/>
                  </a:lnTo>
                  <a:lnTo>
                    <a:pt x="8163" y="11316"/>
                  </a:lnTo>
                  <a:lnTo>
                    <a:pt x="8069" y="11245"/>
                  </a:lnTo>
                  <a:lnTo>
                    <a:pt x="7951" y="11198"/>
                  </a:lnTo>
                  <a:lnTo>
                    <a:pt x="7834" y="11151"/>
                  </a:lnTo>
                  <a:lnTo>
                    <a:pt x="7622" y="11128"/>
                  </a:lnTo>
                  <a:lnTo>
                    <a:pt x="7410" y="11104"/>
                  </a:lnTo>
                  <a:lnTo>
                    <a:pt x="7222" y="11104"/>
                  </a:lnTo>
                  <a:lnTo>
                    <a:pt x="7034" y="11128"/>
                  </a:lnTo>
                  <a:lnTo>
                    <a:pt x="6658" y="11175"/>
                  </a:lnTo>
                  <a:lnTo>
                    <a:pt x="6305" y="11292"/>
                  </a:lnTo>
                  <a:lnTo>
                    <a:pt x="5975" y="11434"/>
                  </a:lnTo>
                  <a:lnTo>
                    <a:pt x="5669" y="11575"/>
                  </a:lnTo>
                  <a:lnTo>
                    <a:pt x="5387" y="11763"/>
                  </a:lnTo>
                  <a:lnTo>
                    <a:pt x="5152" y="11928"/>
                  </a:lnTo>
                  <a:lnTo>
                    <a:pt x="5481" y="11292"/>
                  </a:lnTo>
                  <a:lnTo>
                    <a:pt x="5787" y="10634"/>
                  </a:lnTo>
                  <a:lnTo>
                    <a:pt x="6093" y="9928"/>
                  </a:lnTo>
                  <a:lnTo>
                    <a:pt x="6375" y="9175"/>
                  </a:lnTo>
                  <a:lnTo>
                    <a:pt x="6658" y="8375"/>
                  </a:lnTo>
                  <a:lnTo>
                    <a:pt x="6893" y="7576"/>
                  </a:lnTo>
                  <a:lnTo>
                    <a:pt x="7128" y="6705"/>
                  </a:lnTo>
                  <a:lnTo>
                    <a:pt x="7316" y="5811"/>
                  </a:lnTo>
                  <a:lnTo>
                    <a:pt x="8234" y="5811"/>
                  </a:lnTo>
                  <a:lnTo>
                    <a:pt x="8634" y="5764"/>
                  </a:lnTo>
                  <a:lnTo>
                    <a:pt x="8986" y="5694"/>
                  </a:lnTo>
                  <a:lnTo>
                    <a:pt x="9292" y="5623"/>
                  </a:lnTo>
                  <a:lnTo>
                    <a:pt x="9551" y="5529"/>
                  </a:lnTo>
                  <a:lnTo>
                    <a:pt x="9786" y="5435"/>
                  </a:lnTo>
                  <a:lnTo>
                    <a:pt x="9974" y="5317"/>
                  </a:lnTo>
                  <a:lnTo>
                    <a:pt x="10116" y="5223"/>
                  </a:lnTo>
                  <a:lnTo>
                    <a:pt x="10210" y="5105"/>
                  </a:lnTo>
                  <a:lnTo>
                    <a:pt x="10280" y="4988"/>
                  </a:lnTo>
                  <a:lnTo>
                    <a:pt x="10327" y="4870"/>
                  </a:lnTo>
                  <a:lnTo>
                    <a:pt x="10351" y="4753"/>
                  </a:lnTo>
                  <a:lnTo>
                    <a:pt x="10351" y="4635"/>
                  </a:lnTo>
                  <a:lnTo>
                    <a:pt x="10327" y="4494"/>
                  </a:lnTo>
                  <a:lnTo>
                    <a:pt x="10304" y="4376"/>
                  </a:lnTo>
                  <a:lnTo>
                    <a:pt x="10257" y="4259"/>
                  </a:lnTo>
                  <a:lnTo>
                    <a:pt x="10186" y="4141"/>
                  </a:lnTo>
                  <a:lnTo>
                    <a:pt x="10116" y="4047"/>
                  </a:lnTo>
                  <a:lnTo>
                    <a:pt x="9998" y="3976"/>
                  </a:lnTo>
                  <a:lnTo>
                    <a:pt x="9904" y="3906"/>
                  </a:lnTo>
                  <a:lnTo>
                    <a:pt x="9763" y="3859"/>
                  </a:lnTo>
                  <a:lnTo>
                    <a:pt x="9622" y="3835"/>
                  </a:lnTo>
                  <a:lnTo>
                    <a:pt x="9480" y="3835"/>
                  </a:lnTo>
                  <a:lnTo>
                    <a:pt x="9316" y="3859"/>
                  </a:lnTo>
                  <a:lnTo>
                    <a:pt x="9151" y="3882"/>
                  </a:lnTo>
                  <a:lnTo>
                    <a:pt x="8845" y="3976"/>
                  </a:lnTo>
                  <a:lnTo>
                    <a:pt x="8539" y="4117"/>
                  </a:lnTo>
                  <a:lnTo>
                    <a:pt x="8281" y="4306"/>
                  </a:lnTo>
                  <a:lnTo>
                    <a:pt x="8045" y="4494"/>
                  </a:lnTo>
                  <a:lnTo>
                    <a:pt x="7810" y="4706"/>
                  </a:lnTo>
                  <a:lnTo>
                    <a:pt x="7622" y="4917"/>
                  </a:lnTo>
                  <a:lnTo>
                    <a:pt x="7457" y="5129"/>
                  </a:lnTo>
                  <a:lnTo>
                    <a:pt x="7646" y="3929"/>
                  </a:lnTo>
                  <a:lnTo>
                    <a:pt x="7716" y="3294"/>
                  </a:lnTo>
                  <a:lnTo>
                    <a:pt x="7787" y="2659"/>
                  </a:lnTo>
                  <a:lnTo>
                    <a:pt x="7834" y="2188"/>
                  </a:lnTo>
                  <a:lnTo>
                    <a:pt x="7834" y="1906"/>
                  </a:lnTo>
                  <a:lnTo>
                    <a:pt x="7834" y="1624"/>
                  </a:lnTo>
                  <a:lnTo>
                    <a:pt x="7810" y="1342"/>
                  </a:lnTo>
                  <a:lnTo>
                    <a:pt x="7763" y="1036"/>
                  </a:lnTo>
                  <a:lnTo>
                    <a:pt x="7693" y="753"/>
                  </a:lnTo>
                  <a:lnTo>
                    <a:pt x="7598" y="471"/>
                  </a:lnTo>
                  <a:lnTo>
                    <a:pt x="7528" y="330"/>
                  </a:lnTo>
                  <a:lnTo>
                    <a:pt x="7434" y="212"/>
                  </a:lnTo>
                  <a:lnTo>
                    <a:pt x="7316" y="118"/>
                  </a:lnTo>
                  <a:lnTo>
                    <a:pt x="7199" y="48"/>
                  </a:lnTo>
                  <a:lnTo>
                    <a:pt x="7057" y="1"/>
                  </a:lnTo>
                  <a:close/>
                </a:path>
              </a:pathLst>
            </a:custGeom>
            <a:solidFill>
              <a:srgbClr val="FE7D5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8" name="Google Shape;1028;p30"/>
            <p:cNvSpPr/>
            <p:nvPr/>
          </p:nvSpPr>
          <p:spPr>
            <a:xfrm>
              <a:off x="5125782" y="4062210"/>
              <a:ext cx="349650" cy="576297"/>
            </a:xfrm>
            <a:custGeom>
              <a:rect b="b" l="l" r="r" t="t"/>
              <a:pathLst>
                <a:path extrusionOk="0" h="18844" w="11433">
                  <a:moveTo>
                    <a:pt x="7528" y="542"/>
                  </a:moveTo>
                  <a:lnTo>
                    <a:pt x="7645" y="565"/>
                  </a:lnTo>
                  <a:lnTo>
                    <a:pt x="7740" y="589"/>
                  </a:lnTo>
                  <a:lnTo>
                    <a:pt x="7834" y="636"/>
                  </a:lnTo>
                  <a:lnTo>
                    <a:pt x="7928" y="706"/>
                  </a:lnTo>
                  <a:lnTo>
                    <a:pt x="8022" y="800"/>
                  </a:lnTo>
                  <a:lnTo>
                    <a:pt x="8092" y="895"/>
                  </a:lnTo>
                  <a:lnTo>
                    <a:pt x="8139" y="1012"/>
                  </a:lnTo>
                  <a:lnTo>
                    <a:pt x="8234" y="1294"/>
                  </a:lnTo>
                  <a:lnTo>
                    <a:pt x="8304" y="1577"/>
                  </a:lnTo>
                  <a:lnTo>
                    <a:pt x="8351" y="1883"/>
                  </a:lnTo>
                  <a:lnTo>
                    <a:pt x="8375" y="2165"/>
                  </a:lnTo>
                  <a:lnTo>
                    <a:pt x="8375" y="2447"/>
                  </a:lnTo>
                  <a:lnTo>
                    <a:pt x="8375" y="2729"/>
                  </a:lnTo>
                  <a:lnTo>
                    <a:pt x="8328" y="3200"/>
                  </a:lnTo>
                  <a:lnTo>
                    <a:pt x="8257" y="3835"/>
                  </a:lnTo>
                  <a:lnTo>
                    <a:pt x="8187" y="4470"/>
                  </a:lnTo>
                  <a:lnTo>
                    <a:pt x="7998" y="5670"/>
                  </a:lnTo>
                  <a:lnTo>
                    <a:pt x="8163" y="5458"/>
                  </a:lnTo>
                  <a:lnTo>
                    <a:pt x="8351" y="5247"/>
                  </a:lnTo>
                  <a:lnTo>
                    <a:pt x="8586" y="5035"/>
                  </a:lnTo>
                  <a:lnTo>
                    <a:pt x="8822" y="4847"/>
                  </a:lnTo>
                  <a:lnTo>
                    <a:pt x="9080" y="4658"/>
                  </a:lnTo>
                  <a:lnTo>
                    <a:pt x="9386" y="4517"/>
                  </a:lnTo>
                  <a:lnTo>
                    <a:pt x="9692" y="4423"/>
                  </a:lnTo>
                  <a:lnTo>
                    <a:pt x="9857" y="4400"/>
                  </a:lnTo>
                  <a:lnTo>
                    <a:pt x="10021" y="4376"/>
                  </a:lnTo>
                  <a:lnTo>
                    <a:pt x="10233" y="4376"/>
                  </a:lnTo>
                  <a:lnTo>
                    <a:pt x="10351" y="4423"/>
                  </a:lnTo>
                  <a:lnTo>
                    <a:pt x="10468" y="4470"/>
                  </a:lnTo>
                  <a:lnTo>
                    <a:pt x="10586" y="4541"/>
                  </a:lnTo>
                  <a:lnTo>
                    <a:pt x="10680" y="4611"/>
                  </a:lnTo>
                  <a:lnTo>
                    <a:pt x="10751" y="4729"/>
                  </a:lnTo>
                  <a:lnTo>
                    <a:pt x="10821" y="4823"/>
                  </a:lnTo>
                  <a:lnTo>
                    <a:pt x="10845" y="4941"/>
                  </a:lnTo>
                  <a:lnTo>
                    <a:pt x="10892" y="5058"/>
                  </a:lnTo>
                  <a:lnTo>
                    <a:pt x="10892" y="5176"/>
                  </a:lnTo>
                  <a:lnTo>
                    <a:pt x="10892" y="5317"/>
                  </a:lnTo>
                  <a:lnTo>
                    <a:pt x="10845" y="5435"/>
                  </a:lnTo>
                  <a:lnTo>
                    <a:pt x="10798" y="5552"/>
                  </a:lnTo>
                  <a:lnTo>
                    <a:pt x="10727" y="5646"/>
                  </a:lnTo>
                  <a:lnTo>
                    <a:pt x="10633" y="5764"/>
                  </a:lnTo>
                  <a:lnTo>
                    <a:pt x="10515" y="5858"/>
                  </a:lnTo>
                  <a:lnTo>
                    <a:pt x="10351" y="5952"/>
                  </a:lnTo>
                  <a:lnTo>
                    <a:pt x="10139" y="6046"/>
                  </a:lnTo>
                  <a:lnTo>
                    <a:pt x="9904" y="6141"/>
                  </a:lnTo>
                  <a:lnTo>
                    <a:pt x="9645" y="6211"/>
                  </a:lnTo>
                  <a:lnTo>
                    <a:pt x="9363" y="6282"/>
                  </a:lnTo>
                  <a:lnTo>
                    <a:pt x="9033" y="6329"/>
                  </a:lnTo>
                  <a:lnTo>
                    <a:pt x="8681" y="6352"/>
                  </a:lnTo>
                  <a:lnTo>
                    <a:pt x="7857" y="6352"/>
                  </a:lnTo>
                  <a:lnTo>
                    <a:pt x="7669" y="7246"/>
                  </a:lnTo>
                  <a:lnTo>
                    <a:pt x="7434" y="8117"/>
                  </a:lnTo>
                  <a:lnTo>
                    <a:pt x="7199" y="8916"/>
                  </a:lnTo>
                  <a:lnTo>
                    <a:pt x="6916" y="9716"/>
                  </a:lnTo>
                  <a:lnTo>
                    <a:pt x="6634" y="10469"/>
                  </a:lnTo>
                  <a:lnTo>
                    <a:pt x="6328" y="11175"/>
                  </a:lnTo>
                  <a:lnTo>
                    <a:pt x="6022" y="11833"/>
                  </a:lnTo>
                  <a:lnTo>
                    <a:pt x="5693" y="12469"/>
                  </a:lnTo>
                  <a:lnTo>
                    <a:pt x="5905" y="12327"/>
                  </a:lnTo>
                  <a:lnTo>
                    <a:pt x="6116" y="12186"/>
                  </a:lnTo>
                  <a:lnTo>
                    <a:pt x="6352" y="12045"/>
                  </a:lnTo>
                  <a:lnTo>
                    <a:pt x="6634" y="11904"/>
                  </a:lnTo>
                  <a:lnTo>
                    <a:pt x="6916" y="11810"/>
                  </a:lnTo>
                  <a:lnTo>
                    <a:pt x="7199" y="11716"/>
                  </a:lnTo>
                  <a:lnTo>
                    <a:pt x="7528" y="11669"/>
                  </a:lnTo>
                  <a:lnTo>
                    <a:pt x="7857" y="11645"/>
                  </a:lnTo>
                  <a:lnTo>
                    <a:pt x="8116" y="11669"/>
                  </a:lnTo>
                  <a:lnTo>
                    <a:pt x="8375" y="11692"/>
                  </a:lnTo>
                  <a:lnTo>
                    <a:pt x="8492" y="11739"/>
                  </a:lnTo>
                  <a:lnTo>
                    <a:pt x="8610" y="11786"/>
                  </a:lnTo>
                  <a:lnTo>
                    <a:pt x="8704" y="11857"/>
                  </a:lnTo>
                  <a:lnTo>
                    <a:pt x="8798" y="11927"/>
                  </a:lnTo>
                  <a:lnTo>
                    <a:pt x="8869" y="12022"/>
                  </a:lnTo>
                  <a:lnTo>
                    <a:pt x="8916" y="12116"/>
                  </a:lnTo>
                  <a:lnTo>
                    <a:pt x="8963" y="12210"/>
                  </a:lnTo>
                  <a:lnTo>
                    <a:pt x="8986" y="12327"/>
                  </a:lnTo>
                  <a:lnTo>
                    <a:pt x="9010" y="12445"/>
                  </a:lnTo>
                  <a:lnTo>
                    <a:pt x="9010" y="12563"/>
                  </a:lnTo>
                  <a:lnTo>
                    <a:pt x="8986" y="12657"/>
                  </a:lnTo>
                  <a:lnTo>
                    <a:pt x="8963" y="12774"/>
                  </a:lnTo>
                  <a:lnTo>
                    <a:pt x="8892" y="12892"/>
                  </a:lnTo>
                  <a:lnTo>
                    <a:pt x="8845" y="12986"/>
                  </a:lnTo>
                  <a:lnTo>
                    <a:pt x="8751" y="13080"/>
                  </a:lnTo>
                  <a:lnTo>
                    <a:pt x="8657" y="13151"/>
                  </a:lnTo>
                  <a:lnTo>
                    <a:pt x="8351" y="13315"/>
                  </a:lnTo>
                  <a:lnTo>
                    <a:pt x="8163" y="13386"/>
                  </a:lnTo>
                  <a:lnTo>
                    <a:pt x="7975" y="13457"/>
                  </a:lnTo>
                  <a:lnTo>
                    <a:pt x="7787" y="13504"/>
                  </a:lnTo>
                  <a:lnTo>
                    <a:pt x="7551" y="13551"/>
                  </a:lnTo>
                  <a:lnTo>
                    <a:pt x="7316" y="13574"/>
                  </a:lnTo>
                  <a:lnTo>
                    <a:pt x="7057" y="13574"/>
                  </a:lnTo>
                  <a:lnTo>
                    <a:pt x="6681" y="13551"/>
                  </a:lnTo>
                  <a:lnTo>
                    <a:pt x="6234" y="13504"/>
                  </a:lnTo>
                  <a:lnTo>
                    <a:pt x="5787" y="13386"/>
                  </a:lnTo>
                  <a:lnTo>
                    <a:pt x="5270" y="13245"/>
                  </a:lnTo>
                  <a:lnTo>
                    <a:pt x="4940" y="13762"/>
                  </a:lnTo>
                  <a:lnTo>
                    <a:pt x="4634" y="14280"/>
                  </a:lnTo>
                  <a:lnTo>
                    <a:pt x="4305" y="14750"/>
                  </a:lnTo>
                  <a:lnTo>
                    <a:pt x="3976" y="15174"/>
                  </a:lnTo>
                  <a:lnTo>
                    <a:pt x="3670" y="15597"/>
                  </a:lnTo>
                  <a:lnTo>
                    <a:pt x="3341" y="15974"/>
                  </a:lnTo>
                  <a:lnTo>
                    <a:pt x="2752" y="16656"/>
                  </a:lnTo>
                  <a:lnTo>
                    <a:pt x="2211" y="17220"/>
                  </a:lnTo>
                  <a:lnTo>
                    <a:pt x="1717" y="17667"/>
                  </a:lnTo>
                  <a:lnTo>
                    <a:pt x="1317" y="18020"/>
                  </a:lnTo>
                  <a:lnTo>
                    <a:pt x="1012" y="18256"/>
                  </a:lnTo>
                  <a:lnTo>
                    <a:pt x="918" y="18303"/>
                  </a:lnTo>
                  <a:lnTo>
                    <a:pt x="776" y="18303"/>
                  </a:lnTo>
                  <a:lnTo>
                    <a:pt x="706" y="18279"/>
                  </a:lnTo>
                  <a:lnTo>
                    <a:pt x="635" y="18232"/>
                  </a:lnTo>
                  <a:lnTo>
                    <a:pt x="588" y="18185"/>
                  </a:lnTo>
                  <a:lnTo>
                    <a:pt x="541" y="18067"/>
                  </a:lnTo>
                  <a:lnTo>
                    <a:pt x="541" y="17973"/>
                  </a:lnTo>
                  <a:lnTo>
                    <a:pt x="588" y="17879"/>
                  </a:lnTo>
                  <a:lnTo>
                    <a:pt x="659" y="17785"/>
                  </a:lnTo>
                  <a:lnTo>
                    <a:pt x="1059" y="17479"/>
                  </a:lnTo>
                  <a:lnTo>
                    <a:pt x="1600" y="16985"/>
                  </a:lnTo>
                  <a:lnTo>
                    <a:pt x="1929" y="16656"/>
                  </a:lnTo>
                  <a:lnTo>
                    <a:pt x="2282" y="16303"/>
                  </a:lnTo>
                  <a:lnTo>
                    <a:pt x="2658" y="15903"/>
                  </a:lnTo>
                  <a:lnTo>
                    <a:pt x="3058" y="15433"/>
                  </a:lnTo>
                  <a:lnTo>
                    <a:pt x="3458" y="14915"/>
                  </a:lnTo>
                  <a:lnTo>
                    <a:pt x="3858" y="14374"/>
                  </a:lnTo>
                  <a:lnTo>
                    <a:pt x="4281" y="13762"/>
                  </a:lnTo>
                  <a:lnTo>
                    <a:pt x="4681" y="13104"/>
                  </a:lnTo>
                  <a:lnTo>
                    <a:pt x="5081" y="12374"/>
                  </a:lnTo>
                  <a:lnTo>
                    <a:pt x="5481" y="11622"/>
                  </a:lnTo>
                  <a:lnTo>
                    <a:pt x="5858" y="10798"/>
                  </a:lnTo>
                  <a:lnTo>
                    <a:pt x="6210" y="9928"/>
                  </a:lnTo>
                  <a:lnTo>
                    <a:pt x="5811" y="9575"/>
                  </a:lnTo>
                  <a:lnTo>
                    <a:pt x="5458" y="9246"/>
                  </a:lnTo>
                  <a:lnTo>
                    <a:pt x="5175" y="8893"/>
                  </a:lnTo>
                  <a:lnTo>
                    <a:pt x="4964" y="8564"/>
                  </a:lnTo>
                  <a:lnTo>
                    <a:pt x="4776" y="8234"/>
                  </a:lnTo>
                  <a:lnTo>
                    <a:pt x="4658" y="7928"/>
                  </a:lnTo>
                  <a:lnTo>
                    <a:pt x="4564" y="7623"/>
                  </a:lnTo>
                  <a:lnTo>
                    <a:pt x="4517" y="7364"/>
                  </a:lnTo>
                  <a:lnTo>
                    <a:pt x="4517" y="7176"/>
                  </a:lnTo>
                  <a:lnTo>
                    <a:pt x="4540" y="6987"/>
                  </a:lnTo>
                  <a:lnTo>
                    <a:pt x="4611" y="6846"/>
                  </a:lnTo>
                  <a:lnTo>
                    <a:pt x="4728" y="6705"/>
                  </a:lnTo>
                  <a:lnTo>
                    <a:pt x="4846" y="6587"/>
                  </a:lnTo>
                  <a:lnTo>
                    <a:pt x="4987" y="6517"/>
                  </a:lnTo>
                  <a:lnTo>
                    <a:pt x="5152" y="6470"/>
                  </a:lnTo>
                  <a:lnTo>
                    <a:pt x="5317" y="6446"/>
                  </a:lnTo>
                  <a:lnTo>
                    <a:pt x="5458" y="6446"/>
                  </a:lnTo>
                  <a:lnTo>
                    <a:pt x="5575" y="6493"/>
                  </a:lnTo>
                  <a:lnTo>
                    <a:pt x="5693" y="6540"/>
                  </a:lnTo>
                  <a:lnTo>
                    <a:pt x="5834" y="6611"/>
                  </a:lnTo>
                  <a:lnTo>
                    <a:pt x="6046" y="6823"/>
                  </a:lnTo>
                  <a:lnTo>
                    <a:pt x="6234" y="7058"/>
                  </a:lnTo>
                  <a:lnTo>
                    <a:pt x="6375" y="7317"/>
                  </a:lnTo>
                  <a:lnTo>
                    <a:pt x="6469" y="7599"/>
                  </a:lnTo>
                  <a:lnTo>
                    <a:pt x="6563" y="7858"/>
                  </a:lnTo>
                  <a:lnTo>
                    <a:pt x="6610" y="8140"/>
                  </a:lnTo>
                  <a:lnTo>
                    <a:pt x="6634" y="8422"/>
                  </a:lnTo>
                  <a:lnTo>
                    <a:pt x="6657" y="8705"/>
                  </a:lnTo>
                  <a:lnTo>
                    <a:pt x="6846" y="8093"/>
                  </a:lnTo>
                  <a:lnTo>
                    <a:pt x="7010" y="7481"/>
                  </a:lnTo>
                  <a:lnTo>
                    <a:pt x="7175" y="6823"/>
                  </a:lnTo>
                  <a:lnTo>
                    <a:pt x="7316" y="6164"/>
                  </a:lnTo>
                  <a:lnTo>
                    <a:pt x="7434" y="5458"/>
                  </a:lnTo>
                  <a:lnTo>
                    <a:pt x="7551" y="4753"/>
                  </a:lnTo>
                  <a:lnTo>
                    <a:pt x="7645" y="4023"/>
                  </a:lnTo>
                  <a:lnTo>
                    <a:pt x="7740" y="3247"/>
                  </a:lnTo>
                  <a:lnTo>
                    <a:pt x="7481" y="3012"/>
                  </a:lnTo>
                  <a:lnTo>
                    <a:pt x="7246" y="2777"/>
                  </a:lnTo>
                  <a:lnTo>
                    <a:pt x="7057" y="2541"/>
                  </a:lnTo>
                  <a:lnTo>
                    <a:pt x="6916" y="2306"/>
                  </a:lnTo>
                  <a:lnTo>
                    <a:pt x="6799" y="2094"/>
                  </a:lnTo>
                  <a:lnTo>
                    <a:pt x="6705" y="1859"/>
                  </a:lnTo>
                  <a:lnTo>
                    <a:pt x="6634" y="1647"/>
                  </a:lnTo>
                  <a:lnTo>
                    <a:pt x="6610" y="1459"/>
                  </a:lnTo>
                  <a:lnTo>
                    <a:pt x="6610" y="1247"/>
                  </a:lnTo>
                  <a:lnTo>
                    <a:pt x="6634" y="1083"/>
                  </a:lnTo>
                  <a:lnTo>
                    <a:pt x="6705" y="918"/>
                  </a:lnTo>
                  <a:lnTo>
                    <a:pt x="6822" y="777"/>
                  </a:lnTo>
                  <a:lnTo>
                    <a:pt x="6940" y="683"/>
                  </a:lnTo>
                  <a:lnTo>
                    <a:pt x="7104" y="589"/>
                  </a:lnTo>
                  <a:lnTo>
                    <a:pt x="7269" y="542"/>
                  </a:lnTo>
                  <a:close/>
                  <a:moveTo>
                    <a:pt x="7269" y="1"/>
                  </a:moveTo>
                  <a:lnTo>
                    <a:pt x="7128" y="24"/>
                  </a:lnTo>
                  <a:lnTo>
                    <a:pt x="6987" y="71"/>
                  </a:lnTo>
                  <a:lnTo>
                    <a:pt x="6846" y="118"/>
                  </a:lnTo>
                  <a:lnTo>
                    <a:pt x="6705" y="189"/>
                  </a:lnTo>
                  <a:lnTo>
                    <a:pt x="6587" y="259"/>
                  </a:lnTo>
                  <a:lnTo>
                    <a:pt x="6469" y="354"/>
                  </a:lnTo>
                  <a:lnTo>
                    <a:pt x="6375" y="471"/>
                  </a:lnTo>
                  <a:lnTo>
                    <a:pt x="6281" y="565"/>
                  </a:lnTo>
                  <a:lnTo>
                    <a:pt x="6210" y="706"/>
                  </a:lnTo>
                  <a:lnTo>
                    <a:pt x="6163" y="824"/>
                  </a:lnTo>
                  <a:lnTo>
                    <a:pt x="6116" y="965"/>
                  </a:lnTo>
                  <a:lnTo>
                    <a:pt x="6069" y="1106"/>
                  </a:lnTo>
                  <a:lnTo>
                    <a:pt x="6069" y="1247"/>
                  </a:lnTo>
                  <a:lnTo>
                    <a:pt x="6046" y="1389"/>
                  </a:lnTo>
                  <a:lnTo>
                    <a:pt x="6069" y="1530"/>
                  </a:lnTo>
                  <a:lnTo>
                    <a:pt x="6116" y="1789"/>
                  </a:lnTo>
                  <a:lnTo>
                    <a:pt x="6187" y="2047"/>
                  </a:lnTo>
                  <a:lnTo>
                    <a:pt x="6305" y="2283"/>
                  </a:lnTo>
                  <a:lnTo>
                    <a:pt x="6422" y="2541"/>
                  </a:lnTo>
                  <a:lnTo>
                    <a:pt x="6563" y="2777"/>
                  </a:lnTo>
                  <a:lnTo>
                    <a:pt x="6752" y="3012"/>
                  </a:lnTo>
                  <a:lnTo>
                    <a:pt x="6940" y="3247"/>
                  </a:lnTo>
                  <a:lnTo>
                    <a:pt x="7175" y="3482"/>
                  </a:lnTo>
                  <a:lnTo>
                    <a:pt x="7081" y="4306"/>
                  </a:lnTo>
                  <a:lnTo>
                    <a:pt x="6940" y="5129"/>
                  </a:lnTo>
                  <a:lnTo>
                    <a:pt x="6799" y="5929"/>
                  </a:lnTo>
                  <a:lnTo>
                    <a:pt x="6634" y="6705"/>
                  </a:lnTo>
                  <a:lnTo>
                    <a:pt x="6422" y="6446"/>
                  </a:lnTo>
                  <a:lnTo>
                    <a:pt x="6163" y="6211"/>
                  </a:lnTo>
                  <a:lnTo>
                    <a:pt x="5975" y="6070"/>
                  </a:lnTo>
                  <a:lnTo>
                    <a:pt x="5764" y="5976"/>
                  </a:lnTo>
                  <a:lnTo>
                    <a:pt x="5552" y="5929"/>
                  </a:lnTo>
                  <a:lnTo>
                    <a:pt x="5317" y="5905"/>
                  </a:lnTo>
                  <a:lnTo>
                    <a:pt x="5175" y="5905"/>
                  </a:lnTo>
                  <a:lnTo>
                    <a:pt x="5034" y="5929"/>
                  </a:lnTo>
                  <a:lnTo>
                    <a:pt x="4893" y="5976"/>
                  </a:lnTo>
                  <a:lnTo>
                    <a:pt x="4752" y="6023"/>
                  </a:lnTo>
                  <a:lnTo>
                    <a:pt x="4634" y="6093"/>
                  </a:lnTo>
                  <a:lnTo>
                    <a:pt x="4517" y="6164"/>
                  </a:lnTo>
                  <a:lnTo>
                    <a:pt x="4399" y="6258"/>
                  </a:lnTo>
                  <a:lnTo>
                    <a:pt x="4281" y="6376"/>
                  </a:lnTo>
                  <a:lnTo>
                    <a:pt x="4211" y="6493"/>
                  </a:lnTo>
                  <a:lnTo>
                    <a:pt x="4117" y="6611"/>
                  </a:lnTo>
                  <a:lnTo>
                    <a:pt x="4070" y="6729"/>
                  </a:lnTo>
                  <a:lnTo>
                    <a:pt x="4023" y="6870"/>
                  </a:lnTo>
                  <a:lnTo>
                    <a:pt x="3976" y="7011"/>
                  </a:lnTo>
                  <a:lnTo>
                    <a:pt x="3976" y="7152"/>
                  </a:lnTo>
                  <a:lnTo>
                    <a:pt x="3976" y="7293"/>
                  </a:lnTo>
                  <a:lnTo>
                    <a:pt x="3976" y="7434"/>
                  </a:lnTo>
                  <a:lnTo>
                    <a:pt x="4023" y="7693"/>
                  </a:lnTo>
                  <a:lnTo>
                    <a:pt x="4117" y="7999"/>
                  </a:lnTo>
                  <a:lnTo>
                    <a:pt x="4234" y="8328"/>
                  </a:lnTo>
                  <a:lnTo>
                    <a:pt x="4376" y="8658"/>
                  </a:lnTo>
                  <a:lnTo>
                    <a:pt x="4587" y="9010"/>
                  </a:lnTo>
                  <a:lnTo>
                    <a:pt x="4870" y="9363"/>
                  </a:lnTo>
                  <a:lnTo>
                    <a:pt x="5175" y="9716"/>
                  </a:lnTo>
                  <a:lnTo>
                    <a:pt x="5575" y="10093"/>
                  </a:lnTo>
                  <a:lnTo>
                    <a:pt x="5222" y="10892"/>
                  </a:lnTo>
                  <a:lnTo>
                    <a:pt x="4870" y="11645"/>
                  </a:lnTo>
                  <a:lnTo>
                    <a:pt x="4493" y="12351"/>
                  </a:lnTo>
                  <a:lnTo>
                    <a:pt x="4093" y="13010"/>
                  </a:lnTo>
                  <a:lnTo>
                    <a:pt x="3717" y="13621"/>
                  </a:lnTo>
                  <a:lnTo>
                    <a:pt x="3341" y="14186"/>
                  </a:lnTo>
                  <a:lnTo>
                    <a:pt x="2941" y="14703"/>
                  </a:lnTo>
                  <a:lnTo>
                    <a:pt x="2564" y="15174"/>
                  </a:lnTo>
                  <a:lnTo>
                    <a:pt x="2211" y="15597"/>
                  </a:lnTo>
                  <a:lnTo>
                    <a:pt x="1858" y="15974"/>
                  </a:lnTo>
                  <a:lnTo>
                    <a:pt x="1529" y="16303"/>
                  </a:lnTo>
                  <a:lnTo>
                    <a:pt x="1223" y="16585"/>
                  </a:lnTo>
                  <a:lnTo>
                    <a:pt x="706" y="17056"/>
                  </a:lnTo>
                  <a:lnTo>
                    <a:pt x="329" y="17362"/>
                  </a:lnTo>
                  <a:lnTo>
                    <a:pt x="212" y="17456"/>
                  </a:lnTo>
                  <a:lnTo>
                    <a:pt x="118" y="17597"/>
                  </a:lnTo>
                  <a:lnTo>
                    <a:pt x="47" y="17738"/>
                  </a:lnTo>
                  <a:lnTo>
                    <a:pt x="24" y="17879"/>
                  </a:lnTo>
                  <a:lnTo>
                    <a:pt x="0" y="18020"/>
                  </a:lnTo>
                  <a:lnTo>
                    <a:pt x="24" y="18185"/>
                  </a:lnTo>
                  <a:lnTo>
                    <a:pt x="71" y="18326"/>
                  </a:lnTo>
                  <a:lnTo>
                    <a:pt x="141" y="18467"/>
                  </a:lnTo>
                  <a:lnTo>
                    <a:pt x="282" y="18632"/>
                  </a:lnTo>
                  <a:lnTo>
                    <a:pt x="447" y="18750"/>
                  </a:lnTo>
                  <a:lnTo>
                    <a:pt x="635" y="18820"/>
                  </a:lnTo>
                  <a:lnTo>
                    <a:pt x="847" y="18844"/>
                  </a:lnTo>
                  <a:lnTo>
                    <a:pt x="965" y="18844"/>
                  </a:lnTo>
                  <a:lnTo>
                    <a:pt x="1106" y="18820"/>
                  </a:lnTo>
                  <a:lnTo>
                    <a:pt x="1223" y="18750"/>
                  </a:lnTo>
                  <a:lnTo>
                    <a:pt x="1341" y="18679"/>
                  </a:lnTo>
                  <a:lnTo>
                    <a:pt x="1647" y="18444"/>
                  </a:lnTo>
                  <a:lnTo>
                    <a:pt x="2047" y="18091"/>
                  </a:lnTo>
                  <a:lnTo>
                    <a:pt x="2541" y="17644"/>
                  </a:lnTo>
                  <a:lnTo>
                    <a:pt x="3058" y="17103"/>
                  </a:lnTo>
                  <a:lnTo>
                    <a:pt x="3646" y="16468"/>
                  </a:lnTo>
                  <a:lnTo>
                    <a:pt x="4258" y="15715"/>
                  </a:lnTo>
                  <a:lnTo>
                    <a:pt x="4564" y="15291"/>
                  </a:lnTo>
                  <a:lnTo>
                    <a:pt x="4893" y="14868"/>
                  </a:lnTo>
                  <a:lnTo>
                    <a:pt x="5199" y="14398"/>
                  </a:lnTo>
                  <a:lnTo>
                    <a:pt x="5505" y="13880"/>
                  </a:lnTo>
                  <a:lnTo>
                    <a:pt x="5928" y="13998"/>
                  </a:lnTo>
                  <a:lnTo>
                    <a:pt x="6328" y="14068"/>
                  </a:lnTo>
                  <a:lnTo>
                    <a:pt x="6705" y="14092"/>
                  </a:lnTo>
                  <a:lnTo>
                    <a:pt x="7057" y="14115"/>
                  </a:lnTo>
                  <a:lnTo>
                    <a:pt x="7340" y="14115"/>
                  </a:lnTo>
                  <a:lnTo>
                    <a:pt x="7598" y="14092"/>
                  </a:lnTo>
                  <a:lnTo>
                    <a:pt x="7834" y="14045"/>
                  </a:lnTo>
                  <a:lnTo>
                    <a:pt x="8069" y="13998"/>
                  </a:lnTo>
                  <a:lnTo>
                    <a:pt x="8304" y="13904"/>
                  </a:lnTo>
                  <a:lnTo>
                    <a:pt x="8539" y="13833"/>
                  </a:lnTo>
                  <a:lnTo>
                    <a:pt x="8751" y="13715"/>
                  </a:lnTo>
                  <a:lnTo>
                    <a:pt x="8939" y="13598"/>
                  </a:lnTo>
                  <a:lnTo>
                    <a:pt x="9104" y="13480"/>
                  </a:lnTo>
                  <a:lnTo>
                    <a:pt x="9245" y="13339"/>
                  </a:lnTo>
                  <a:lnTo>
                    <a:pt x="9363" y="13174"/>
                  </a:lnTo>
                  <a:lnTo>
                    <a:pt x="9433" y="13010"/>
                  </a:lnTo>
                  <a:lnTo>
                    <a:pt x="9504" y="12821"/>
                  </a:lnTo>
                  <a:lnTo>
                    <a:pt x="9527" y="12610"/>
                  </a:lnTo>
                  <a:lnTo>
                    <a:pt x="9551" y="12421"/>
                  </a:lnTo>
                  <a:lnTo>
                    <a:pt x="9527" y="12210"/>
                  </a:lnTo>
                  <a:lnTo>
                    <a:pt x="9457" y="12022"/>
                  </a:lnTo>
                  <a:lnTo>
                    <a:pt x="9386" y="11833"/>
                  </a:lnTo>
                  <a:lnTo>
                    <a:pt x="9292" y="11669"/>
                  </a:lnTo>
                  <a:lnTo>
                    <a:pt x="9151" y="11528"/>
                  </a:lnTo>
                  <a:lnTo>
                    <a:pt x="9010" y="11410"/>
                  </a:lnTo>
                  <a:lnTo>
                    <a:pt x="8845" y="11292"/>
                  </a:lnTo>
                  <a:lnTo>
                    <a:pt x="8657" y="11222"/>
                  </a:lnTo>
                  <a:lnTo>
                    <a:pt x="8469" y="11175"/>
                  </a:lnTo>
                  <a:lnTo>
                    <a:pt x="8163" y="11128"/>
                  </a:lnTo>
                  <a:lnTo>
                    <a:pt x="7857" y="11104"/>
                  </a:lnTo>
                  <a:lnTo>
                    <a:pt x="7598" y="11104"/>
                  </a:lnTo>
                  <a:lnTo>
                    <a:pt x="7363" y="11151"/>
                  </a:lnTo>
                  <a:lnTo>
                    <a:pt x="7128" y="11175"/>
                  </a:lnTo>
                  <a:lnTo>
                    <a:pt x="6893" y="11245"/>
                  </a:lnTo>
                  <a:lnTo>
                    <a:pt x="7316" y="10210"/>
                  </a:lnTo>
                  <a:lnTo>
                    <a:pt x="7693" y="9128"/>
                  </a:lnTo>
                  <a:lnTo>
                    <a:pt x="8022" y="8022"/>
                  </a:lnTo>
                  <a:lnTo>
                    <a:pt x="8304" y="6893"/>
                  </a:lnTo>
                  <a:lnTo>
                    <a:pt x="8681" y="6893"/>
                  </a:lnTo>
                  <a:lnTo>
                    <a:pt x="9057" y="6870"/>
                  </a:lnTo>
                  <a:lnTo>
                    <a:pt x="9410" y="6823"/>
                  </a:lnTo>
                  <a:lnTo>
                    <a:pt x="9739" y="6752"/>
                  </a:lnTo>
                  <a:lnTo>
                    <a:pt x="10045" y="6658"/>
                  </a:lnTo>
                  <a:lnTo>
                    <a:pt x="10327" y="6564"/>
                  </a:lnTo>
                  <a:lnTo>
                    <a:pt x="10586" y="6446"/>
                  </a:lnTo>
                  <a:lnTo>
                    <a:pt x="10821" y="6305"/>
                  </a:lnTo>
                  <a:lnTo>
                    <a:pt x="11009" y="6164"/>
                  </a:lnTo>
                  <a:lnTo>
                    <a:pt x="11151" y="5999"/>
                  </a:lnTo>
                  <a:lnTo>
                    <a:pt x="11268" y="5835"/>
                  </a:lnTo>
                  <a:lnTo>
                    <a:pt x="11362" y="5646"/>
                  </a:lnTo>
                  <a:lnTo>
                    <a:pt x="11409" y="5435"/>
                  </a:lnTo>
                  <a:lnTo>
                    <a:pt x="11433" y="5223"/>
                  </a:lnTo>
                  <a:lnTo>
                    <a:pt x="11433" y="5011"/>
                  </a:lnTo>
                  <a:lnTo>
                    <a:pt x="11386" y="4800"/>
                  </a:lnTo>
                  <a:lnTo>
                    <a:pt x="11292" y="4588"/>
                  </a:lnTo>
                  <a:lnTo>
                    <a:pt x="11174" y="4400"/>
                  </a:lnTo>
                  <a:lnTo>
                    <a:pt x="11057" y="4235"/>
                  </a:lnTo>
                  <a:lnTo>
                    <a:pt x="10892" y="4094"/>
                  </a:lnTo>
                  <a:lnTo>
                    <a:pt x="10704" y="3976"/>
                  </a:lnTo>
                  <a:lnTo>
                    <a:pt x="10515" y="3906"/>
                  </a:lnTo>
                  <a:lnTo>
                    <a:pt x="10304" y="3835"/>
                  </a:lnTo>
                  <a:lnTo>
                    <a:pt x="9974" y="3835"/>
                  </a:lnTo>
                  <a:lnTo>
                    <a:pt x="9645" y="3882"/>
                  </a:lnTo>
                  <a:lnTo>
                    <a:pt x="9339" y="3953"/>
                  </a:lnTo>
                  <a:lnTo>
                    <a:pt x="9033" y="4070"/>
                  </a:lnTo>
                  <a:lnTo>
                    <a:pt x="8751" y="4235"/>
                  </a:lnTo>
                  <a:lnTo>
                    <a:pt x="8869" y="3271"/>
                  </a:lnTo>
                  <a:lnTo>
                    <a:pt x="8916" y="2706"/>
                  </a:lnTo>
                  <a:lnTo>
                    <a:pt x="8916" y="2377"/>
                  </a:lnTo>
                  <a:lnTo>
                    <a:pt x="8916" y="2071"/>
                  </a:lnTo>
                  <a:lnTo>
                    <a:pt x="8892" y="1741"/>
                  </a:lnTo>
                  <a:lnTo>
                    <a:pt x="8845" y="1412"/>
                  </a:lnTo>
                  <a:lnTo>
                    <a:pt x="8751" y="1106"/>
                  </a:lnTo>
                  <a:lnTo>
                    <a:pt x="8633" y="800"/>
                  </a:lnTo>
                  <a:lnTo>
                    <a:pt x="8539" y="612"/>
                  </a:lnTo>
                  <a:lnTo>
                    <a:pt x="8445" y="471"/>
                  </a:lnTo>
                  <a:lnTo>
                    <a:pt x="8304" y="330"/>
                  </a:lnTo>
                  <a:lnTo>
                    <a:pt x="8163" y="212"/>
                  </a:lnTo>
                  <a:lnTo>
                    <a:pt x="7998" y="118"/>
                  </a:lnTo>
                  <a:lnTo>
                    <a:pt x="7810" y="48"/>
                  </a:lnTo>
                  <a:lnTo>
                    <a:pt x="7622" y="1"/>
                  </a:lnTo>
                  <a:close/>
                </a:path>
              </a:pathLst>
            </a:custGeom>
            <a:solidFill>
              <a:srgbClr val="5D5D6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9" name="Google Shape;1029;p30"/>
            <p:cNvSpPr/>
            <p:nvPr/>
          </p:nvSpPr>
          <p:spPr>
            <a:xfrm>
              <a:off x="5142327" y="4078754"/>
              <a:ext cx="316559" cy="543206"/>
            </a:xfrm>
            <a:custGeom>
              <a:rect b="b" l="l" r="r" t="t"/>
              <a:pathLst>
                <a:path extrusionOk="0" fill="none" h="17762" w="10351">
                  <a:moveTo>
                    <a:pt x="6893" y="1"/>
                  </a:moveTo>
                  <a:lnTo>
                    <a:pt x="6893" y="1"/>
                  </a:lnTo>
                  <a:lnTo>
                    <a:pt x="6987" y="1"/>
                  </a:lnTo>
                  <a:lnTo>
                    <a:pt x="7104" y="24"/>
                  </a:lnTo>
                  <a:lnTo>
                    <a:pt x="7199" y="48"/>
                  </a:lnTo>
                  <a:lnTo>
                    <a:pt x="7293" y="95"/>
                  </a:lnTo>
                  <a:lnTo>
                    <a:pt x="7387" y="165"/>
                  </a:lnTo>
                  <a:lnTo>
                    <a:pt x="7481" y="259"/>
                  </a:lnTo>
                  <a:lnTo>
                    <a:pt x="7551" y="354"/>
                  </a:lnTo>
                  <a:lnTo>
                    <a:pt x="7598" y="471"/>
                  </a:lnTo>
                  <a:lnTo>
                    <a:pt x="7598" y="471"/>
                  </a:lnTo>
                  <a:lnTo>
                    <a:pt x="7693" y="753"/>
                  </a:lnTo>
                  <a:lnTo>
                    <a:pt x="7763" y="1036"/>
                  </a:lnTo>
                  <a:lnTo>
                    <a:pt x="7810" y="1342"/>
                  </a:lnTo>
                  <a:lnTo>
                    <a:pt x="7834" y="1624"/>
                  </a:lnTo>
                  <a:lnTo>
                    <a:pt x="7834" y="1906"/>
                  </a:lnTo>
                  <a:lnTo>
                    <a:pt x="7834" y="2188"/>
                  </a:lnTo>
                  <a:lnTo>
                    <a:pt x="7787" y="2659"/>
                  </a:lnTo>
                  <a:lnTo>
                    <a:pt x="7787" y="2659"/>
                  </a:lnTo>
                  <a:lnTo>
                    <a:pt x="7716" y="3294"/>
                  </a:lnTo>
                  <a:lnTo>
                    <a:pt x="7646" y="3929"/>
                  </a:lnTo>
                  <a:lnTo>
                    <a:pt x="7457" y="5129"/>
                  </a:lnTo>
                  <a:lnTo>
                    <a:pt x="7457" y="5129"/>
                  </a:lnTo>
                  <a:lnTo>
                    <a:pt x="7622" y="4917"/>
                  </a:lnTo>
                  <a:lnTo>
                    <a:pt x="7810" y="4706"/>
                  </a:lnTo>
                  <a:lnTo>
                    <a:pt x="8045" y="4494"/>
                  </a:lnTo>
                  <a:lnTo>
                    <a:pt x="8281" y="4306"/>
                  </a:lnTo>
                  <a:lnTo>
                    <a:pt x="8539" y="4117"/>
                  </a:lnTo>
                  <a:lnTo>
                    <a:pt x="8845" y="3976"/>
                  </a:lnTo>
                  <a:lnTo>
                    <a:pt x="9151" y="3882"/>
                  </a:lnTo>
                  <a:lnTo>
                    <a:pt x="9316" y="3859"/>
                  </a:lnTo>
                  <a:lnTo>
                    <a:pt x="9480" y="3835"/>
                  </a:lnTo>
                  <a:lnTo>
                    <a:pt x="9480" y="3835"/>
                  </a:lnTo>
                  <a:lnTo>
                    <a:pt x="9551" y="3835"/>
                  </a:lnTo>
                  <a:lnTo>
                    <a:pt x="9551" y="3835"/>
                  </a:lnTo>
                  <a:lnTo>
                    <a:pt x="9692" y="3835"/>
                  </a:lnTo>
                  <a:lnTo>
                    <a:pt x="9810" y="3882"/>
                  </a:lnTo>
                  <a:lnTo>
                    <a:pt x="9927" y="3929"/>
                  </a:lnTo>
                  <a:lnTo>
                    <a:pt x="10045" y="4000"/>
                  </a:lnTo>
                  <a:lnTo>
                    <a:pt x="10139" y="4070"/>
                  </a:lnTo>
                  <a:lnTo>
                    <a:pt x="10210" y="4188"/>
                  </a:lnTo>
                  <a:lnTo>
                    <a:pt x="10280" y="4282"/>
                  </a:lnTo>
                  <a:lnTo>
                    <a:pt x="10304" y="4400"/>
                  </a:lnTo>
                  <a:lnTo>
                    <a:pt x="10351" y="4517"/>
                  </a:lnTo>
                  <a:lnTo>
                    <a:pt x="10351" y="4635"/>
                  </a:lnTo>
                  <a:lnTo>
                    <a:pt x="10351" y="4776"/>
                  </a:lnTo>
                  <a:lnTo>
                    <a:pt x="10304" y="4894"/>
                  </a:lnTo>
                  <a:lnTo>
                    <a:pt x="10257" y="5011"/>
                  </a:lnTo>
                  <a:lnTo>
                    <a:pt x="10186" y="5105"/>
                  </a:lnTo>
                  <a:lnTo>
                    <a:pt x="10092" y="5223"/>
                  </a:lnTo>
                  <a:lnTo>
                    <a:pt x="9974" y="5317"/>
                  </a:lnTo>
                  <a:lnTo>
                    <a:pt x="9974" y="5317"/>
                  </a:lnTo>
                  <a:lnTo>
                    <a:pt x="9810" y="5411"/>
                  </a:lnTo>
                  <a:lnTo>
                    <a:pt x="9598" y="5505"/>
                  </a:lnTo>
                  <a:lnTo>
                    <a:pt x="9363" y="5600"/>
                  </a:lnTo>
                  <a:lnTo>
                    <a:pt x="9104" y="5670"/>
                  </a:lnTo>
                  <a:lnTo>
                    <a:pt x="8822" y="5741"/>
                  </a:lnTo>
                  <a:lnTo>
                    <a:pt x="8492" y="5788"/>
                  </a:lnTo>
                  <a:lnTo>
                    <a:pt x="8140" y="5811"/>
                  </a:lnTo>
                  <a:lnTo>
                    <a:pt x="7740" y="5811"/>
                  </a:lnTo>
                  <a:lnTo>
                    <a:pt x="7740" y="5811"/>
                  </a:lnTo>
                  <a:lnTo>
                    <a:pt x="7316" y="5811"/>
                  </a:lnTo>
                  <a:lnTo>
                    <a:pt x="7316" y="5811"/>
                  </a:lnTo>
                  <a:lnTo>
                    <a:pt x="7128" y="6705"/>
                  </a:lnTo>
                  <a:lnTo>
                    <a:pt x="6893" y="7576"/>
                  </a:lnTo>
                  <a:lnTo>
                    <a:pt x="6658" y="8375"/>
                  </a:lnTo>
                  <a:lnTo>
                    <a:pt x="6375" y="9175"/>
                  </a:lnTo>
                  <a:lnTo>
                    <a:pt x="6093" y="9928"/>
                  </a:lnTo>
                  <a:lnTo>
                    <a:pt x="5787" y="10634"/>
                  </a:lnTo>
                  <a:lnTo>
                    <a:pt x="5481" y="11292"/>
                  </a:lnTo>
                  <a:lnTo>
                    <a:pt x="5152" y="11928"/>
                  </a:lnTo>
                  <a:lnTo>
                    <a:pt x="5152" y="11928"/>
                  </a:lnTo>
                  <a:lnTo>
                    <a:pt x="5364" y="11786"/>
                  </a:lnTo>
                  <a:lnTo>
                    <a:pt x="5575" y="11645"/>
                  </a:lnTo>
                  <a:lnTo>
                    <a:pt x="5811" y="11504"/>
                  </a:lnTo>
                  <a:lnTo>
                    <a:pt x="6093" y="11363"/>
                  </a:lnTo>
                  <a:lnTo>
                    <a:pt x="6375" y="11269"/>
                  </a:lnTo>
                  <a:lnTo>
                    <a:pt x="6658" y="11175"/>
                  </a:lnTo>
                  <a:lnTo>
                    <a:pt x="6987" y="11128"/>
                  </a:lnTo>
                  <a:lnTo>
                    <a:pt x="7316" y="11104"/>
                  </a:lnTo>
                  <a:lnTo>
                    <a:pt x="7316" y="11104"/>
                  </a:lnTo>
                  <a:lnTo>
                    <a:pt x="7575" y="11128"/>
                  </a:lnTo>
                  <a:lnTo>
                    <a:pt x="7834" y="11151"/>
                  </a:lnTo>
                  <a:lnTo>
                    <a:pt x="7834" y="11151"/>
                  </a:lnTo>
                  <a:lnTo>
                    <a:pt x="7951" y="11198"/>
                  </a:lnTo>
                  <a:lnTo>
                    <a:pt x="8069" y="11245"/>
                  </a:lnTo>
                  <a:lnTo>
                    <a:pt x="8163" y="11316"/>
                  </a:lnTo>
                  <a:lnTo>
                    <a:pt x="8257" y="11386"/>
                  </a:lnTo>
                  <a:lnTo>
                    <a:pt x="8328" y="11481"/>
                  </a:lnTo>
                  <a:lnTo>
                    <a:pt x="8375" y="11575"/>
                  </a:lnTo>
                  <a:lnTo>
                    <a:pt x="8422" y="11669"/>
                  </a:lnTo>
                  <a:lnTo>
                    <a:pt x="8445" y="11786"/>
                  </a:lnTo>
                  <a:lnTo>
                    <a:pt x="8469" y="11904"/>
                  </a:lnTo>
                  <a:lnTo>
                    <a:pt x="8469" y="12022"/>
                  </a:lnTo>
                  <a:lnTo>
                    <a:pt x="8445" y="12116"/>
                  </a:lnTo>
                  <a:lnTo>
                    <a:pt x="8422" y="12233"/>
                  </a:lnTo>
                  <a:lnTo>
                    <a:pt x="8351" y="12351"/>
                  </a:lnTo>
                  <a:lnTo>
                    <a:pt x="8304" y="12445"/>
                  </a:lnTo>
                  <a:lnTo>
                    <a:pt x="8210" y="12539"/>
                  </a:lnTo>
                  <a:lnTo>
                    <a:pt x="8116" y="12610"/>
                  </a:lnTo>
                  <a:lnTo>
                    <a:pt x="8116" y="12610"/>
                  </a:lnTo>
                  <a:lnTo>
                    <a:pt x="7810" y="12774"/>
                  </a:lnTo>
                  <a:lnTo>
                    <a:pt x="7622" y="12845"/>
                  </a:lnTo>
                  <a:lnTo>
                    <a:pt x="7434" y="12916"/>
                  </a:lnTo>
                  <a:lnTo>
                    <a:pt x="7246" y="12963"/>
                  </a:lnTo>
                  <a:lnTo>
                    <a:pt x="7010" y="13010"/>
                  </a:lnTo>
                  <a:lnTo>
                    <a:pt x="6775" y="13033"/>
                  </a:lnTo>
                  <a:lnTo>
                    <a:pt x="6516" y="13033"/>
                  </a:lnTo>
                  <a:lnTo>
                    <a:pt x="6516" y="13033"/>
                  </a:lnTo>
                  <a:lnTo>
                    <a:pt x="6140" y="13010"/>
                  </a:lnTo>
                  <a:lnTo>
                    <a:pt x="5693" y="12963"/>
                  </a:lnTo>
                  <a:lnTo>
                    <a:pt x="5246" y="12845"/>
                  </a:lnTo>
                  <a:lnTo>
                    <a:pt x="4729" y="12704"/>
                  </a:lnTo>
                  <a:lnTo>
                    <a:pt x="4729" y="12704"/>
                  </a:lnTo>
                  <a:lnTo>
                    <a:pt x="4399" y="13221"/>
                  </a:lnTo>
                  <a:lnTo>
                    <a:pt x="4093" y="13739"/>
                  </a:lnTo>
                  <a:lnTo>
                    <a:pt x="3764" y="14209"/>
                  </a:lnTo>
                  <a:lnTo>
                    <a:pt x="3435" y="14633"/>
                  </a:lnTo>
                  <a:lnTo>
                    <a:pt x="3129" y="15056"/>
                  </a:lnTo>
                  <a:lnTo>
                    <a:pt x="2800" y="15433"/>
                  </a:lnTo>
                  <a:lnTo>
                    <a:pt x="2211" y="16115"/>
                  </a:lnTo>
                  <a:lnTo>
                    <a:pt x="1670" y="16679"/>
                  </a:lnTo>
                  <a:lnTo>
                    <a:pt x="1176" y="17126"/>
                  </a:lnTo>
                  <a:lnTo>
                    <a:pt x="776" y="17479"/>
                  </a:lnTo>
                  <a:lnTo>
                    <a:pt x="471" y="17715"/>
                  </a:lnTo>
                  <a:lnTo>
                    <a:pt x="471" y="17715"/>
                  </a:lnTo>
                  <a:lnTo>
                    <a:pt x="377" y="17762"/>
                  </a:lnTo>
                  <a:lnTo>
                    <a:pt x="306" y="17762"/>
                  </a:lnTo>
                  <a:lnTo>
                    <a:pt x="306" y="17762"/>
                  </a:lnTo>
                  <a:lnTo>
                    <a:pt x="235" y="17762"/>
                  </a:lnTo>
                  <a:lnTo>
                    <a:pt x="165" y="17738"/>
                  </a:lnTo>
                  <a:lnTo>
                    <a:pt x="94" y="17691"/>
                  </a:lnTo>
                  <a:lnTo>
                    <a:pt x="47" y="17644"/>
                  </a:lnTo>
                  <a:lnTo>
                    <a:pt x="47" y="17644"/>
                  </a:lnTo>
                  <a:lnTo>
                    <a:pt x="0" y="17526"/>
                  </a:lnTo>
                  <a:lnTo>
                    <a:pt x="0" y="17432"/>
                  </a:lnTo>
                  <a:lnTo>
                    <a:pt x="47" y="17338"/>
                  </a:lnTo>
                  <a:lnTo>
                    <a:pt x="118" y="17244"/>
                  </a:lnTo>
                  <a:lnTo>
                    <a:pt x="118" y="17244"/>
                  </a:lnTo>
                  <a:lnTo>
                    <a:pt x="518" y="16938"/>
                  </a:lnTo>
                  <a:lnTo>
                    <a:pt x="1059" y="16444"/>
                  </a:lnTo>
                  <a:lnTo>
                    <a:pt x="1388" y="16115"/>
                  </a:lnTo>
                  <a:lnTo>
                    <a:pt x="1741" y="15762"/>
                  </a:lnTo>
                  <a:lnTo>
                    <a:pt x="2117" y="15362"/>
                  </a:lnTo>
                  <a:lnTo>
                    <a:pt x="2517" y="14892"/>
                  </a:lnTo>
                  <a:lnTo>
                    <a:pt x="2917" y="14374"/>
                  </a:lnTo>
                  <a:lnTo>
                    <a:pt x="3317" y="13833"/>
                  </a:lnTo>
                  <a:lnTo>
                    <a:pt x="3740" y="13221"/>
                  </a:lnTo>
                  <a:lnTo>
                    <a:pt x="4140" y="12563"/>
                  </a:lnTo>
                  <a:lnTo>
                    <a:pt x="4540" y="11833"/>
                  </a:lnTo>
                  <a:lnTo>
                    <a:pt x="4940" y="11081"/>
                  </a:lnTo>
                  <a:lnTo>
                    <a:pt x="5317" y="10257"/>
                  </a:lnTo>
                  <a:lnTo>
                    <a:pt x="5669" y="9387"/>
                  </a:lnTo>
                  <a:lnTo>
                    <a:pt x="5669" y="9387"/>
                  </a:lnTo>
                  <a:lnTo>
                    <a:pt x="5270" y="9034"/>
                  </a:lnTo>
                  <a:lnTo>
                    <a:pt x="4917" y="8705"/>
                  </a:lnTo>
                  <a:lnTo>
                    <a:pt x="4634" y="8352"/>
                  </a:lnTo>
                  <a:lnTo>
                    <a:pt x="4423" y="8023"/>
                  </a:lnTo>
                  <a:lnTo>
                    <a:pt x="4235" y="7693"/>
                  </a:lnTo>
                  <a:lnTo>
                    <a:pt x="4117" y="7387"/>
                  </a:lnTo>
                  <a:lnTo>
                    <a:pt x="4023" y="7082"/>
                  </a:lnTo>
                  <a:lnTo>
                    <a:pt x="3976" y="6823"/>
                  </a:lnTo>
                  <a:lnTo>
                    <a:pt x="3976" y="6823"/>
                  </a:lnTo>
                  <a:lnTo>
                    <a:pt x="3976" y="6635"/>
                  </a:lnTo>
                  <a:lnTo>
                    <a:pt x="3999" y="6446"/>
                  </a:lnTo>
                  <a:lnTo>
                    <a:pt x="4070" y="6305"/>
                  </a:lnTo>
                  <a:lnTo>
                    <a:pt x="4187" y="6164"/>
                  </a:lnTo>
                  <a:lnTo>
                    <a:pt x="4305" y="6046"/>
                  </a:lnTo>
                  <a:lnTo>
                    <a:pt x="4446" y="5976"/>
                  </a:lnTo>
                  <a:lnTo>
                    <a:pt x="4611" y="5929"/>
                  </a:lnTo>
                  <a:lnTo>
                    <a:pt x="4776" y="5905"/>
                  </a:lnTo>
                  <a:lnTo>
                    <a:pt x="4776" y="5905"/>
                  </a:lnTo>
                  <a:lnTo>
                    <a:pt x="4917" y="5905"/>
                  </a:lnTo>
                  <a:lnTo>
                    <a:pt x="5034" y="5952"/>
                  </a:lnTo>
                  <a:lnTo>
                    <a:pt x="5152" y="5999"/>
                  </a:lnTo>
                  <a:lnTo>
                    <a:pt x="5293" y="6070"/>
                  </a:lnTo>
                  <a:lnTo>
                    <a:pt x="5293" y="6070"/>
                  </a:lnTo>
                  <a:lnTo>
                    <a:pt x="5505" y="6282"/>
                  </a:lnTo>
                  <a:lnTo>
                    <a:pt x="5693" y="6517"/>
                  </a:lnTo>
                  <a:lnTo>
                    <a:pt x="5834" y="6776"/>
                  </a:lnTo>
                  <a:lnTo>
                    <a:pt x="5928" y="7058"/>
                  </a:lnTo>
                  <a:lnTo>
                    <a:pt x="6022" y="7317"/>
                  </a:lnTo>
                  <a:lnTo>
                    <a:pt x="6069" y="7599"/>
                  </a:lnTo>
                  <a:lnTo>
                    <a:pt x="6093" y="7881"/>
                  </a:lnTo>
                  <a:lnTo>
                    <a:pt x="6116" y="8164"/>
                  </a:lnTo>
                  <a:lnTo>
                    <a:pt x="6116" y="8164"/>
                  </a:lnTo>
                  <a:lnTo>
                    <a:pt x="6305" y="7552"/>
                  </a:lnTo>
                  <a:lnTo>
                    <a:pt x="6469" y="6940"/>
                  </a:lnTo>
                  <a:lnTo>
                    <a:pt x="6634" y="6282"/>
                  </a:lnTo>
                  <a:lnTo>
                    <a:pt x="6775" y="5623"/>
                  </a:lnTo>
                  <a:lnTo>
                    <a:pt x="6893" y="4917"/>
                  </a:lnTo>
                  <a:lnTo>
                    <a:pt x="7010" y="4212"/>
                  </a:lnTo>
                  <a:lnTo>
                    <a:pt x="7104" y="3482"/>
                  </a:lnTo>
                  <a:lnTo>
                    <a:pt x="7199" y="2706"/>
                  </a:lnTo>
                  <a:lnTo>
                    <a:pt x="7199" y="2706"/>
                  </a:lnTo>
                  <a:lnTo>
                    <a:pt x="6940" y="2471"/>
                  </a:lnTo>
                  <a:lnTo>
                    <a:pt x="6705" y="2236"/>
                  </a:lnTo>
                  <a:lnTo>
                    <a:pt x="6516" y="2000"/>
                  </a:lnTo>
                  <a:lnTo>
                    <a:pt x="6375" y="1765"/>
                  </a:lnTo>
                  <a:lnTo>
                    <a:pt x="6258" y="1553"/>
                  </a:lnTo>
                  <a:lnTo>
                    <a:pt x="6164" y="1318"/>
                  </a:lnTo>
                  <a:lnTo>
                    <a:pt x="6093" y="1106"/>
                  </a:lnTo>
                  <a:lnTo>
                    <a:pt x="6069" y="918"/>
                  </a:lnTo>
                  <a:lnTo>
                    <a:pt x="6069" y="918"/>
                  </a:lnTo>
                  <a:lnTo>
                    <a:pt x="6069" y="706"/>
                  </a:lnTo>
                  <a:lnTo>
                    <a:pt x="6093" y="542"/>
                  </a:lnTo>
                  <a:lnTo>
                    <a:pt x="6164" y="377"/>
                  </a:lnTo>
                  <a:lnTo>
                    <a:pt x="6281" y="236"/>
                  </a:lnTo>
                  <a:lnTo>
                    <a:pt x="6399" y="142"/>
                  </a:lnTo>
                  <a:lnTo>
                    <a:pt x="6563" y="48"/>
                  </a:lnTo>
                  <a:lnTo>
                    <a:pt x="6728" y="1"/>
                  </a:lnTo>
                  <a:lnTo>
                    <a:pt x="6893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0" name="Google Shape;1030;p30"/>
            <p:cNvSpPr/>
            <p:nvPr/>
          </p:nvSpPr>
          <p:spPr>
            <a:xfrm>
              <a:off x="5125782" y="4062210"/>
              <a:ext cx="349650" cy="576297"/>
            </a:xfrm>
            <a:custGeom>
              <a:rect b="b" l="l" r="r" t="t"/>
              <a:pathLst>
                <a:path extrusionOk="0" fill="none" h="18844" w="11433">
                  <a:moveTo>
                    <a:pt x="7434" y="1"/>
                  </a:moveTo>
                  <a:lnTo>
                    <a:pt x="7434" y="542"/>
                  </a:lnTo>
                  <a:lnTo>
                    <a:pt x="7434" y="1"/>
                  </a:lnTo>
                  <a:lnTo>
                    <a:pt x="7434" y="1"/>
                  </a:lnTo>
                  <a:lnTo>
                    <a:pt x="7269" y="1"/>
                  </a:lnTo>
                  <a:lnTo>
                    <a:pt x="7128" y="24"/>
                  </a:lnTo>
                  <a:lnTo>
                    <a:pt x="6987" y="71"/>
                  </a:lnTo>
                  <a:lnTo>
                    <a:pt x="6846" y="118"/>
                  </a:lnTo>
                  <a:lnTo>
                    <a:pt x="6705" y="189"/>
                  </a:lnTo>
                  <a:lnTo>
                    <a:pt x="6587" y="259"/>
                  </a:lnTo>
                  <a:lnTo>
                    <a:pt x="6469" y="354"/>
                  </a:lnTo>
                  <a:lnTo>
                    <a:pt x="6375" y="471"/>
                  </a:lnTo>
                  <a:lnTo>
                    <a:pt x="6375" y="471"/>
                  </a:lnTo>
                  <a:lnTo>
                    <a:pt x="6281" y="565"/>
                  </a:lnTo>
                  <a:lnTo>
                    <a:pt x="6210" y="706"/>
                  </a:lnTo>
                  <a:lnTo>
                    <a:pt x="6163" y="824"/>
                  </a:lnTo>
                  <a:lnTo>
                    <a:pt x="6116" y="965"/>
                  </a:lnTo>
                  <a:lnTo>
                    <a:pt x="6069" y="1106"/>
                  </a:lnTo>
                  <a:lnTo>
                    <a:pt x="6069" y="1247"/>
                  </a:lnTo>
                  <a:lnTo>
                    <a:pt x="6046" y="1389"/>
                  </a:lnTo>
                  <a:lnTo>
                    <a:pt x="6069" y="1530"/>
                  </a:lnTo>
                  <a:lnTo>
                    <a:pt x="6069" y="1530"/>
                  </a:lnTo>
                  <a:lnTo>
                    <a:pt x="6116" y="1789"/>
                  </a:lnTo>
                  <a:lnTo>
                    <a:pt x="6187" y="2047"/>
                  </a:lnTo>
                  <a:lnTo>
                    <a:pt x="6305" y="2283"/>
                  </a:lnTo>
                  <a:lnTo>
                    <a:pt x="6422" y="2541"/>
                  </a:lnTo>
                  <a:lnTo>
                    <a:pt x="6563" y="2777"/>
                  </a:lnTo>
                  <a:lnTo>
                    <a:pt x="6752" y="3012"/>
                  </a:lnTo>
                  <a:lnTo>
                    <a:pt x="6940" y="3247"/>
                  </a:lnTo>
                  <a:lnTo>
                    <a:pt x="7175" y="3482"/>
                  </a:lnTo>
                  <a:lnTo>
                    <a:pt x="7175" y="3482"/>
                  </a:lnTo>
                  <a:lnTo>
                    <a:pt x="7081" y="4306"/>
                  </a:lnTo>
                  <a:lnTo>
                    <a:pt x="6940" y="5129"/>
                  </a:lnTo>
                  <a:lnTo>
                    <a:pt x="6799" y="5929"/>
                  </a:lnTo>
                  <a:lnTo>
                    <a:pt x="6634" y="6705"/>
                  </a:lnTo>
                  <a:lnTo>
                    <a:pt x="6634" y="6705"/>
                  </a:lnTo>
                  <a:lnTo>
                    <a:pt x="6422" y="6446"/>
                  </a:lnTo>
                  <a:lnTo>
                    <a:pt x="6163" y="6211"/>
                  </a:lnTo>
                  <a:lnTo>
                    <a:pt x="6163" y="6211"/>
                  </a:lnTo>
                  <a:lnTo>
                    <a:pt x="5975" y="6070"/>
                  </a:lnTo>
                  <a:lnTo>
                    <a:pt x="5764" y="5976"/>
                  </a:lnTo>
                  <a:lnTo>
                    <a:pt x="5552" y="5929"/>
                  </a:lnTo>
                  <a:lnTo>
                    <a:pt x="5317" y="5905"/>
                  </a:lnTo>
                  <a:lnTo>
                    <a:pt x="5317" y="5905"/>
                  </a:lnTo>
                  <a:lnTo>
                    <a:pt x="5175" y="5905"/>
                  </a:lnTo>
                  <a:lnTo>
                    <a:pt x="5034" y="5929"/>
                  </a:lnTo>
                  <a:lnTo>
                    <a:pt x="4893" y="5976"/>
                  </a:lnTo>
                  <a:lnTo>
                    <a:pt x="4752" y="6023"/>
                  </a:lnTo>
                  <a:lnTo>
                    <a:pt x="4634" y="6093"/>
                  </a:lnTo>
                  <a:lnTo>
                    <a:pt x="4517" y="6164"/>
                  </a:lnTo>
                  <a:lnTo>
                    <a:pt x="4399" y="6258"/>
                  </a:lnTo>
                  <a:lnTo>
                    <a:pt x="4281" y="6376"/>
                  </a:lnTo>
                  <a:lnTo>
                    <a:pt x="4281" y="6376"/>
                  </a:lnTo>
                  <a:lnTo>
                    <a:pt x="4211" y="6493"/>
                  </a:lnTo>
                  <a:lnTo>
                    <a:pt x="4117" y="6611"/>
                  </a:lnTo>
                  <a:lnTo>
                    <a:pt x="4070" y="6729"/>
                  </a:lnTo>
                  <a:lnTo>
                    <a:pt x="4023" y="6870"/>
                  </a:lnTo>
                  <a:lnTo>
                    <a:pt x="3976" y="7011"/>
                  </a:lnTo>
                  <a:lnTo>
                    <a:pt x="3976" y="7152"/>
                  </a:lnTo>
                  <a:lnTo>
                    <a:pt x="3976" y="7293"/>
                  </a:lnTo>
                  <a:lnTo>
                    <a:pt x="3976" y="7434"/>
                  </a:lnTo>
                  <a:lnTo>
                    <a:pt x="3976" y="7434"/>
                  </a:lnTo>
                  <a:lnTo>
                    <a:pt x="4023" y="7693"/>
                  </a:lnTo>
                  <a:lnTo>
                    <a:pt x="4117" y="7999"/>
                  </a:lnTo>
                  <a:lnTo>
                    <a:pt x="4234" y="8328"/>
                  </a:lnTo>
                  <a:lnTo>
                    <a:pt x="4376" y="8658"/>
                  </a:lnTo>
                  <a:lnTo>
                    <a:pt x="4587" y="9010"/>
                  </a:lnTo>
                  <a:lnTo>
                    <a:pt x="4870" y="9363"/>
                  </a:lnTo>
                  <a:lnTo>
                    <a:pt x="5175" y="9716"/>
                  </a:lnTo>
                  <a:lnTo>
                    <a:pt x="5575" y="10093"/>
                  </a:lnTo>
                  <a:lnTo>
                    <a:pt x="5575" y="10093"/>
                  </a:lnTo>
                  <a:lnTo>
                    <a:pt x="5222" y="10892"/>
                  </a:lnTo>
                  <a:lnTo>
                    <a:pt x="4870" y="11645"/>
                  </a:lnTo>
                  <a:lnTo>
                    <a:pt x="4493" y="12351"/>
                  </a:lnTo>
                  <a:lnTo>
                    <a:pt x="4093" y="13010"/>
                  </a:lnTo>
                  <a:lnTo>
                    <a:pt x="3717" y="13621"/>
                  </a:lnTo>
                  <a:lnTo>
                    <a:pt x="3341" y="14186"/>
                  </a:lnTo>
                  <a:lnTo>
                    <a:pt x="2941" y="14703"/>
                  </a:lnTo>
                  <a:lnTo>
                    <a:pt x="2564" y="15174"/>
                  </a:lnTo>
                  <a:lnTo>
                    <a:pt x="2211" y="15597"/>
                  </a:lnTo>
                  <a:lnTo>
                    <a:pt x="1858" y="15974"/>
                  </a:lnTo>
                  <a:lnTo>
                    <a:pt x="1529" y="16303"/>
                  </a:lnTo>
                  <a:lnTo>
                    <a:pt x="1223" y="16585"/>
                  </a:lnTo>
                  <a:lnTo>
                    <a:pt x="706" y="17056"/>
                  </a:lnTo>
                  <a:lnTo>
                    <a:pt x="329" y="17362"/>
                  </a:lnTo>
                  <a:lnTo>
                    <a:pt x="329" y="17362"/>
                  </a:lnTo>
                  <a:lnTo>
                    <a:pt x="212" y="17456"/>
                  </a:lnTo>
                  <a:lnTo>
                    <a:pt x="118" y="17597"/>
                  </a:lnTo>
                  <a:lnTo>
                    <a:pt x="47" y="17738"/>
                  </a:lnTo>
                  <a:lnTo>
                    <a:pt x="24" y="17879"/>
                  </a:lnTo>
                  <a:lnTo>
                    <a:pt x="0" y="18020"/>
                  </a:lnTo>
                  <a:lnTo>
                    <a:pt x="24" y="18185"/>
                  </a:lnTo>
                  <a:lnTo>
                    <a:pt x="71" y="18326"/>
                  </a:lnTo>
                  <a:lnTo>
                    <a:pt x="141" y="18467"/>
                  </a:lnTo>
                  <a:lnTo>
                    <a:pt x="141" y="18467"/>
                  </a:lnTo>
                  <a:lnTo>
                    <a:pt x="282" y="18632"/>
                  </a:lnTo>
                  <a:lnTo>
                    <a:pt x="447" y="18750"/>
                  </a:lnTo>
                  <a:lnTo>
                    <a:pt x="635" y="18820"/>
                  </a:lnTo>
                  <a:lnTo>
                    <a:pt x="847" y="18844"/>
                  </a:lnTo>
                  <a:lnTo>
                    <a:pt x="847" y="18844"/>
                  </a:lnTo>
                  <a:lnTo>
                    <a:pt x="965" y="18844"/>
                  </a:lnTo>
                  <a:lnTo>
                    <a:pt x="1106" y="18820"/>
                  </a:lnTo>
                  <a:lnTo>
                    <a:pt x="1223" y="18750"/>
                  </a:lnTo>
                  <a:lnTo>
                    <a:pt x="1341" y="18679"/>
                  </a:lnTo>
                  <a:lnTo>
                    <a:pt x="1341" y="18679"/>
                  </a:lnTo>
                  <a:lnTo>
                    <a:pt x="1647" y="18444"/>
                  </a:lnTo>
                  <a:lnTo>
                    <a:pt x="2047" y="18091"/>
                  </a:lnTo>
                  <a:lnTo>
                    <a:pt x="2541" y="17644"/>
                  </a:lnTo>
                  <a:lnTo>
                    <a:pt x="3058" y="17103"/>
                  </a:lnTo>
                  <a:lnTo>
                    <a:pt x="3646" y="16468"/>
                  </a:lnTo>
                  <a:lnTo>
                    <a:pt x="4258" y="15715"/>
                  </a:lnTo>
                  <a:lnTo>
                    <a:pt x="4564" y="15291"/>
                  </a:lnTo>
                  <a:lnTo>
                    <a:pt x="4893" y="14868"/>
                  </a:lnTo>
                  <a:lnTo>
                    <a:pt x="5199" y="14398"/>
                  </a:lnTo>
                  <a:lnTo>
                    <a:pt x="5505" y="13880"/>
                  </a:lnTo>
                  <a:lnTo>
                    <a:pt x="5505" y="13880"/>
                  </a:lnTo>
                  <a:lnTo>
                    <a:pt x="5928" y="13998"/>
                  </a:lnTo>
                  <a:lnTo>
                    <a:pt x="6328" y="14068"/>
                  </a:lnTo>
                  <a:lnTo>
                    <a:pt x="6705" y="14092"/>
                  </a:lnTo>
                  <a:lnTo>
                    <a:pt x="7057" y="14115"/>
                  </a:lnTo>
                  <a:lnTo>
                    <a:pt x="7057" y="14115"/>
                  </a:lnTo>
                  <a:lnTo>
                    <a:pt x="7340" y="14115"/>
                  </a:lnTo>
                  <a:lnTo>
                    <a:pt x="7598" y="14092"/>
                  </a:lnTo>
                  <a:lnTo>
                    <a:pt x="7834" y="14045"/>
                  </a:lnTo>
                  <a:lnTo>
                    <a:pt x="8069" y="13998"/>
                  </a:lnTo>
                  <a:lnTo>
                    <a:pt x="8304" y="13904"/>
                  </a:lnTo>
                  <a:lnTo>
                    <a:pt x="8539" y="13833"/>
                  </a:lnTo>
                  <a:lnTo>
                    <a:pt x="8751" y="13715"/>
                  </a:lnTo>
                  <a:lnTo>
                    <a:pt x="8939" y="13598"/>
                  </a:lnTo>
                  <a:lnTo>
                    <a:pt x="8939" y="13598"/>
                  </a:lnTo>
                  <a:lnTo>
                    <a:pt x="9104" y="13480"/>
                  </a:lnTo>
                  <a:lnTo>
                    <a:pt x="9245" y="13339"/>
                  </a:lnTo>
                  <a:lnTo>
                    <a:pt x="9363" y="13174"/>
                  </a:lnTo>
                  <a:lnTo>
                    <a:pt x="9433" y="13010"/>
                  </a:lnTo>
                  <a:lnTo>
                    <a:pt x="9504" y="12821"/>
                  </a:lnTo>
                  <a:lnTo>
                    <a:pt x="9527" y="12610"/>
                  </a:lnTo>
                  <a:lnTo>
                    <a:pt x="9551" y="12421"/>
                  </a:lnTo>
                  <a:lnTo>
                    <a:pt x="9527" y="12210"/>
                  </a:lnTo>
                  <a:lnTo>
                    <a:pt x="9527" y="12210"/>
                  </a:lnTo>
                  <a:lnTo>
                    <a:pt x="9457" y="12022"/>
                  </a:lnTo>
                  <a:lnTo>
                    <a:pt x="9386" y="11833"/>
                  </a:lnTo>
                  <a:lnTo>
                    <a:pt x="9292" y="11669"/>
                  </a:lnTo>
                  <a:lnTo>
                    <a:pt x="9151" y="11528"/>
                  </a:lnTo>
                  <a:lnTo>
                    <a:pt x="9010" y="11410"/>
                  </a:lnTo>
                  <a:lnTo>
                    <a:pt x="8845" y="11292"/>
                  </a:lnTo>
                  <a:lnTo>
                    <a:pt x="8657" y="11222"/>
                  </a:lnTo>
                  <a:lnTo>
                    <a:pt x="8469" y="11175"/>
                  </a:lnTo>
                  <a:lnTo>
                    <a:pt x="8469" y="11175"/>
                  </a:lnTo>
                  <a:lnTo>
                    <a:pt x="8163" y="11128"/>
                  </a:lnTo>
                  <a:lnTo>
                    <a:pt x="7857" y="11104"/>
                  </a:lnTo>
                  <a:lnTo>
                    <a:pt x="7857" y="11104"/>
                  </a:lnTo>
                  <a:lnTo>
                    <a:pt x="7598" y="11104"/>
                  </a:lnTo>
                  <a:lnTo>
                    <a:pt x="7363" y="11151"/>
                  </a:lnTo>
                  <a:lnTo>
                    <a:pt x="7128" y="11175"/>
                  </a:lnTo>
                  <a:lnTo>
                    <a:pt x="6893" y="11245"/>
                  </a:lnTo>
                  <a:lnTo>
                    <a:pt x="6893" y="11245"/>
                  </a:lnTo>
                  <a:lnTo>
                    <a:pt x="7316" y="10210"/>
                  </a:lnTo>
                  <a:lnTo>
                    <a:pt x="7693" y="9128"/>
                  </a:lnTo>
                  <a:lnTo>
                    <a:pt x="8022" y="8022"/>
                  </a:lnTo>
                  <a:lnTo>
                    <a:pt x="8304" y="6893"/>
                  </a:lnTo>
                  <a:lnTo>
                    <a:pt x="8304" y="6893"/>
                  </a:lnTo>
                  <a:lnTo>
                    <a:pt x="8681" y="6893"/>
                  </a:lnTo>
                  <a:lnTo>
                    <a:pt x="9057" y="6870"/>
                  </a:lnTo>
                  <a:lnTo>
                    <a:pt x="9410" y="6823"/>
                  </a:lnTo>
                  <a:lnTo>
                    <a:pt x="9739" y="6752"/>
                  </a:lnTo>
                  <a:lnTo>
                    <a:pt x="10045" y="6658"/>
                  </a:lnTo>
                  <a:lnTo>
                    <a:pt x="10327" y="6564"/>
                  </a:lnTo>
                  <a:lnTo>
                    <a:pt x="10586" y="6446"/>
                  </a:lnTo>
                  <a:lnTo>
                    <a:pt x="10821" y="6305"/>
                  </a:lnTo>
                  <a:lnTo>
                    <a:pt x="10821" y="6305"/>
                  </a:lnTo>
                  <a:lnTo>
                    <a:pt x="11009" y="6164"/>
                  </a:lnTo>
                  <a:lnTo>
                    <a:pt x="11151" y="5999"/>
                  </a:lnTo>
                  <a:lnTo>
                    <a:pt x="11268" y="5835"/>
                  </a:lnTo>
                  <a:lnTo>
                    <a:pt x="11362" y="5646"/>
                  </a:lnTo>
                  <a:lnTo>
                    <a:pt x="11409" y="5435"/>
                  </a:lnTo>
                  <a:lnTo>
                    <a:pt x="11433" y="5223"/>
                  </a:lnTo>
                  <a:lnTo>
                    <a:pt x="11433" y="5011"/>
                  </a:lnTo>
                  <a:lnTo>
                    <a:pt x="11386" y="4800"/>
                  </a:lnTo>
                  <a:lnTo>
                    <a:pt x="11386" y="4800"/>
                  </a:lnTo>
                  <a:lnTo>
                    <a:pt x="11292" y="4588"/>
                  </a:lnTo>
                  <a:lnTo>
                    <a:pt x="11174" y="4400"/>
                  </a:lnTo>
                  <a:lnTo>
                    <a:pt x="11057" y="4235"/>
                  </a:lnTo>
                  <a:lnTo>
                    <a:pt x="10892" y="4094"/>
                  </a:lnTo>
                  <a:lnTo>
                    <a:pt x="10704" y="3976"/>
                  </a:lnTo>
                  <a:lnTo>
                    <a:pt x="10515" y="3906"/>
                  </a:lnTo>
                  <a:lnTo>
                    <a:pt x="10304" y="3835"/>
                  </a:lnTo>
                  <a:lnTo>
                    <a:pt x="10092" y="3835"/>
                  </a:lnTo>
                  <a:lnTo>
                    <a:pt x="10092" y="3835"/>
                  </a:lnTo>
                  <a:lnTo>
                    <a:pt x="9974" y="3835"/>
                  </a:lnTo>
                  <a:lnTo>
                    <a:pt x="9974" y="3835"/>
                  </a:lnTo>
                  <a:lnTo>
                    <a:pt x="9645" y="3882"/>
                  </a:lnTo>
                  <a:lnTo>
                    <a:pt x="9339" y="3953"/>
                  </a:lnTo>
                  <a:lnTo>
                    <a:pt x="9033" y="4070"/>
                  </a:lnTo>
                  <a:lnTo>
                    <a:pt x="8751" y="4235"/>
                  </a:lnTo>
                  <a:lnTo>
                    <a:pt x="8751" y="4235"/>
                  </a:lnTo>
                  <a:lnTo>
                    <a:pt x="8869" y="3271"/>
                  </a:lnTo>
                  <a:lnTo>
                    <a:pt x="8869" y="3271"/>
                  </a:lnTo>
                  <a:lnTo>
                    <a:pt x="8916" y="2706"/>
                  </a:lnTo>
                  <a:lnTo>
                    <a:pt x="8916" y="2377"/>
                  </a:lnTo>
                  <a:lnTo>
                    <a:pt x="8916" y="2071"/>
                  </a:lnTo>
                  <a:lnTo>
                    <a:pt x="8892" y="1741"/>
                  </a:lnTo>
                  <a:lnTo>
                    <a:pt x="8845" y="1412"/>
                  </a:lnTo>
                  <a:lnTo>
                    <a:pt x="8751" y="1106"/>
                  </a:lnTo>
                  <a:lnTo>
                    <a:pt x="8633" y="800"/>
                  </a:lnTo>
                  <a:lnTo>
                    <a:pt x="8633" y="800"/>
                  </a:lnTo>
                  <a:lnTo>
                    <a:pt x="8539" y="612"/>
                  </a:lnTo>
                  <a:lnTo>
                    <a:pt x="8445" y="471"/>
                  </a:lnTo>
                  <a:lnTo>
                    <a:pt x="8304" y="330"/>
                  </a:lnTo>
                  <a:lnTo>
                    <a:pt x="8163" y="212"/>
                  </a:lnTo>
                  <a:lnTo>
                    <a:pt x="7998" y="118"/>
                  </a:lnTo>
                  <a:lnTo>
                    <a:pt x="7810" y="48"/>
                  </a:lnTo>
                  <a:lnTo>
                    <a:pt x="7622" y="1"/>
                  </a:lnTo>
                  <a:lnTo>
                    <a:pt x="7434" y="1"/>
                  </a:lnTo>
                  <a:lnTo>
                    <a:pt x="7434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1" name="Google Shape;1031;p30"/>
            <p:cNvSpPr/>
            <p:nvPr/>
          </p:nvSpPr>
          <p:spPr>
            <a:xfrm>
              <a:off x="4827215" y="4139183"/>
              <a:ext cx="412986" cy="733154"/>
            </a:xfrm>
            <a:custGeom>
              <a:rect b="b" l="l" r="r" t="t"/>
              <a:pathLst>
                <a:path extrusionOk="0" h="23973" w="13504">
                  <a:moveTo>
                    <a:pt x="4729" y="1"/>
                  </a:moveTo>
                  <a:lnTo>
                    <a:pt x="4729" y="1530"/>
                  </a:lnTo>
                  <a:lnTo>
                    <a:pt x="4729" y="1859"/>
                  </a:lnTo>
                  <a:lnTo>
                    <a:pt x="4705" y="2212"/>
                  </a:lnTo>
                  <a:lnTo>
                    <a:pt x="4658" y="2541"/>
                  </a:lnTo>
                  <a:lnTo>
                    <a:pt x="4588" y="2871"/>
                  </a:lnTo>
                  <a:lnTo>
                    <a:pt x="4517" y="3200"/>
                  </a:lnTo>
                  <a:lnTo>
                    <a:pt x="4400" y="3506"/>
                  </a:lnTo>
                  <a:lnTo>
                    <a:pt x="4305" y="3835"/>
                  </a:lnTo>
                  <a:lnTo>
                    <a:pt x="4164" y="4141"/>
                  </a:lnTo>
                  <a:lnTo>
                    <a:pt x="4023" y="4423"/>
                  </a:lnTo>
                  <a:lnTo>
                    <a:pt x="3858" y="4729"/>
                  </a:lnTo>
                  <a:lnTo>
                    <a:pt x="3670" y="5011"/>
                  </a:lnTo>
                  <a:lnTo>
                    <a:pt x="3482" y="5270"/>
                  </a:lnTo>
                  <a:lnTo>
                    <a:pt x="3270" y="5529"/>
                  </a:lnTo>
                  <a:lnTo>
                    <a:pt x="3035" y="5788"/>
                  </a:lnTo>
                  <a:lnTo>
                    <a:pt x="2800" y="5999"/>
                  </a:lnTo>
                  <a:lnTo>
                    <a:pt x="2541" y="6235"/>
                  </a:lnTo>
                  <a:lnTo>
                    <a:pt x="2282" y="6446"/>
                  </a:lnTo>
                  <a:lnTo>
                    <a:pt x="2047" y="6658"/>
                  </a:lnTo>
                  <a:lnTo>
                    <a:pt x="1835" y="6893"/>
                  </a:lnTo>
                  <a:lnTo>
                    <a:pt x="1624" y="7129"/>
                  </a:lnTo>
                  <a:lnTo>
                    <a:pt x="1412" y="7364"/>
                  </a:lnTo>
                  <a:lnTo>
                    <a:pt x="1224" y="7623"/>
                  </a:lnTo>
                  <a:lnTo>
                    <a:pt x="1036" y="7905"/>
                  </a:lnTo>
                  <a:lnTo>
                    <a:pt x="871" y="8164"/>
                  </a:lnTo>
                  <a:lnTo>
                    <a:pt x="730" y="8470"/>
                  </a:lnTo>
                  <a:lnTo>
                    <a:pt x="589" y="8752"/>
                  </a:lnTo>
                  <a:lnTo>
                    <a:pt x="447" y="9058"/>
                  </a:lnTo>
                  <a:lnTo>
                    <a:pt x="353" y="9363"/>
                  </a:lnTo>
                  <a:lnTo>
                    <a:pt x="259" y="9669"/>
                  </a:lnTo>
                  <a:lnTo>
                    <a:pt x="165" y="9999"/>
                  </a:lnTo>
                  <a:lnTo>
                    <a:pt x="95" y="10328"/>
                  </a:lnTo>
                  <a:lnTo>
                    <a:pt x="48" y="10657"/>
                  </a:lnTo>
                  <a:lnTo>
                    <a:pt x="0" y="11081"/>
                  </a:lnTo>
                  <a:lnTo>
                    <a:pt x="0" y="11504"/>
                  </a:lnTo>
                  <a:lnTo>
                    <a:pt x="0" y="23972"/>
                  </a:lnTo>
                  <a:lnTo>
                    <a:pt x="13503" y="23972"/>
                  </a:lnTo>
                  <a:lnTo>
                    <a:pt x="13503" y="11504"/>
                  </a:lnTo>
                  <a:lnTo>
                    <a:pt x="13503" y="11081"/>
                  </a:lnTo>
                  <a:lnTo>
                    <a:pt x="13456" y="10657"/>
                  </a:lnTo>
                  <a:lnTo>
                    <a:pt x="13409" y="10328"/>
                  </a:lnTo>
                  <a:lnTo>
                    <a:pt x="13339" y="9999"/>
                  </a:lnTo>
                  <a:lnTo>
                    <a:pt x="13245" y="9669"/>
                  </a:lnTo>
                  <a:lnTo>
                    <a:pt x="13151" y="9363"/>
                  </a:lnTo>
                  <a:lnTo>
                    <a:pt x="13033" y="9058"/>
                  </a:lnTo>
                  <a:lnTo>
                    <a:pt x="12915" y="8752"/>
                  </a:lnTo>
                  <a:lnTo>
                    <a:pt x="12774" y="8470"/>
                  </a:lnTo>
                  <a:lnTo>
                    <a:pt x="12633" y="8164"/>
                  </a:lnTo>
                  <a:lnTo>
                    <a:pt x="12468" y="7905"/>
                  </a:lnTo>
                  <a:lnTo>
                    <a:pt x="12280" y="7623"/>
                  </a:lnTo>
                  <a:lnTo>
                    <a:pt x="12092" y="7364"/>
                  </a:lnTo>
                  <a:lnTo>
                    <a:pt x="11880" y="7129"/>
                  </a:lnTo>
                  <a:lnTo>
                    <a:pt x="11669" y="6893"/>
                  </a:lnTo>
                  <a:lnTo>
                    <a:pt x="11457" y="6658"/>
                  </a:lnTo>
                  <a:lnTo>
                    <a:pt x="11222" y="6446"/>
                  </a:lnTo>
                  <a:lnTo>
                    <a:pt x="10963" y="6235"/>
                  </a:lnTo>
                  <a:lnTo>
                    <a:pt x="10704" y="5999"/>
                  </a:lnTo>
                  <a:lnTo>
                    <a:pt x="10469" y="5788"/>
                  </a:lnTo>
                  <a:lnTo>
                    <a:pt x="10234" y="5529"/>
                  </a:lnTo>
                  <a:lnTo>
                    <a:pt x="10022" y="5270"/>
                  </a:lnTo>
                  <a:lnTo>
                    <a:pt x="9834" y="5011"/>
                  </a:lnTo>
                  <a:lnTo>
                    <a:pt x="9645" y="4729"/>
                  </a:lnTo>
                  <a:lnTo>
                    <a:pt x="9481" y="4423"/>
                  </a:lnTo>
                  <a:lnTo>
                    <a:pt x="9340" y="4141"/>
                  </a:lnTo>
                  <a:lnTo>
                    <a:pt x="9198" y="3835"/>
                  </a:lnTo>
                  <a:lnTo>
                    <a:pt x="9081" y="3506"/>
                  </a:lnTo>
                  <a:lnTo>
                    <a:pt x="8987" y="3200"/>
                  </a:lnTo>
                  <a:lnTo>
                    <a:pt x="8916" y="2871"/>
                  </a:lnTo>
                  <a:lnTo>
                    <a:pt x="8846" y="2541"/>
                  </a:lnTo>
                  <a:lnTo>
                    <a:pt x="8799" y="2212"/>
                  </a:lnTo>
                  <a:lnTo>
                    <a:pt x="8775" y="1859"/>
                  </a:lnTo>
                  <a:lnTo>
                    <a:pt x="8775" y="1530"/>
                  </a:lnTo>
                  <a:lnTo>
                    <a:pt x="877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2" name="Google Shape;1032;p30"/>
            <p:cNvSpPr/>
            <p:nvPr/>
          </p:nvSpPr>
          <p:spPr>
            <a:xfrm>
              <a:off x="4827215" y="4465090"/>
              <a:ext cx="412986" cy="56853"/>
            </a:xfrm>
            <a:custGeom>
              <a:rect b="b" l="l" r="r" t="t"/>
              <a:pathLst>
                <a:path extrusionOk="0" h="1859" w="13504">
                  <a:moveTo>
                    <a:pt x="48" y="0"/>
                  </a:moveTo>
                  <a:lnTo>
                    <a:pt x="0" y="424"/>
                  </a:lnTo>
                  <a:lnTo>
                    <a:pt x="0" y="847"/>
                  </a:lnTo>
                  <a:lnTo>
                    <a:pt x="0" y="1859"/>
                  </a:lnTo>
                  <a:lnTo>
                    <a:pt x="13503" y="1859"/>
                  </a:lnTo>
                  <a:lnTo>
                    <a:pt x="13503" y="847"/>
                  </a:lnTo>
                  <a:lnTo>
                    <a:pt x="13503" y="424"/>
                  </a:lnTo>
                  <a:lnTo>
                    <a:pt x="13456" y="0"/>
                  </a:lnTo>
                  <a:close/>
                </a:path>
              </a:pathLst>
            </a:custGeom>
            <a:solidFill>
              <a:srgbClr val="E4EC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3" name="Google Shape;1033;p30"/>
            <p:cNvSpPr/>
            <p:nvPr/>
          </p:nvSpPr>
          <p:spPr>
            <a:xfrm>
              <a:off x="4827215" y="4139183"/>
              <a:ext cx="412986" cy="733154"/>
            </a:xfrm>
            <a:custGeom>
              <a:rect b="b" l="l" r="r" t="t"/>
              <a:pathLst>
                <a:path extrusionOk="0" fill="none" h="23973" w="13504">
                  <a:moveTo>
                    <a:pt x="13503" y="11504"/>
                  </a:moveTo>
                  <a:lnTo>
                    <a:pt x="13503" y="23972"/>
                  </a:lnTo>
                  <a:lnTo>
                    <a:pt x="0" y="23972"/>
                  </a:lnTo>
                  <a:lnTo>
                    <a:pt x="0" y="11504"/>
                  </a:lnTo>
                  <a:lnTo>
                    <a:pt x="0" y="11504"/>
                  </a:lnTo>
                  <a:lnTo>
                    <a:pt x="0" y="11081"/>
                  </a:lnTo>
                  <a:lnTo>
                    <a:pt x="48" y="10657"/>
                  </a:lnTo>
                  <a:lnTo>
                    <a:pt x="48" y="10657"/>
                  </a:lnTo>
                  <a:lnTo>
                    <a:pt x="95" y="10328"/>
                  </a:lnTo>
                  <a:lnTo>
                    <a:pt x="165" y="9999"/>
                  </a:lnTo>
                  <a:lnTo>
                    <a:pt x="259" y="9669"/>
                  </a:lnTo>
                  <a:lnTo>
                    <a:pt x="353" y="9363"/>
                  </a:lnTo>
                  <a:lnTo>
                    <a:pt x="447" y="9058"/>
                  </a:lnTo>
                  <a:lnTo>
                    <a:pt x="589" y="8752"/>
                  </a:lnTo>
                  <a:lnTo>
                    <a:pt x="730" y="8470"/>
                  </a:lnTo>
                  <a:lnTo>
                    <a:pt x="871" y="8164"/>
                  </a:lnTo>
                  <a:lnTo>
                    <a:pt x="1036" y="7905"/>
                  </a:lnTo>
                  <a:lnTo>
                    <a:pt x="1224" y="7623"/>
                  </a:lnTo>
                  <a:lnTo>
                    <a:pt x="1412" y="7364"/>
                  </a:lnTo>
                  <a:lnTo>
                    <a:pt x="1624" y="7129"/>
                  </a:lnTo>
                  <a:lnTo>
                    <a:pt x="1835" y="6893"/>
                  </a:lnTo>
                  <a:lnTo>
                    <a:pt x="2047" y="6658"/>
                  </a:lnTo>
                  <a:lnTo>
                    <a:pt x="2282" y="6446"/>
                  </a:lnTo>
                  <a:lnTo>
                    <a:pt x="2541" y="6235"/>
                  </a:lnTo>
                  <a:lnTo>
                    <a:pt x="2541" y="6235"/>
                  </a:lnTo>
                  <a:lnTo>
                    <a:pt x="2800" y="5999"/>
                  </a:lnTo>
                  <a:lnTo>
                    <a:pt x="3035" y="5788"/>
                  </a:lnTo>
                  <a:lnTo>
                    <a:pt x="3270" y="5529"/>
                  </a:lnTo>
                  <a:lnTo>
                    <a:pt x="3482" y="5270"/>
                  </a:lnTo>
                  <a:lnTo>
                    <a:pt x="3670" y="5011"/>
                  </a:lnTo>
                  <a:lnTo>
                    <a:pt x="3858" y="4729"/>
                  </a:lnTo>
                  <a:lnTo>
                    <a:pt x="4023" y="4423"/>
                  </a:lnTo>
                  <a:lnTo>
                    <a:pt x="4164" y="4141"/>
                  </a:lnTo>
                  <a:lnTo>
                    <a:pt x="4305" y="3835"/>
                  </a:lnTo>
                  <a:lnTo>
                    <a:pt x="4400" y="3506"/>
                  </a:lnTo>
                  <a:lnTo>
                    <a:pt x="4517" y="3200"/>
                  </a:lnTo>
                  <a:lnTo>
                    <a:pt x="4588" y="2871"/>
                  </a:lnTo>
                  <a:lnTo>
                    <a:pt x="4658" y="2541"/>
                  </a:lnTo>
                  <a:lnTo>
                    <a:pt x="4705" y="2212"/>
                  </a:lnTo>
                  <a:lnTo>
                    <a:pt x="4729" y="1859"/>
                  </a:lnTo>
                  <a:lnTo>
                    <a:pt x="4729" y="1530"/>
                  </a:lnTo>
                  <a:lnTo>
                    <a:pt x="4729" y="1"/>
                  </a:lnTo>
                  <a:lnTo>
                    <a:pt x="8775" y="1"/>
                  </a:lnTo>
                  <a:lnTo>
                    <a:pt x="8775" y="1530"/>
                  </a:lnTo>
                  <a:lnTo>
                    <a:pt x="8775" y="1530"/>
                  </a:lnTo>
                  <a:lnTo>
                    <a:pt x="8775" y="1859"/>
                  </a:lnTo>
                  <a:lnTo>
                    <a:pt x="8799" y="2212"/>
                  </a:lnTo>
                  <a:lnTo>
                    <a:pt x="8846" y="2541"/>
                  </a:lnTo>
                  <a:lnTo>
                    <a:pt x="8916" y="2871"/>
                  </a:lnTo>
                  <a:lnTo>
                    <a:pt x="8987" y="3200"/>
                  </a:lnTo>
                  <a:lnTo>
                    <a:pt x="9081" y="3506"/>
                  </a:lnTo>
                  <a:lnTo>
                    <a:pt x="9198" y="3835"/>
                  </a:lnTo>
                  <a:lnTo>
                    <a:pt x="9340" y="4141"/>
                  </a:lnTo>
                  <a:lnTo>
                    <a:pt x="9481" y="4423"/>
                  </a:lnTo>
                  <a:lnTo>
                    <a:pt x="9645" y="4729"/>
                  </a:lnTo>
                  <a:lnTo>
                    <a:pt x="9834" y="5011"/>
                  </a:lnTo>
                  <a:lnTo>
                    <a:pt x="10022" y="5270"/>
                  </a:lnTo>
                  <a:lnTo>
                    <a:pt x="10234" y="5529"/>
                  </a:lnTo>
                  <a:lnTo>
                    <a:pt x="10469" y="5788"/>
                  </a:lnTo>
                  <a:lnTo>
                    <a:pt x="10704" y="5999"/>
                  </a:lnTo>
                  <a:lnTo>
                    <a:pt x="10963" y="6235"/>
                  </a:lnTo>
                  <a:lnTo>
                    <a:pt x="10963" y="6235"/>
                  </a:lnTo>
                  <a:lnTo>
                    <a:pt x="11222" y="6446"/>
                  </a:lnTo>
                  <a:lnTo>
                    <a:pt x="11457" y="6658"/>
                  </a:lnTo>
                  <a:lnTo>
                    <a:pt x="11669" y="6893"/>
                  </a:lnTo>
                  <a:lnTo>
                    <a:pt x="11880" y="7129"/>
                  </a:lnTo>
                  <a:lnTo>
                    <a:pt x="12092" y="7364"/>
                  </a:lnTo>
                  <a:lnTo>
                    <a:pt x="12280" y="7623"/>
                  </a:lnTo>
                  <a:lnTo>
                    <a:pt x="12468" y="7905"/>
                  </a:lnTo>
                  <a:lnTo>
                    <a:pt x="12633" y="8164"/>
                  </a:lnTo>
                  <a:lnTo>
                    <a:pt x="12774" y="8470"/>
                  </a:lnTo>
                  <a:lnTo>
                    <a:pt x="12915" y="8752"/>
                  </a:lnTo>
                  <a:lnTo>
                    <a:pt x="13033" y="9058"/>
                  </a:lnTo>
                  <a:lnTo>
                    <a:pt x="13151" y="9363"/>
                  </a:lnTo>
                  <a:lnTo>
                    <a:pt x="13245" y="9669"/>
                  </a:lnTo>
                  <a:lnTo>
                    <a:pt x="13339" y="9999"/>
                  </a:lnTo>
                  <a:lnTo>
                    <a:pt x="13409" y="10328"/>
                  </a:lnTo>
                  <a:lnTo>
                    <a:pt x="13456" y="10657"/>
                  </a:lnTo>
                  <a:lnTo>
                    <a:pt x="13456" y="10657"/>
                  </a:lnTo>
                  <a:lnTo>
                    <a:pt x="13503" y="11081"/>
                  </a:lnTo>
                  <a:lnTo>
                    <a:pt x="13503" y="11504"/>
                  </a:lnTo>
                  <a:lnTo>
                    <a:pt x="13503" y="11504"/>
                  </a:lnTo>
                  <a:close/>
                </a:path>
              </a:pathLst>
            </a:custGeom>
            <a:noFill/>
            <a:ln cap="rnd" cmpd="sng" w="18825">
              <a:solidFill>
                <a:srgbClr val="5D5D6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4" name="Google Shape;1034;p30"/>
            <p:cNvSpPr/>
            <p:nvPr/>
          </p:nvSpPr>
          <p:spPr>
            <a:xfrm>
              <a:off x="4945198" y="4071568"/>
              <a:ext cx="177012" cy="67648"/>
            </a:xfrm>
            <a:custGeom>
              <a:rect b="b" l="l" r="r" t="t"/>
              <a:pathLst>
                <a:path extrusionOk="0" h="2212" w="5788">
                  <a:moveTo>
                    <a:pt x="1106" y="0"/>
                  </a:moveTo>
                  <a:lnTo>
                    <a:pt x="894" y="24"/>
                  </a:lnTo>
                  <a:lnTo>
                    <a:pt x="683" y="71"/>
                  </a:lnTo>
                  <a:lnTo>
                    <a:pt x="494" y="189"/>
                  </a:lnTo>
                  <a:lnTo>
                    <a:pt x="330" y="306"/>
                  </a:lnTo>
                  <a:lnTo>
                    <a:pt x="212" y="447"/>
                  </a:lnTo>
                  <a:lnTo>
                    <a:pt x="118" y="612"/>
                  </a:lnTo>
                  <a:lnTo>
                    <a:pt x="24" y="847"/>
                  </a:lnTo>
                  <a:lnTo>
                    <a:pt x="0" y="965"/>
                  </a:lnTo>
                  <a:lnTo>
                    <a:pt x="0" y="1106"/>
                  </a:lnTo>
                  <a:lnTo>
                    <a:pt x="24" y="1318"/>
                  </a:lnTo>
                  <a:lnTo>
                    <a:pt x="95" y="1530"/>
                  </a:lnTo>
                  <a:lnTo>
                    <a:pt x="189" y="1718"/>
                  </a:lnTo>
                  <a:lnTo>
                    <a:pt x="330" y="1882"/>
                  </a:lnTo>
                  <a:lnTo>
                    <a:pt x="494" y="2024"/>
                  </a:lnTo>
                  <a:lnTo>
                    <a:pt x="683" y="2118"/>
                  </a:lnTo>
                  <a:lnTo>
                    <a:pt x="894" y="2188"/>
                  </a:lnTo>
                  <a:lnTo>
                    <a:pt x="1106" y="2212"/>
                  </a:lnTo>
                  <a:lnTo>
                    <a:pt x="4658" y="2212"/>
                  </a:lnTo>
                  <a:lnTo>
                    <a:pt x="4894" y="2188"/>
                  </a:lnTo>
                  <a:lnTo>
                    <a:pt x="5105" y="2118"/>
                  </a:lnTo>
                  <a:lnTo>
                    <a:pt x="5293" y="2024"/>
                  </a:lnTo>
                  <a:lnTo>
                    <a:pt x="5458" y="1882"/>
                  </a:lnTo>
                  <a:lnTo>
                    <a:pt x="5599" y="1718"/>
                  </a:lnTo>
                  <a:lnTo>
                    <a:pt x="5693" y="1530"/>
                  </a:lnTo>
                  <a:lnTo>
                    <a:pt x="5764" y="1318"/>
                  </a:lnTo>
                  <a:lnTo>
                    <a:pt x="5787" y="1106"/>
                  </a:lnTo>
                  <a:lnTo>
                    <a:pt x="5764" y="965"/>
                  </a:lnTo>
                  <a:lnTo>
                    <a:pt x="5740" y="847"/>
                  </a:lnTo>
                  <a:lnTo>
                    <a:pt x="5717" y="730"/>
                  </a:lnTo>
                  <a:lnTo>
                    <a:pt x="5670" y="612"/>
                  </a:lnTo>
                  <a:lnTo>
                    <a:pt x="5576" y="471"/>
                  </a:lnTo>
                  <a:lnTo>
                    <a:pt x="5482" y="353"/>
                  </a:lnTo>
                  <a:lnTo>
                    <a:pt x="5388" y="259"/>
                  </a:lnTo>
                  <a:lnTo>
                    <a:pt x="5270" y="165"/>
                  </a:lnTo>
                  <a:lnTo>
                    <a:pt x="5129" y="95"/>
                  </a:lnTo>
                  <a:lnTo>
                    <a:pt x="4988" y="24"/>
                  </a:lnTo>
                  <a:lnTo>
                    <a:pt x="4823" y="0"/>
                  </a:lnTo>
                  <a:close/>
                </a:path>
              </a:pathLst>
            </a:custGeom>
            <a:solidFill>
              <a:srgbClr val="E4EC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5" name="Google Shape;1035;p30"/>
            <p:cNvSpPr/>
            <p:nvPr/>
          </p:nvSpPr>
          <p:spPr>
            <a:xfrm>
              <a:off x="4948807" y="4071568"/>
              <a:ext cx="169794" cy="37433"/>
            </a:xfrm>
            <a:custGeom>
              <a:rect b="b" l="l" r="r" t="t"/>
              <a:pathLst>
                <a:path extrusionOk="0" h="1224" w="5552">
                  <a:moveTo>
                    <a:pt x="988" y="0"/>
                  </a:moveTo>
                  <a:lnTo>
                    <a:pt x="776" y="24"/>
                  </a:lnTo>
                  <a:lnTo>
                    <a:pt x="565" y="71"/>
                  </a:lnTo>
                  <a:lnTo>
                    <a:pt x="376" y="189"/>
                  </a:lnTo>
                  <a:lnTo>
                    <a:pt x="212" y="306"/>
                  </a:lnTo>
                  <a:lnTo>
                    <a:pt x="94" y="447"/>
                  </a:lnTo>
                  <a:lnTo>
                    <a:pt x="0" y="612"/>
                  </a:lnTo>
                  <a:lnTo>
                    <a:pt x="71" y="730"/>
                  </a:lnTo>
                  <a:lnTo>
                    <a:pt x="165" y="847"/>
                  </a:lnTo>
                  <a:lnTo>
                    <a:pt x="282" y="965"/>
                  </a:lnTo>
                  <a:lnTo>
                    <a:pt x="400" y="1059"/>
                  </a:lnTo>
                  <a:lnTo>
                    <a:pt x="541" y="1130"/>
                  </a:lnTo>
                  <a:lnTo>
                    <a:pt x="682" y="1177"/>
                  </a:lnTo>
                  <a:lnTo>
                    <a:pt x="847" y="1224"/>
                  </a:lnTo>
                  <a:lnTo>
                    <a:pt x="4540" y="1224"/>
                  </a:lnTo>
                  <a:lnTo>
                    <a:pt x="4776" y="1200"/>
                  </a:lnTo>
                  <a:lnTo>
                    <a:pt x="4987" y="1130"/>
                  </a:lnTo>
                  <a:lnTo>
                    <a:pt x="5175" y="1036"/>
                  </a:lnTo>
                  <a:lnTo>
                    <a:pt x="5340" y="894"/>
                  </a:lnTo>
                  <a:lnTo>
                    <a:pt x="5458" y="753"/>
                  </a:lnTo>
                  <a:lnTo>
                    <a:pt x="5552" y="612"/>
                  </a:lnTo>
                  <a:lnTo>
                    <a:pt x="5458" y="471"/>
                  </a:lnTo>
                  <a:lnTo>
                    <a:pt x="5364" y="353"/>
                  </a:lnTo>
                  <a:lnTo>
                    <a:pt x="5270" y="259"/>
                  </a:lnTo>
                  <a:lnTo>
                    <a:pt x="5152" y="165"/>
                  </a:lnTo>
                  <a:lnTo>
                    <a:pt x="5011" y="95"/>
                  </a:lnTo>
                  <a:lnTo>
                    <a:pt x="4870" y="24"/>
                  </a:lnTo>
                  <a:lnTo>
                    <a:pt x="47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6" name="Google Shape;1036;p30"/>
            <p:cNvSpPr/>
            <p:nvPr/>
          </p:nvSpPr>
          <p:spPr>
            <a:xfrm>
              <a:off x="4945198" y="4071568"/>
              <a:ext cx="177012" cy="67648"/>
            </a:xfrm>
            <a:custGeom>
              <a:rect b="b" l="l" r="r" t="t"/>
              <a:pathLst>
                <a:path extrusionOk="0" fill="none" h="2212" w="5788">
                  <a:moveTo>
                    <a:pt x="5787" y="1106"/>
                  </a:moveTo>
                  <a:lnTo>
                    <a:pt x="5787" y="1106"/>
                  </a:lnTo>
                  <a:lnTo>
                    <a:pt x="5764" y="1318"/>
                  </a:lnTo>
                  <a:lnTo>
                    <a:pt x="5693" y="1530"/>
                  </a:lnTo>
                  <a:lnTo>
                    <a:pt x="5599" y="1718"/>
                  </a:lnTo>
                  <a:lnTo>
                    <a:pt x="5458" y="1882"/>
                  </a:lnTo>
                  <a:lnTo>
                    <a:pt x="5458" y="1882"/>
                  </a:lnTo>
                  <a:lnTo>
                    <a:pt x="5293" y="2024"/>
                  </a:lnTo>
                  <a:lnTo>
                    <a:pt x="5105" y="2118"/>
                  </a:lnTo>
                  <a:lnTo>
                    <a:pt x="4894" y="2188"/>
                  </a:lnTo>
                  <a:lnTo>
                    <a:pt x="4658" y="2212"/>
                  </a:lnTo>
                  <a:lnTo>
                    <a:pt x="1106" y="2212"/>
                  </a:lnTo>
                  <a:lnTo>
                    <a:pt x="1106" y="2212"/>
                  </a:lnTo>
                  <a:lnTo>
                    <a:pt x="894" y="2188"/>
                  </a:lnTo>
                  <a:lnTo>
                    <a:pt x="683" y="2118"/>
                  </a:lnTo>
                  <a:lnTo>
                    <a:pt x="494" y="2024"/>
                  </a:lnTo>
                  <a:lnTo>
                    <a:pt x="330" y="1882"/>
                  </a:lnTo>
                  <a:lnTo>
                    <a:pt x="189" y="1718"/>
                  </a:lnTo>
                  <a:lnTo>
                    <a:pt x="95" y="1530"/>
                  </a:lnTo>
                  <a:lnTo>
                    <a:pt x="24" y="1318"/>
                  </a:lnTo>
                  <a:lnTo>
                    <a:pt x="0" y="1106"/>
                  </a:lnTo>
                  <a:lnTo>
                    <a:pt x="0" y="1106"/>
                  </a:lnTo>
                  <a:lnTo>
                    <a:pt x="0" y="965"/>
                  </a:lnTo>
                  <a:lnTo>
                    <a:pt x="24" y="847"/>
                  </a:lnTo>
                  <a:lnTo>
                    <a:pt x="118" y="612"/>
                  </a:lnTo>
                  <a:lnTo>
                    <a:pt x="118" y="612"/>
                  </a:lnTo>
                  <a:lnTo>
                    <a:pt x="212" y="447"/>
                  </a:lnTo>
                  <a:lnTo>
                    <a:pt x="330" y="306"/>
                  </a:lnTo>
                  <a:lnTo>
                    <a:pt x="330" y="306"/>
                  </a:lnTo>
                  <a:lnTo>
                    <a:pt x="494" y="189"/>
                  </a:lnTo>
                  <a:lnTo>
                    <a:pt x="683" y="71"/>
                  </a:lnTo>
                  <a:lnTo>
                    <a:pt x="894" y="24"/>
                  </a:lnTo>
                  <a:lnTo>
                    <a:pt x="1106" y="0"/>
                  </a:lnTo>
                  <a:lnTo>
                    <a:pt x="4658" y="0"/>
                  </a:lnTo>
                  <a:lnTo>
                    <a:pt x="4658" y="0"/>
                  </a:lnTo>
                  <a:lnTo>
                    <a:pt x="4823" y="0"/>
                  </a:lnTo>
                  <a:lnTo>
                    <a:pt x="4988" y="24"/>
                  </a:lnTo>
                  <a:lnTo>
                    <a:pt x="5129" y="95"/>
                  </a:lnTo>
                  <a:lnTo>
                    <a:pt x="5270" y="165"/>
                  </a:lnTo>
                  <a:lnTo>
                    <a:pt x="5388" y="259"/>
                  </a:lnTo>
                  <a:lnTo>
                    <a:pt x="5482" y="353"/>
                  </a:lnTo>
                  <a:lnTo>
                    <a:pt x="5576" y="471"/>
                  </a:lnTo>
                  <a:lnTo>
                    <a:pt x="5670" y="612"/>
                  </a:lnTo>
                  <a:lnTo>
                    <a:pt x="5670" y="612"/>
                  </a:lnTo>
                  <a:lnTo>
                    <a:pt x="5717" y="730"/>
                  </a:lnTo>
                  <a:lnTo>
                    <a:pt x="5740" y="847"/>
                  </a:lnTo>
                  <a:lnTo>
                    <a:pt x="5764" y="965"/>
                  </a:lnTo>
                  <a:lnTo>
                    <a:pt x="5787" y="1106"/>
                  </a:lnTo>
                  <a:lnTo>
                    <a:pt x="5787" y="1106"/>
                  </a:lnTo>
                  <a:close/>
                </a:path>
              </a:pathLst>
            </a:custGeom>
            <a:noFill/>
            <a:ln cap="rnd" cmpd="sng" w="18825">
              <a:solidFill>
                <a:srgbClr val="5D5D6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7" name="Google Shape;1037;p30"/>
            <p:cNvSpPr/>
            <p:nvPr/>
          </p:nvSpPr>
          <p:spPr>
            <a:xfrm>
              <a:off x="4729385" y="4245668"/>
              <a:ext cx="284907" cy="616574"/>
            </a:xfrm>
            <a:custGeom>
              <a:rect b="b" l="l" r="r" t="t"/>
              <a:pathLst>
                <a:path extrusionOk="0" h="20161" w="9316">
                  <a:moveTo>
                    <a:pt x="3364" y="0"/>
                  </a:moveTo>
                  <a:lnTo>
                    <a:pt x="3364" y="3106"/>
                  </a:lnTo>
                  <a:lnTo>
                    <a:pt x="3082" y="3200"/>
                  </a:lnTo>
                  <a:lnTo>
                    <a:pt x="2823" y="3294"/>
                  </a:lnTo>
                  <a:lnTo>
                    <a:pt x="2564" y="3411"/>
                  </a:lnTo>
                  <a:lnTo>
                    <a:pt x="2329" y="3529"/>
                  </a:lnTo>
                  <a:lnTo>
                    <a:pt x="1906" y="3811"/>
                  </a:lnTo>
                  <a:lnTo>
                    <a:pt x="1529" y="4094"/>
                  </a:lnTo>
                  <a:lnTo>
                    <a:pt x="1294" y="4305"/>
                  </a:lnTo>
                  <a:lnTo>
                    <a:pt x="1082" y="4541"/>
                  </a:lnTo>
                  <a:lnTo>
                    <a:pt x="871" y="4799"/>
                  </a:lnTo>
                  <a:lnTo>
                    <a:pt x="706" y="5058"/>
                  </a:lnTo>
                  <a:lnTo>
                    <a:pt x="541" y="5317"/>
                  </a:lnTo>
                  <a:lnTo>
                    <a:pt x="400" y="5623"/>
                  </a:lnTo>
                  <a:lnTo>
                    <a:pt x="282" y="5905"/>
                  </a:lnTo>
                  <a:lnTo>
                    <a:pt x="188" y="6211"/>
                  </a:lnTo>
                  <a:lnTo>
                    <a:pt x="118" y="6470"/>
                  </a:lnTo>
                  <a:lnTo>
                    <a:pt x="71" y="6752"/>
                  </a:lnTo>
                  <a:lnTo>
                    <a:pt x="47" y="7011"/>
                  </a:lnTo>
                  <a:lnTo>
                    <a:pt x="24" y="7293"/>
                  </a:lnTo>
                  <a:lnTo>
                    <a:pt x="24" y="7458"/>
                  </a:lnTo>
                  <a:lnTo>
                    <a:pt x="0" y="17926"/>
                  </a:lnTo>
                  <a:lnTo>
                    <a:pt x="24" y="18138"/>
                  </a:lnTo>
                  <a:lnTo>
                    <a:pt x="47" y="18349"/>
                  </a:lnTo>
                  <a:lnTo>
                    <a:pt x="118" y="18561"/>
                  </a:lnTo>
                  <a:lnTo>
                    <a:pt x="188" y="18726"/>
                  </a:lnTo>
                  <a:lnTo>
                    <a:pt x="353" y="18984"/>
                  </a:lnTo>
                  <a:lnTo>
                    <a:pt x="541" y="19196"/>
                  </a:lnTo>
                  <a:lnTo>
                    <a:pt x="776" y="19384"/>
                  </a:lnTo>
                  <a:lnTo>
                    <a:pt x="1012" y="19526"/>
                  </a:lnTo>
                  <a:lnTo>
                    <a:pt x="1294" y="19620"/>
                  </a:lnTo>
                  <a:lnTo>
                    <a:pt x="1576" y="19667"/>
                  </a:lnTo>
                  <a:lnTo>
                    <a:pt x="1859" y="19690"/>
                  </a:lnTo>
                  <a:lnTo>
                    <a:pt x="2164" y="19643"/>
                  </a:lnTo>
                  <a:lnTo>
                    <a:pt x="2423" y="19596"/>
                  </a:lnTo>
                  <a:lnTo>
                    <a:pt x="2635" y="19526"/>
                  </a:lnTo>
                  <a:lnTo>
                    <a:pt x="2800" y="19455"/>
                  </a:lnTo>
                  <a:lnTo>
                    <a:pt x="2941" y="19384"/>
                  </a:lnTo>
                  <a:lnTo>
                    <a:pt x="3105" y="19290"/>
                  </a:lnTo>
                  <a:lnTo>
                    <a:pt x="3152" y="19243"/>
                  </a:lnTo>
                  <a:lnTo>
                    <a:pt x="3247" y="19408"/>
                  </a:lnTo>
                  <a:lnTo>
                    <a:pt x="3341" y="19526"/>
                  </a:lnTo>
                  <a:lnTo>
                    <a:pt x="3458" y="19643"/>
                  </a:lnTo>
                  <a:lnTo>
                    <a:pt x="3576" y="19761"/>
                  </a:lnTo>
                  <a:lnTo>
                    <a:pt x="3835" y="19925"/>
                  </a:lnTo>
                  <a:lnTo>
                    <a:pt x="4070" y="20043"/>
                  </a:lnTo>
                  <a:lnTo>
                    <a:pt x="4305" y="20114"/>
                  </a:lnTo>
                  <a:lnTo>
                    <a:pt x="4493" y="20137"/>
                  </a:lnTo>
                  <a:lnTo>
                    <a:pt x="4658" y="20161"/>
                  </a:lnTo>
                  <a:lnTo>
                    <a:pt x="4846" y="20161"/>
                  </a:lnTo>
                  <a:lnTo>
                    <a:pt x="5034" y="20137"/>
                  </a:lnTo>
                  <a:lnTo>
                    <a:pt x="5270" y="20090"/>
                  </a:lnTo>
                  <a:lnTo>
                    <a:pt x="5528" y="19973"/>
                  </a:lnTo>
                  <a:lnTo>
                    <a:pt x="5646" y="19902"/>
                  </a:lnTo>
                  <a:lnTo>
                    <a:pt x="5764" y="19808"/>
                  </a:lnTo>
                  <a:lnTo>
                    <a:pt x="5881" y="19690"/>
                  </a:lnTo>
                  <a:lnTo>
                    <a:pt x="5999" y="19573"/>
                  </a:lnTo>
                  <a:lnTo>
                    <a:pt x="6093" y="19431"/>
                  </a:lnTo>
                  <a:lnTo>
                    <a:pt x="6164" y="19243"/>
                  </a:lnTo>
                  <a:lnTo>
                    <a:pt x="6211" y="19290"/>
                  </a:lnTo>
                  <a:lnTo>
                    <a:pt x="6375" y="19408"/>
                  </a:lnTo>
                  <a:lnTo>
                    <a:pt x="6516" y="19455"/>
                  </a:lnTo>
                  <a:lnTo>
                    <a:pt x="6681" y="19526"/>
                  </a:lnTo>
                  <a:lnTo>
                    <a:pt x="6893" y="19596"/>
                  </a:lnTo>
                  <a:lnTo>
                    <a:pt x="7152" y="19667"/>
                  </a:lnTo>
                  <a:lnTo>
                    <a:pt x="7434" y="19690"/>
                  </a:lnTo>
                  <a:lnTo>
                    <a:pt x="7740" y="19667"/>
                  </a:lnTo>
                  <a:lnTo>
                    <a:pt x="8022" y="19620"/>
                  </a:lnTo>
                  <a:lnTo>
                    <a:pt x="8304" y="19526"/>
                  </a:lnTo>
                  <a:lnTo>
                    <a:pt x="8539" y="19384"/>
                  </a:lnTo>
                  <a:lnTo>
                    <a:pt x="8775" y="19196"/>
                  </a:lnTo>
                  <a:lnTo>
                    <a:pt x="8963" y="18984"/>
                  </a:lnTo>
                  <a:lnTo>
                    <a:pt x="9128" y="18749"/>
                  </a:lnTo>
                  <a:lnTo>
                    <a:pt x="9198" y="18561"/>
                  </a:lnTo>
                  <a:lnTo>
                    <a:pt x="9269" y="18373"/>
                  </a:lnTo>
                  <a:lnTo>
                    <a:pt x="9292" y="18161"/>
                  </a:lnTo>
                  <a:lnTo>
                    <a:pt x="9316" y="17926"/>
                  </a:lnTo>
                  <a:lnTo>
                    <a:pt x="9316" y="7458"/>
                  </a:lnTo>
                  <a:lnTo>
                    <a:pt x="9316" y="7316"/>
                  </a:lnTo>
                  <a:lnTo>
                    <a:pt x="9316" y="7034"/>
                  </a:lnTo>
                  <a:lnTo>
                    <a:pt x="9269" y="6752"/>
                  </a:lnTo>
                  <a:lnTo>
                    <a:pt x="9222" y="6470"/>
                  </a:lnTo>
                  <a:lnTo>
                    <a:pt x="9151" y="6187"/>
                  </a:lnTo>
                  <a:lnTo>
                    <a:pt x="9057" y="5881"/>
                  </a:lnTo>
                  <a:lnTo>
                    <a:pt x="8939" y="5599"/>
                  </a:lnTo>
                  <a:lnTo>
                    <a:pt x="8798" y="5317"/>
                  </a:lnTo>
                  <a:lnTo>
                    <a:pt x="8634" y="5058"/>
                  </a:lnTo>
                  <a:lnTo>
                    <a:pt x="8469" y="4799"/>
                  </a:lnTo>
                  <a:lnTo>
                    <a:pt x="8281" y="4541"/>
                  </a:lnTo>
                  <a:lnTo>
                    <a:pt x="8045" y="4305"/>
                  </a:lnTo>
                  <a:lnTo>
                    <a:pt x="7834" y="4094"/>
                  </a:lnTo>
                  <a:lnTo>
                    <a:pt x="7457" y="3811"/>
                  </a:lnTo>
                  <a:lnTo>
                    <a:pt x="7034" y="3553"/>
                  </a:lnTo>
                  <a:lnTo>
                    <a:pt x="6799" y="3411"/>
                  </a:lnTo>
                  <a:lnTo>
                    <a:pt x="6540" y="3317"/>
                  </a:lnTo>
                  <a:lnTo>
                    <a:pt x="6258" y="3200"/>
                  </a:lnTo>
                  <a:lnTo>
                    <a:pt x="5975" y="3106"/>
                  </a:lnTo>
                  <a:lnTo>
                    <a:pt x="59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8" name="Google Shape;1038;p30"/>
            <p:cNvSpPr/>
            <p:nvPr/>
          </p:nvSpPr>
          <p:spPr>
            <a:xfrm>
              <a:off x="4730088" y="4434875"/>
              <a:ext cx="284203" cy="34558"/>
            </a:xfrm>
            <a:custGeom>
              <a:rect b="b" l="l" r="r" t="t"/>
              <a:pathLst>
                <a:path extrusionOk="0" h="1130" w="9293">
                  <a:moveTo>
                    <a:pt x="9128" y="0"/>
                  </a:moveTo>
                  <a:lnTo>
                    <a:pt x="165" y="24"/>
                  </a:lnTo>
                  <a:lnTo>
                    <a:pt x="95" y="283"/>
                  </a:lnTo>
                  <a:lnTo>
                    <a:pt x="48" y="565"/>
                  </a:lnTo>
                  <a:lnTo>
                    <a:pt x="24" y="824"/>
                  </a:lnTo>
                  <a:lnTo>
                    <a:pt x="1" y="1106"/>
                  </a:lnTo>
                  <a:lnTo>
                    <a:pt x="9293" y="1129"/>
                  </a:lnTo>
                  <a:lnTo>
                    <a:pt x="9293" y="847"/>
                  </a:lnTo>
                  <a:lnTo>
                    <a:pt x="9246" y="565"/>
                  </a:lnTo>
                  <a:lnTo>
                    <a:pt x="9199" y="283"/>
                  </a:lnTo>
                  <a:lnTo>
                    <a:pt x="9128" y="0"/>
                  </a:lnTo>
                  <a:close/>
                </a:path>
              </a:pathLst>
            </a:custGeom>
            <a:solidFill>
              <a:srgbClr val="E4EC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9" name="Google Shape;1039;p30"/>
            <p:cNvSpPr/>
            <p:nvPr/>
          </p:nvSpPr>
          <p:spPr>
            <a:xfrm>
              <a:off x="4729385" y="4759314"/>
              <a:ext cx="284907" cy="102910"/>
            </a:xfrm>
            <a:custGeom>
              <a:rect b="b" l="l" r="r" t="t"/>
              <a:pathLst>
                <a:path extrusionOk="0" h="3365" w="9316">
                  <a:moveTo>
                    <a:pt x="9316" y="1"/>
                  </a:moveTo>
                  <a:lnTo>
                    <a:pt x="9292" y="236"/>
                  </a:lnTo>
                  <a:lnTo>
                    <a:pt x="9269" y="448"/>
                  </a:lnTo>
                  <a:lnTo>
                    <a:pt x="9198" y="636"/>
                  </a:lnTo>
                  <a:lnTo>
                    <a:pt x="9128" y="824"/>
                  </a:lnTo>
                  <a:lnTo>
                    <a:pt x="8963" y="1083"/>
                  </a:lnTo>
                  <a:lnTo>
                    <a:pt x="8775" y="1295"/>
                  </a:lnTo>
                  <a:lnTo>
                    <a:pt x="8539" y="1459"/>
                  </a:lnTo>
                  <a:lnTo>
                    <a:pt x="8281" y="1600"/>
                  </a:lnTo>
                  <a:lnTo>
                    <a:pt x="8022" y="1694"/>
                  </a:lnTo>
                  <a:lnTo>
                    <a:pt x="7740" y="1765"/>
                  </a:lnTo>
                  <a:lnTo>
                    <a:pt x="7434" y="1765"/>
                  </a:lnTo>
                  <a:lnTo>
                    <a:pt x="7128" y="1742"/>
                  </a:lnTo>
                  <a:lnTo>
                    <a:pt x="6893" y="1671"/>
                  </a:lnTo>
                  <a:lnTo>
                    <a:pt x="6681" y="1624"/>
                  </a:lnTo>
                  <a:lnTo>
                    <a:pt x="6493" y="1553"/>
                  </a:lnTo>
                  <a:lnTo>
                    <a:pt x="6375" y="1483"/>
                  </a:lnTo>
                  <a:lnTo>
                    <a:pt x="6187" y="1365"/>
                  </a:lnTo>
                  <a:lnTo>
                    <a:pt x="6140" y="1318"/>
                  </a:lnTo>
                  <a:lnTo>
                    <a:pt x="6069" y="1506"/>
                  </a:lnTo>
                  <a:lnTo>
                    <a:pt x="5975" y="1647"/>
                  </a:lnTo>
                  <a:lnTo>
                    <a:pt x="5858" y="1789"/>
                  </a:lnTo>
                  <a:lnTo>
                    <a:pt x="5740" y="1883"/>
                  </a:lnTo>
                  <a:lnTo>
                    <a:pt x="5622" y="1977"/>
                  </a:lnTo>
                  <a:lnTo>
                    <a:pt x="5505" y="2071"/>
                  </a:lnTo>
                  <a:lnTo>
                    <a:pt x="5246" y="2165"/>
                  </a:lnTo>
                  <a:lnTo>
                    <a:pt x="5011" y="2236"/>
                  </a:lnTo>
                  <a:lnTo>
                    <a:pt x="4823" y="2259"/>
                  </a:lnTo>
                  <a:lnTo>
                    <a:pt x="4634" y="2259"/>
                  </a:lnTo>
                  <a:lnTo>
                    <a:pt x="4470" y="2236"/>
                  </a:lnTo>
                  <a:lnTo>
                    <a:pt x="4282" y="2188"/>
                  </a:lnTo>
                  <a:lnTo>
                    <a:pt x="4046" y="2118"/>
                  </a:lnTo>
                  <a:lnTo>
                    <a:pt x="3788" y="2000"/>
                  </a:lnTo>
                  <a:lnTo>
                    <a:pt x="3552" y="1836"/>
                  </a:lnTo>
                  <a:lnTo>
                    <a:pt x="3435" y="1742"/>
                  </a:lnTo>
                  <a:lnTo>
                    <a:pt x="3317" y="1624"/>
                  </a:lnTo>
                  <a:lnTo>
                    <a:pt x="3199" y="1483"/>
                  </a:lnTo>
                  <a:lnTo>
                    <a:pt x="3129" y="1318"/>
                  </a:lnTo>
                  <a:lnTo>
                    <a:pt x="3058" y="1365"/>
                  </a:lnTo>
                  <a:lnTo>
                    <a:pt x="2894" y="1483"/>
                  </a:lnTo>
                  <a:lnTo>
                    <a:pt x="2753" y="1553"/>
                  </a:lnTo>
                  <a:lnTo>
                    <a:pt x="2588" y="1600"/>
                  </a:lnTo>
                  <a:lnTo>
                    <a:pt x="2376" y="1671"/>
                  </a:lnTo>
                  <a:lnTo>
                    <a:pt x="2117" y="1742"/>
                  </a:lnTo>
                  <a:lnTo>
                    <a:pt x="1835" y="1765"/>
                  </a:lnTo>
                  <a:lnTo>
                    <a:pt x="1529" y="1765"/>
                  </a:lnTo>
                  <a:lnTo>
                    <a:pt x="1247" y="1694"/>
                  </a:lnTo>
                  <a:lnTo>
                    <a:pt x="965" y="1600"/>
                  </a:lnTo>
                  <a:lnTo>
                    <a:pt x="729" y="1459"/>
                  </a:lnTo>
                  <a:lnTo>
                    <a:pt x="494" y="1271"/>
                  </a:lnTo>
                  <a:lnTo>
                    <a:pt x="306" y="1059"/>
                  </a:lnTo>
                  <a:lnTo>
                    <a:pt x="141" y="801"/>
                  </a:lnTo>
                  <a:lnTo>
                    <a:pt x="71" y="636"/>
                  </a:lnTo>
                  <a:lnTo>
                    <a:pt x="0" y="424"/>
                  </a:lnTo>
                  <a:lnTo>
                    <a:pt x="0" y="1130"/>
                  </a:lnTo>
                  <a:lnTo>
                    <a:pt x="24" y="1342"/>
                  </a:lnTo>
                  <a:lnTo>
                    <a:pt x="47" y="1553"/>
                  </a:lnTo>
                  <a:lnTo>
                    <a:pt x="118" y="1765"/>
                  </a:lnTo>
                  <a:lnTo>
                    <a:pt x="188" y="1930"/>
                  </a:lnTo>
                  <a:lnTo>
                    <a:pt x="353" y="2188"/>
                  </a:lnTo>
                  <a:lnTo>
                    <a:pt x="541" y="2400"/>
                  </a:lnTo>
                  <a:lnTo>
                    <a:pt x="776" y="2588"/>
                  </a:lnTo>
                  <a:lnTo>
                    <a:pt x="1012" y="2730"/>
                  </a:lnTo>
                  <a:lnTo>
                    <a:pt x="1294" y="2824"/>
                  </a:lnTo>
                  <a:lnTo>
                    <a:pt x="1576" y="2871"/>
                  </a:lnTo>
                  <a:lnTo>
                    <a:pt x="1859" y="2894"/>
                  </a:lnTo>
                  <a:lnTo>
                    <a:pt x="2164" y="2847"/>
                  </a:lnTo>
                  <a:lnTo>
                    <a:pt x="2423" y="2800"/>
                  </a:lnTo>
                  <a:lnTo>
                    <a:pt x="2635" y="2730"/>
                  </a:lnTo>
                  <a:lnTo>
                    <a:pt x="2800" y="2659"/>
                  </a:lnTo>
                  <a:lnTo>
                    <a:pt x="2941" y="2588"/>
                  </a:lnTo>
                  <a:lnTo>
                    <a:pt x="3105" y="2494"/>
                  </a:lnTo>
                  <a:lnTo>
                    <a:pt x="3152" y="2447"/>
                  </a:lnTo>
                  <a:lnTo>
                    <a:pt x="3247" y="2612"/>
                  </a:lnTo>
                  <a:lnTo>
                    <a:pt x="3341" y="2730"/>
                  </a:lnTo>
                  <a:lnTo>
                    <a:pt x="3458" y="2847"/>
                  </a:lnTo>
                  <a:lnTo>
                    <a:pt x="3576" y="2965"/>
                  </a:lnTo>
                  <a:lnTo>
                    <a:pt x="3835" y="3129"/>
                  </a:lnTo>
                  <a:lnTo>
                    <a:pt x="4070" y="3247"/>
                  </a:lnTo>
                  <a:lnTo>
                    <a:pt x="4305" y="3318"/>
                  </a:lnTo>
                  <a:lnTo>
                    <a:pt x="4493" y="3341"/>
                  </a:lnTo>
                  <a:lnTo>
                    <a:pt x="4658" y="3365"/>
                  </a:lnTo>
                  <a:lnTo>
                    <a:pt x="4846" y="3365"/>
                  </a:lnTo>
                  <a:lnTo>
                    <a:pt x="5034" y="3341"/>
                  </a:lnTo>
                  <a:lnTo>
                    <a:pt x="5270" y="3294"/>
                  </a:lnTo>
                  <a:lnTo>
                    <a:pt x="5528" y="3177"/>
                  </a:lnTo>
                  <a:lnTo>
                    <a:pt x="5646" y="3106"/>
                  </a:lnTo>
                  <a:lnTo>
                    <a:pt x="5764" y="3012"/>
                  </a:lnTo>
                  <a:lnTo>
                    <a:pt x="5881" y="2894"/>
                  </a:lnTo>
                  <a:lnTo>
                    <a:pt x="5999" y="2777"/>
                  </a:lnTo>
                  <a:lnTo>
                    <a:pt x="6093" y="2635"/>
                  </a:lnTo>
                  <a:lnTo>
                    <a:pt x="6164" y="2447"/>
                  </a:lnTo>
                  <a:lnTo>
                    <a:pt x="6211" y="2494"/>
                  </a:lnTo>
                  <a:lnTo>
                    <a:pt x="6375" y="2612"/>
                  </a:lnTo>
                  <a:lnTo>
                    <a:pt x="6516" y="2659"/>
                  </a:lnTo>
                  <a:lnTo>
                    <a:pt x="6681" y="2730"/>
                  </a:lnTo>
                  <a:lnTo>
                    <a:pt x="6893" y="2800"/>
                  </a:lnTo>
                  <a:lnTo>
                    <a:pt x="7152" y="2871"/>
                  </a:lnTo>
                  <a:lnTo>
                    <a:pt x="7434" y="2894"/>
                  </a:lnTo>
                  <a:lnTo>
                    <a:pt x="7740" y="2871"/>
                  </a:lnTo>
                  <a:lnTo>
                    <a:pt x="8022" y="2824"/>
                  </a:lnTo>
                  <a:lnTo>
                    <a:pt x="8304" y="2730"/>
                  </a:lnTo>
                  <a:lnTo>
                    <a:pt x="8539" y="2588"/>
                  </a:lnTo>
                  <a:lnTo>
                    <a:pt x="8775" y="2400"/>
                  </a:lnTo>
                  <a:lnTo>
                    <a:pt x="8963" y="2188"/>
                  </a:lnTo>
                  <a:lnTo>
                    <a:pt x="9128" y="1953"/>
                  </a:lnTo>
                  <a:lnTo>
                    <a:pt x="9198" y="1765"/>
                  </a:lnTo>
                  <a:lnTo>
                    <a:pt x="9269" y="1577"/>
                  </a:lnTo>
                  <a:lnTo>
                    <a:pt x="9292" y="1365"/>
                  </a:lnTo>
                  <a:lnTo>
                    <a:pt x="9316" y="1130"/>
                  </a:lnTo>
                  <a:lnTo>
                    <a:pt x="9316" y="1"/>
                  </a:lnTo>
                  <a:close/>
                </a:path>
              </a:pathLst>
            </a:custGeom>
            <a:solidFill>
              <a:srgbClr val="E4EC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0" name="Google Shape;1040;p30"/>
            <p:cNvSpPr/>
            <p:nvPr/>
          </p:nvSpPr>
          <p:spPr>
            <a:xfrm>
              <a:off x="4729385" y="4468668"/>
              <a:ext cx="284907" cy="226677"/>
            </a:xfrm>
            <a:custGeom>
              <a:rect b="b" l="l" r="r" t="t"/>
              <a:pathLst>
                <a:path extrusionOk="0" h="7412" w="9316">
                  <a:moveTo>
                    <a:pt x="24" y="1"/>
                  </a:moveTo>
                  <a:lnTo>
                    <a:pt x="24" y="166"/>
                  </a:lnTo>
                  <a:lnTo>
                    <a:pt x="0" y="6470"/>
                  </a:lnTo>
                  <a:lnTo>
                    <a:pt x="0" y="7411"/>
                  </a:lnTo>
                  <a:lnTo>
                    <a:pt x="9316" y="7411"/>
                  </a:lnTo>
                  <a:lnTo>
                    <a:pt x="9316" y="6494"/>
                  </a:lnTo>
                  <a:lnTo>
                    <a:pt x="9316" y="166"/>
                  </a:lnTo>
                  <a:lnTo>
                    <a:pt x="9316" y="24"/>
                  </a:lnTo>
                  <a:lnTo>
                    <a:pt x="24" y="1"/>
                  </a:lnTo>
                  <a:close/>
                </a:path>
              </a:pathLst>
            </a:custGeom>
            <a:solidFill>
              <a:srgbClr val="FE7D5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1" name="Google Shape;1041;p30"/>
            <p:cNvSpPr/>
            <p:nvPr/>
          </p:nvSpPr>
          <p:spPr>
            <a:xfrm>
              <a:off x="4729385" y="4666530"/>
              <a:ext cx="284907" cy="28809"/>
            </a:xfrm>
            <a:custGeom>
              <a:rect b="b" l="l" r="r" t="t"/>
              <a:pathLst>
                <a:path extrusionOk="0" h="942" w="9316">
                  <a:moveTo>
                    <a:pt x="0" y="0"/>
                  </a:moveTo>
                  <a:lnTo>
                    <a:pt x="0" y="941"/>
                  </a:lnTo>
                  <a:lnTo>
                    <a:pt x="9316" y="941"/>
                  </a:lnTo>
                  <a:lnTo>
                    <a:pt x="9316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465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2" name="Google Shape;1042;p30"/>
            <p:cNvSpPr/>
            <p:nvPr/>
          </p:nvSpPr>
          <p:spPr>
            <a:xfrm>
              <a:off x="4729385" y="4245668"/>
              <a:ext cx="284907" cy="616574"/>
            </a:xfrm>
            <a:custGeom>
              <a:rect b="b" l="l" r="r" t="t"/>
              <a:pathLst>
                <a:path extrusionOk="0" fill="none" h="20161" w="9316">
                  <a:moveTo>
                    <a:pt x="9128" y="18749"/>
                  </a:moveTo>
                  <a:lnTo>
                    <a:pt x="9128" y="18749"/>
                  </a:lnTo>
                  <a:lnTo>
                    <a:pt x="8963" y="18984"/>
                  </a:lnTo>
                  <a:lnTo>
                    <a:pt x="8775" y="19196"/>
                  </a:lnTo>
                  <a:lnTo>
                    <a:pt x="8539" y="19384"/>
                  </a:lnTo>
                  <a:lnTo>
                    <a:pt x="8304" y="19526"/>
                  </a:lnTo>
                  <a:lnTo>
                    <a:pt x="8022" y="19620"/>
                  </a:lnTo>
                  <a:lnTo>
                    <a:pt x="7740" y="19667"/>
                  </a:lnTo>
                  <a:lnTo>
                    <a:pt x="7434" y="19690"/>
                  </a:lnTo>
                  <a:lnTo>
                    <a:pt x="7152" y="19667"/>
                  </a:lnTo>
                  <a:lnTo>
                    <a:pt x="7152" y="19667"/>
                  </a:lnTo>
                  <a:lnTo>
                    <a:pt x="6893" y="19596"/>
                  </a:lnTo>
                  <a:lnTo>
                    <a:pt x="6681" y="19526"/>
                  </a:lnTo>
                  <a:lnTo>
                    <a:pt x="6516" y="19455"/>
                  </a:lnTo>
                  <a:lnTo>
                    <a:pt x="6375" y="19408"/>
                  </a:lnTo>
                  <a:lnTo>
                    <a:pt x="6211" y="19290"/>
                  </a:lnTo>
                  <a:lnTo>
                    <a:pt x="6164" y="19243"/>
                  </a:lnTo>
                  <a:lnTo>
                    <a:pt x="6164" y="19243"/>
                  </a:lnTo>
                  <a:lnTo>
                    <a:pt x="6093" y="19431"/>
                  </a:lnTo>
                  <a:lnTo>
                    <a:pt x="5999" y="19573"/>
                  </a:lnTo>
                  <a:lnTo>
                    <a:pt x="5881" y="19690"/>
                  </a:lnTo>
                  <a:lnTo>
                    <a:pt x="5764" y="19808"/>
                  </a:lnTo>
                  <a:lnTo>
                    <a:pt x="5646" y="19902"/>
                  </a:lnTo>
                  <a:lnTo>
                    <a:pt x="5528" y="19973"/>
                  </a:lnTo>
                  <a:lnTo>
                    <a:pt x="5270" y="20090"/>
                  </a:lnTo>
                  <a:lnTo>
                    <a:pt x="5034" y="20137"/>
                  </a:lnTo>
                  <a:lnTo>
                    <a:pt x="4846" y="20161"/>
                  </a:lnTo>
                  <a:lnTo>
                    <a:pt x="4658" y="20161"/>
                  </a:lnTo>
                  <a:lnTo>
                    <a:pt x="4658" y="20161"/>
                  </a:lnTo>
                  <a:lnTo>
                    <a:pt x="4493" y="20137"/>
                  </a:lnTo>
                  <a:lnTo>
                    <a:pt x="4305" y="20114"/>
                  </a:lnTo>
                  <a:lnTo>
                    <a:pt x="4070" y="20043"/>
                  </a:lnTo>
                  <a:lnTo>
                    <a:pt x="3835" y="19925"/>
                  </a:lnTo>
                  <a:lnTo>
                    <a:pt x="3576" y="19761"/>
                  </a:lnTo>
                  <a:lnTo>
                    <a:pt x="3458" y="19643"/>
                  </a:lnTo>
                  <a:lnTo>
                    <a:pt x="3341" y="19526"/>
                  </a:lnTo>
                  <a:lnTo>
                    <a:pt x="3247" y="19408"/>
                  </a:lnTo>
                  <a:lnTo>
                    <a:pt x="3152" y="19243"/>
                  </a:lnTo>
                  <a:lnTo>
                    <a:pt x="3152" y="19243"/>
                  </a:lnTo>
                  <a:lnTo>
                    <a:pt x="3105" y="19290"/>
                  </a:lnTo>
                  <a:lnTo>
                    <a:pt x="2941" y="19384"/>
                  </a:lnTo>
                  <a:lnTo>
                    <a:pt x="2800" y="19455"/>
                  </a:lnTo>
                  <a:lnTo>
                    <a:pt x="2635" y="19526"/>
                  </a:lnTo>
                  <a:lnTo>
                    <a:pt x="2423" y="19596"/>
                  </a:lnTo>
                  <a:lnTo>
                    <a:pt x="2164" y="19643"/>
                  </a:lnTo>
                  <a:lnTo>
                    <a:pt x="2164" y="19643"/>
                  </a:lnTo>
                  <a:lnTo>
                    <a:pt x="1859" y="19690"/>
                  </a:lnTo>
                  <a:lnTo>
                    <a:pt x="1576" y="19667"/>
                  </a:lnTo>
                  <a:lnTo>
                    <a:pt x="1294" y="19620"/>
                  </a:lnTo>
                  <a:lnTo>
                    <a:pt x="1012" y="19526"/>
                  </a:lnTo>
                  <a:lnTo>
                    <a:pt x="776" y="19384"/>
                  </a:lnTo>
                  <a:lnTo>
                    <a:pt x="541" y="19196"/>
                  </a:lnTo>
                  <a:lnTo>
                    <a:pt x="353" y="18984"/>
                  </a:lnTo>
                  <a:lnTo>
                    <a:pt x="188" y="18726"/>
                  </a:lnTo>
                  <a:lnTo>
                    <a:pt x="188" y="18726"/>
                  </a:lnTo>
                  <a:lnTo>
                    <a:pt x="118" y="18561"/>
                  </a:lnTo>
                  <a:lnTo>
                    <a:pt x="47" y="18349"/>
                  </a:lnTo>
                  <a:lnTo>
                    <a:pt x="24" y="18138"/>
                  </a:lnTo>
                  <a:lnTo>
                    <a:pt x="0" y="17926"/>
                  </a:lnTo>
                  <a:lnTo>
                    <a:pt x="24" y="7458"/>
                  </a:lnTo>
                  <a:lnTo>
                    <a:pt x="24" y="7458"/>
                  </a:lnTo>
                  <a:lnTo>
                    <a:pt x="24" y="7293"/>
                  </a:lnTo>
                  <a:lnTo>
                    <a:pt x="24" y="7293"/>
                  </a:lnTo>
                  <a:lnTo>
                    <a:pt x="47" y="7011"/>
                  </a:lnTo>
                  <a:lnTo>
                    <a:pt x="71" y="6752"/>
                  </a:lnTo>
                  <a:lnTo>
                    <a:pt x="118" y="6470"/>
                  </a:lnTo>
                  <a:lnTo>
                    <a:pt x="188" y="6211"/>
                  </a:lnTo>
                  <a:lnTo>
                    <a:pt x="188" y="6211"/>
                  </a:lnTo>
                  <a:lnTo>
                    <a:pt x="282" y="5905"/>
                  </a:lnTo>
                  <a:lnTo>
                    <a:pt x="400" y="5623"/>
                  </a:lnTo>
                  <a:lnTo>
                    <a:pt x="541" y="5317"/>
                  </a:lnTo>
                  <a:lnTo>
                    <a:pt x="706" y="5058"/>
                  </a:lnTo>
                  <a:lnTo>
                    <a:pt x="871" y="4799"/>
                  </a:lnTo>
                  <a:lnTo>
                    <a:pt x="1082" y="4541"/>
                  </a:lnTo>
                  <a:lnTo>
                    <a:pt x="1294" y="4305"/>
                  </a:lnTo>
                  <a:lnTo>
                    <a:pt x="1529" y="4094"/>
                  </a:lnTo>
                  <a:lnTo>
                    <a:pt x="1529" y="4094"/>
                  </a:lnTo>
                  <a:lnTo>
                    <a:pt x="1906" y="3811"/>
                  </a:lnTo>
                  <a:lnTo>
                    <a:pt x="2329" y="3529"/>
                  </a:lnTo>
                  <a:lnTo>
                    <a:pt x="2564" y="3411"/>
                  </a:lnTo>
                  <a:lnTo>
                    <a:pt x="2823" y="3294"/>
                  </a:lnTo>
                  <a:lnTo>
                    <a:pt x="3082" y="3200"/>
                  </a:lnTo>
                  <a:lnTo>
                    <a:pt x="3364" y="3106"/>
                  </a:lnTo>
                  <a:lnTo>
                    <a:pt x="3364" y="0"/>
                  </a:lnTo>
                  <a:lnTo>
                    <a:pt x="5999" y="0"/>
                  </a:lnTo>
                  <a:lnTo>
                    <a:pt x="5975" y="3106"/>
                  </a:lnTo>
                  <a:lnTo>
                    <a:pt x="5975" y="3106"/>
                  </a:lnTo>
                  <a:lnTo>
                    <a:pt x="6258" y="3200"/>
                  </a:lnTo>
                  <a:lnTo>
                    <a:pt x="6540" y="3317"/>
                  </a:lnTo>
                  <a:lnTo>
                    <a:pt x="6799" y="3411"/>
                  </a:lnTo>
                  <a:lnTo>
                    <a:pt x="7034" y="3553"/>
                  </a:lnTo>
                  <a:lnTo>
                    <a:pt x="7457" y="3811"/>
                  </a:lnTo>
                  <a:lnTo>
                    <a:pt x="7834" y="4094"/>
                  </a:lnTo>
                  <a:lnTo>
                    <a:pt x="7834" y="4094"/>
                  </a:lnTo>
                  <a:lnTo>
                    <a:pt x="8045" y="4305"/>
                  </a:lnTo>
                  <a:lnTo>
                    <a:pt x="8281" y="4541"/>
                  </a:lnTo>
                  <a:lnTo>
                    <a:pt x="8469" y="4799"/>
                  </a:lnTo>
                  <a:lnTo>
                    <a:pt x="8634" y="5058"/>
                  </a:lnTo>
                  <a:lnTo>
                    <a:pt x="8798" y="5317"/>
                  </a:lnTo>
                  <a:lnTo>
                    <a:pt x="8939" y="5599"/>
                  </a:lnTo>
                  <a:lnTo>
                    <a:pt x="9057" y="5881"/>
                  </a:lnTo>
                  <a:lnTo>
                    <a:pt x="9151" y="6187"/>
                  </a:lnTo>
                  <a:lnTo>
                    <a:pt x="9151" y="6187"/>
                  </a:lnTo>
                  <a:lnTo>
                    <a:pt x="9222" y="6470"/>
                  </a:lnTo>
                  <a:lnTo>
                    <a:pt x="9269" y="6752"/>
                  </a:lnTo>
                  <a:lnTo>
                    <a:pt x="9316" y="7034"/>
                  </a:lnTo>
                  <a:lnTo>
                    <a:pt x="9316" y="7316"/>
                  </a:lnTo>
                  <a:lnTo>
                    <a:pt x="9316" y="7316"/>
                  </a:lnTo>
                  <a:lnTo>
                    <a:pt x="9316" y="7458"/>
                  </a:lnTo>
                  <a:lnTo>
                    <a:pt x="9316" y="17926"/>
                  </a:lnTo>
                  <a:lnTo>
                    <a:pt x="9316" y="17926"/>
                  </a:lnTo>
                  <a:lnTo>
                    <a:pt x="9292" y="18161"/>
                  </a:lnTo>
                  <a:lnTo>
                    <a:pt x="9269" y="18373"/>
                  </a:lnTo>
                  <a:lnTo>
                    <a:pt x="9198" y="18561"/>
                  </a:lnTo>
                  <a:lnTo>
                    <a:pt x="9128" y="18749"/>
                  </a:lnTo>
                  <a:lnTo>
                    <a:pt x="9128" y="18749"/>
                  </a:lnTo>
                  <a:close/>
                </a:path>
              </a:pathLst>
            </a:custGeom>
            <a:noFill/>
            <a:ln cap="rnd" cmpd="sng" w="18825">
              <a:solidFill>
                <a:srgbClr val="5D5D6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3" name="Google Shape;1043;p30"/>
            <p:cNvSpPr/>
            <p:nvPr/>
          </p:nvSpPr>
          <p:spPr>
            <a:xfrm>
              <a:off x="4776144" y="4194597"/>
              <a:ext cx="185636" cy="74132"/>
            </a:xfrm>
            <a:custGeom>
              <a:rect b="b" l="l" r="r" t="t"/>
              <a:pathLst>
                <a:path extrusionOk="0" h="2424" w="6070">
                  <a:moveTo>
                    <a:pt x="1224" y="0"/>
                  </a:moveTo>
                  <a:lnTo>
                    <a:pt x="988" y="24"/>
                  </a:lnTo>
                  <a:lnTo>
                    <a:pt x="753" y="94"/>
                  </a:lnTo>
                  <a:lnTo>
                    <a:pt x="541" y="188"/>
                  </a:lnTo>
                  <a:lnTo>
                    <a:pt x="377" y="353"/>
                  </a:lnTo>
                  <a:lnTo>
                    <a:pt x="212" y="518"/>
                  </a:lnTo>
                  <a:lnTo>
                    <a:pt x="94" y="729"/>
                  </a:lnTo>
                  <a:lnTo>
                    <a:pt x="24" y="965"/>
                  </a:lnTo>
                  <a:lnTo>
                    <a:pt x="0" y="1200"/>
                  </a:lnTo>
                  <a:lnTo>
                    <a:pt x="24" y="1459"/>
                  </a:lnTo>
                  <a:lnTo>
                    <a:pt x="94" y="1694"/>
                  </a:lnTo>
                  <a:lnTo>
                    <a:pt x="212" y="1882"/>
                  </a:lnTo>
                  <a:lnTo>
                    <a:pt x="353" y="2070"/>
                  </a:lnTo>
                  <a:lnTo>
                    <a:pt x="541" y="2211"/>
                  </a:lnTo>
                  <a:lnTo>
                    <a:pt x="753" y="2329"/>
                  </a:lnTo>
                  <a:lnTo>
                    <a:pt x="988" y="2400"/>
                  </a:lnTo>
                  <a:lnTo>
                    <a:pt x="1224" y="2423"/>
                  </a:lnTo>
                  <a:lnTo>
                    <a:pt x="4846" y="2423"/>
                  </a:lnTo>
                  <a:lnTo>
                    <a:pt x="5105" y="2400"/>
                  </a:lnTo>
                  <a:lnTo>
                    <a:pt x="5317" y="2329"/>
                  </a:lnTo>
                  <a:lnTo>
                    <a:pt x="5528" y="2235"/>
                  </a:lnTo>
                  <a:lnTo>
                    <a:pt x="5717" y="2070"/>
                  </a:lnTo>
                  <a:lnTo>
                    <a:pt x="5858" y="1906"/>
                  </a:lnTo>
                  <a:lnTo>
                    <a:pt x="5975" y="1694"/>
                  </a:lnTo>
                  <a:lnTo>
                    <a:pt x="6046" y="1459"/>
                  </a:lnTo>
                  <a:lnTo>
                    <a:pt x="6070" y="1223"/>
                  </a:lnTo>
                  <a:lnTo>
                    <a:pt x="6046" y="965"/>
                  </a:lnTo>
                  <a:lnTo>
                    <a:pt x="5975" y="729"/>
                  </a:lnTo>
                  <a:lnTo>
                    <a:pt x="5858" y="541"/>
                  </a:lnTo>
                  <a:lnTo>
                    <a:pt x="5717" y="353"/>
                  </a:lnTo>
                  <a:lnTo>
                    <a:pt x="5528" y="212"/>
                  </a:lnTo>
                  <a:lnTo>
                    <a:pt x="5317" y="94"/>
                  </a:lnTo>
                  <a:lnTo>
                    <a:pt x="5105" y="24"/>
                  </a:lnTo>
                  <a:lnTo>
                    <a:pt x="4846" y="0"/>
                  </a:lnTo>
                  <a:close/>
                </a:path>
              </a:pathLst>
            </a:custGeom>
            <a:solidFill>
              <a:srgbClr val="FE7D5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4" name="Google Shape;1044;p30"/>
            <p:cNvSpPr/>
            <p:nvPr/>
          </p:nvSpPr>
          <p:spPr>
            <a:xfrm>
              <a:off x="4825044" y="4194597"/>
              <a:ext cx="31" cy="74132"/>
            </a:xfrm>
            <a:custGeom>
              <a:rect b="b" l="l" r="r" t="t"/>
              <a:pathLst>
                <a:path extrusionOk="0" fill="none" h="2424" w="1">
                  <a:moveTo>
                    <a:pt x="1" y="0"/>
                  </a:moveTo>
                  <a:lnTo>
                    <a:pt x="1" y="2423"/>
                  </a:lnTo>
                </a:path>
              </a:pathLst>
            </a:custGeom>
            <a:noFill/>
            <a:ln cap="rnd" cmpd="sng" w="13525">
              <a:solidFill>
                <a:srgbClr val="5D5D6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5" name="Google Shape;1045;p30"/>
            <p:cNvSpPr/>
            <p:nvPr/>
          </p:nvSpPr>
          <p:spPr>
            <a:xfrm>
              <a:off x="4915687" y="4194597"/>
              <a:ext cx="765" cy="74835"/>
            </a:xfrm>
            <a:custGeom>
              <a:rect b="b" l="l" r="r" t="t"/>
              <a:pathLst>
                <a:path extrusionOk="0" fill="none" h="2447" w="25">
                  <a:moveTo>
                    <a:pt x="24" y="0"/>
                  </a:moveTo>
                  <a:lnTo>
                    <a:pt x="1" y="2447"/>
                  </a:lnTo>
                </a:path>
              </a:pathLst>
            </a:custGeom>
            <a:noFill/>
            <a:ln cap="rnd" cmpd="sng" w="13525">
              <a:solidFill>
                <a:srgbClr val="5D5D6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6" name="Google Shape;1046;p30"/>
            <p:cNvSpPr/>
            <p:nvPr/>
          </p:nvSpPr>
          <p:spPr>
            <a:xfrm>
              <a:off x="4870366" y="4194597"/>
              <a:ext cx="31" cy="74835"/>
            </a:xfrm>
            <a:custGeom>
              <a:rect b="b" l="l" r="r" t="t"/>
              <a:pathLst>
                <a:path extrusionOk="0" fill="none" h="2447" w="1">
                  <a:moveTo>
                    <a:pt x="1" y="0"/>
                  </a:moveTo>
                  <a:lnTo>
                    <a:pt x="1" y="2447"/>
                  </a:lnTo>
                </a:path>
              </a:pathLst>
            </a:custGeom>
            <a:noFill/>
            <a:ln cap="rnd" cmpd="sng" w="13525">
              <a:solidFill>
                <a:srgbClr val="5D5D6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7" name="Google Shape;1047;p30"/>
            <p:cNvSpPr/>
            <p:nvPr/>
          </p:nvSpPr>
          <p:spPr>
            <a:xfrm>
              <a:off x="4776144" y="4194597"/>
              <a:ext cx="185636" cy="74132"/>
            </a:xfrm>
            <a:custGeom>
              <a:rect b="b" l="l" r="r" t="t"/>
              <a:pathLst>
                <a:path extrusionOk="0" fill="none" h="2424" w="6070">
                  <a:moveTo>
                    <a:pt x="4846" y="2423"/>
                  </a:moveTo>
                  <a:lnTo>
                    <a:pt x="1224" y="2423"/>
                  </a:lnTo>
                  <a:lnTo>
                    <a:pt x="1224" y="2423"/>
                  </a:lnTo>
                  <a:lnTo>
                    <a:pt x="988" y="2400"/>
                  </a:lnTo>
                  <a:lnTo>
                    <a:pt x="753" y="2329"/>
                  </a:lnTo>
                  <a:lnTo>
                    <a:pt x="541" y="2211"/>
                  </a:lnTo>
                  <a:lnTo>
                    <a:pt x="353" y="2070"/>
                  </a:lnTo>
                  <a:lnTo>
                    <a:pt x="212" y="1882"/>
                  </a:lnTo>
                  <a:lnTo>
                    <a:pt x="94" y="1694"/>
                  </a:lnTo>
                  <a:lnTo>
                    <a:pt x="24" y="1459"/>
                  </a:lnTo>
                  <a:lnTo>
                    <a:pt x="0" y="1200"/>
                  </a:lnTo>
                  <a:lnTo>
                    <a:pt x="0" y="1200"/>
                  </a:lnTo>
                  <a:lnTo>
                    <a:pt x="0" y="1200"/>
                  </a:lnTo>
                  <a:lnTo>
                    <a:pt x="24" y="965"/>
                  </a:lnTo>
                  <a:lnTo>
                    <a:pt x="94" y="729"/>
                  </a:lnTo>
                  <a:lnTo>
                    <a:pt x="212" y="518"/>
                  </a:lnTo>
                  <a:lnTo>
                    <a:pt x="377" y="353"/>
                  </a:lnTo>
                  <a:lnTo>
                    <a:pt x="541" y="188"/>
                  </a:lnTo>
                  <a:lnTo>
                    <a:pt x="753" y="94"/>
                  </a:lnTo>
                  <a:lnTo>
                    <a:pt x="988" y="24"/>
                  </a:lnTo>
                  <a:lnTo>
                    <a:pt x="1224" y="0"/>
                  </a:lnTo>
                  <a:lnTo>
                    <a:pt x="4846" y="0"/>
                  </a:lnTo>
                  <a:lnTo>
                    <a:pt x="4846" y="0"/>
                  </a:lnTo>
                  <a:lnTo>
                    <a:pt x="5105" y="24"/>
                  </a:lnTo>
                  <a:lnTo>
                    <a:pt x="5317" y="94"/>
                  </a:lnTo>
                  <a:lnTo>
                    <a:pt x="5528" y="212"/>
                  </a:lnTo>
                  <a:lnTo>
                    <a:pt x="5717" y="353"/>
                  </a:lnTo>
                  <a:lnTo>
                    <a:pt x="5858" y="541"/>
                  </a:lnTo>
                  <a:lnTo>
                    <a:pt x="5975" y="729"/>
                  </a:lnTo>
                  <a:lnTo>
                    <a:pt x="6046" y="965"/>
                  </a:lnTo>
                  <a:lnTo>
                    <a:pt x="6070" y="1223"/>
                  </a:lnTo>
                  <a:lnTo>
                    <a:pt x="6070" y="1223"/>
                  </a:lnTo>
                  <a:lnTo>
                    <a:pt x="6070" y="1223"/>
                  </a:lnTo>
                  <a:lnTo>
                    <a:pt x="6046" y="1459"/>
                  </a:lnTo>
                  <a:lnTo>
                    <a:pt x="5975" y="1694"/>
                  </a:lnTo>
                  <a:lnTo>
                    <a:pt x="5858" y="1906"/>
                  </a:lnTo>
                  <a:lnTo>
                    <a:pt x="5717" y="2070"/>
                  </a:lnTo>
                  <a:lnTo>
                    <a:pt x="5528" y="2235"/>
                  </a:lnTo>
                  <a:lnTo>
                    <a:pt x="5317" y="2329"/>
                  </a:lnTo>
                  <a:lnTo>
                    <a:pt x="5105" y="2400"/>
                  </a:lnTo>
                  <a:lnTo>
                    <a:pt x="4846" y="2423"/>
                  </a:lnTo>
                  <a:lnTo>
                    <a:pt x="4846" y="2423"/>
                  </a:lnTo>
                  <a:close/>
                </a:path>
              </a:pathLst>
            </a:custGeom>
            <a:noFill/>
            <a:ln cap="rnd" cmpd="sng" w="18825">
              <a:solidFill>
                <a:srgbClr val="5D5D6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8" name="Google Shape;1048;p30"/>
            <p:cNvSpPr/>
            <p:nvPr/>
          </p:nvSpPr>
          <p:spPr>
            <a:xfrm>
              <a:off x="4720730" y="4521910"/>
              <a:ext cx="620183" cy="350414"/>
            </a:xfrm>
            <a:custGeom>
              <a:rect b="b" l="l" r="r" t="t"/>
              <a:pathLst>
                <a:path extrusionOk="0" h="11458" w="20279">
                  <a:moveTo>
                    <a:pt x="401" y="1"/>
                  </a:moveTo>
                  <a:lnTo>
                    <a:pt x="307" y="48"/>
                  </a:lnTo>
                  <a:lnTo>
                    <a:pt x="213" y="95"/>
                  </a:lnTo>
                  <a:lnTo>
                    <a:pt x="142" y="142"/>
                  </a:lnTo>
                  <a:lnTo>
                    <a:pt x="95" y="212"/>
                  </a:lnTo>
                  <a:lnTo>
                    <a:pt x="48" y="307"/>
                  </a:lnTo>
                  <a:lnTo>
                    <a:pt x="1" y="377"/>
                  </a:lnTo>
                  <a:lnTo>
                    <a:pt x="1" y="495"/>
                  </a:lnTo>
                  <a:lnTo>
                    <a:pt x="1" y="10963"/>
                  </a:lnTo>
                  <a:lnTo>
                    <a:pt x="1" y="11057"/>
                  </a:lnTo>
                  <a:lnTo>
                    <a:pt x="48" y="11151"/>
                  </a:lnTo>
                  <a:lnTo>
                    <a:pt x="95" y="11245"/>
                  </a:lnTo>
                  <a:lnTo>
                    <a:pt x="142" y="11316"/>
                  </a:lnTo>
                  <a:lnTo>
                    <a:pt x="213" y="11363"/>
                  </a:lnTo>
                  <a:lnTo>
                    <a:pt x="307" y="11410"/>
                  </a:lnTo>
                  <a:lnTo>
                    <a:pt x="401" y="11434"/>
                  </a:lnTo>
                  <a:lnTo>
                    <a:pt x="495" y="11457"/>
                  </a:lnTo>
                  <a:lnTo>
                    <a:pt x="19785" y="11457"/>
                  </a:lnTo>
                  <a:lnTo>
                    <a:pt x="19879" y="11434"/>
                  </a:lnTo>
                  <a:lnTo>
                    <a:pt x="19973" y="11410"/>
                  </a:lnTo>
                  <a:lnTo>
                    <a:pt x="20067" y="11363"/>
                  </a:lnTo>
                  <a:lnTo>
                    <a:pt x="20138" y="11316"/>
                  </a:lnTo>
                  <a:lnTo>
                    <a:pt x="20185" y="11245"/>
                  </a:lnTo>
                  <a:lnTo>
                    <a:pt x="20232" y="11151"/>
                  </a:lnTo>
                  <a:lnTo>
                    <a:pt x="20255" y="11057"/>
                  </a:lnTo>
                  <a:lnTo>
                    <a:pt x="20279" y="10963"/>
                  </a:lnTo>
                  <a:lnTo>
                    <a:pt x="20279" y="495"/>
                  </a:lnTo>
                  <a:lnTo>
                    <a:pt x="20255" y="377"/>
                  </a:lnTo>
                  <a:lnTo>
                    <a:pt x="20232" y="307"/>
                  </a:lnTo>
                  <a:lnTo>
                    <a:pt x="20185" y="212"/>
                  </a:lnTo>
                  <a:lnTo>
                    <a:pt x="20138" y="142"/>
                  </a:lnTo>
                  <a:lnTo>
                    <a:pt x="20067" y="95"/>
                  </a:lnTo>
                  <a:lnTo>
                    <a:pt x="19973" y="48"/>
                  </a:lnTo>
                  <a:lnTo>
                    <a:pt x="19879" y="1"/>
                  </a:lnTo>
                  <a:close/>
                </a:path>
              </a:pathLst>
            </a:custGeom>
            <a:solidFill>
              <a:srgbClr val="E4EC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9" name="Google Shape;1049;p30"/>
            <p:cNvSpPr/>
            <p:nvPr/>
          </p:nvSpPr>
          <p:spPr>
            <a:xfrm>
              <a:off x="4720730" y="4521910"/>
              <a:ext cx="620183" cy="256862"/>
            </a:xfrm>
            <a:custGeom>
              <a:rect b="b" l="l" r="r" t="t"/>
              <a:pathLst>
                <a:path extrusionOk="0" h="8399" w="20279">
                  <a:moveTo>
                    <a:pt x="401" y="1"/>
                  </a:moveTo>
                  <a:lnTo>
                    <a:pt x="307" y="48"/>
                  </a:lnTo>
                  <a:lnTo>
                    <a:pt x="213" y="95"/>
                  </a:lnTo>
                  <a:lnTo>
                    <a:pt x="142" y="142"/>
                  </a:lnTo>
                  <a:lnTo>
                    <a:pt x="95" y="212"/>
                  </a:lnTo>
                  <a:lnTo>
                    <a:pt x="48" y="307"/>
                  </a:lnTo>
                  <a:lnTo>
                    <a:pt x="1" y="377"/>
                  </a:lnTo>
                  <a:lnTo>
                    <a:pt x="1" y="495"/>
                  </a:lnTo>
                  <a:lnTo>
                    <a:pt x="1" y="7905"/>
                  </a:lnTo>
                  <a:lnTo>
                    <a:pt x="1" y="7999"/>
                  </a:lnTo>
                  <a:lnTo>
                    <a:pt x="48" y="8093"/>
                  </a:lnTo>
                  <a:lnTo>
                    <a:pt x="95" y="8187"/>
                  </a:lnTo>
                  <a:lnTo>
                    <a:pt x="142" y="8258"/>
                  </a:lnTo>
                  <a:lnTo>
                    <a:pt x="213" y="8305"/>
                  </a:lnTo>
                  <a:lnTo>
                    <a:pt x="307" y="8352"/>
                  </a:lnTo>
                  <a:lnTo>
                    <a:pt x="401" y="8375"/>
                  </a:lnTo>
                  <a:lnTo>
                    <a:pt x="495" y="8399"/>
                  </a:lnTo>
                  <a:lnTo>
                    <a:pt x="19785" y="8399"/>
                  </a:lnTo>
                  <a:lnTo>
                    <a:pt x="19879" y="8375"/>
                  </a:lnTo>
                  <a:lnTo>
                    <a:pt x="19973" y="8352"/>
                  </a:lnTo>
                  <a:lnTo>
                    <a:pt x="20067" y="8305"/>
                  </a:lnTo>
                  <a:lnTo>
                    <a:pt x="20138" y="8258"/>
                  </a:lnTo>
                  <a:lnTo>
                    <a:pt x="20185" y="8187"/>
                  </a:lnTo>
                  <a:lnTo>
                    <a:pt x="20232" y="8093"/>
                  </a:lnTo>
                  <a:lnTo>
                    <a:pt x="20255" y="7999"/>
                  </a:lnTo>
                  <a:lnTo>
                    <a:pt x="20279" y="7905"/>
                  </a:lnTo>
                  <a:lnTo>
                    <a:pt x="20279" y="495"/>
                  </a:lnTo>
                  <a:lnTo>
                    <a:pt x="20255" y="377"/>
                  </a:lnTo>
                  <a:lnTo>
                    <a:pt x="20232" y="307"/>
                  </a:lnTo>
                  <a:lnTo>
                    <a:pt x="20185" y="212"/>
                  </a:lnTo>
                  <a:lnTo>
                    <a:pt x="20138" y="142"/>
                  </a:lnTo>
                  <a:lnTo>
                    <a:pt x="20067" y="95"/>
                  </a:lnTo>
                  <a:lnTo>
                    <a:pt x="19973" y="48"/>
                  </a:lnTo>
                  <a:lnTo>
                    <a:pt x="1987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0" name="Google Shape;1050;p30"/>
            <p:cNvSpPr/>
            <p:nvPr/>
          </p:nvSpPr>
          <p:spPr>
            <a:xfrm>
              <a:off x="4720730" y="4521910"/>
              <a:ext cx="620183" cy="350414"/>
            </a:xfrm>
            <a:custGeom>
              <a:rect b="b" l="l" r="r" t="t"/>
              <a:pathLst>
                <a:path extrusionOk="0" fill="none" h="11458" w="20279">
                  <a:moveTo>
                    <a:pt x="20279" y="495"/>
                  </a:moveTo>
                  <a:lnTo>
                    <a:pt x="20279" y="10963"/>
                  </a:lnTo>
                  <a:lnTo>
                    <a:pt x="20279" y="10963"/>
                  </a:lnTo>
                  <a:lnTo>
                    <a:pt x="20255" y="11057"/>
                  </a:lnTo>
                  <a:lnTo>
                    <a:pt x="20232" y="11151"/>
                  </a:lnTo>
                  <a:lnTo>
                    <a:pt x="20185" y="11245"/>
                  </a:lnTo>
                  <a:lnTo>
                    <a:pt x="20138" y="11316"/>
                  </a:lnTo>
                  <a:lnTo>
                    <a:pt x="20067" y="11363"/>
                  </a:lnTo>
                  <a:lnTo>
                    <a:pt x="19973" y="11410"/>
                  </a:lnTo>
                  <a:lnTo>
                    <a:pt x="19879" y="11434"/>
                  </a:lnTo>
                  <a:lnTo>
                    <a:pt x="19785" y="11457"/>
                  </a:lnTo>
                  <a:lnTo>
                    <a:pt x="495" y="11457"/>
                  </a:lnTo>
                  <a:lnTo>
                    <a:pt x="495" y="11457"/>
                  </a:lnTo>
                  <a:lnTo>
                    <a:pt x="401" y="11434"/>
                  </a:lnTo>
                  <a:lnTo>
                    <a:pt x="307" y="11410"/>
                  </a:lnTo>
                  <a:lnTo>
                    <a:pt x="213" y="11363"/>
                  </a:lnTo>
                  <a:lnTo>
                    <a:pt x="142" y="11316"/>
                  </a:lnTo>
                  <a:lnTo>
                    <a:pt x="95" y="11245"/>
                  </a:lnTo>
                  <a:lnTo>
                    <a:pt x="48" y="11151"/>
                  </a:lnTo>
                  <a:lnTo>
                    <a:pt x="1" y="11057"/>
                  </a:lnTo>
                  <a:lnTo>
                    <a:pt x="1" y="10963"/>
                  </a:lnTo>
                  <a:lnTo>
                    <a:pt x="1" y="495"/>
                  </a:lnTo>
                  <a:lnTo>
                    <a:pt x="1" y="495"/>
                  </a:lnTo>
                  <a:lnTo>
                    <a:pt x="1" y="377"/>
                  </a:lnTo>
                  <a:lnTo>
                    <a:pt x="48" y="307"/>
                  </a:lnTo>
                  <a:lnTo>
                    <a:pt x="95" y="212"/>
                  </a:lnTo>
                  <a:lnTo>
                    <a:pt x="142" y="142"/>
                  </a:lnTo>
                  <a:lnTo>
                    <a:pt x="213" y="95"/>
                  </a:lnTo>
                  <a:lnTo>
                    <a:pt x="307" y="48"/>
                  </a:lnTo>
                  <a:lnTo>
                    <a:pt x="401" y="1"/>
                  </a:lnTo>
                  <a:lnTo>
                    <a:pt x="495" y="1"/>
                  </a:lnTo>
                  <a:lnTo>
                    <a:pt x="19785" y="1"/>
                  </a:lnTo>
                  <a:lnTo>
                    <a:pt x="19785" y="1"/>
                  </a:lnTo>
                  <a:lnTo>
                    <a:pt x="19879" y="1"/>
                  </a:lnTo>
                  <a:lnTo>
                    <a:pt x="19973" y="48"/>
                  </a:lnTo>
                  <a:lnTo>
                    <a:pt x="20067" y="95"/>
                  </a:lnTo>
                  <a:lnTo>
                    <a:pt x="20138" y="142"/>
                  </a:lnTo>
                  <a:lnTo>
                    <a:pt x="20185" y="212"/>
                  </a:lnTo>
                  <a:lnTo>
                    <a:pt x="20232" y="307"/>
                  </a:lnTo>
                  <a:lnTo>
                    <a:pt x="20255" y="377"/>
                  </a:lnTo>
                  <a:lnTo>
                    <a:pt x="20279" y="495"/>
                  </a:lnTo>
                  <a:lnTo>
                    <a:pt x="20279" y="495"/>
                  </a:lnTo>
                  <a:close/>
                </a:path>
              </a:pathLst>
            </a:custGeom>
            <a:noFill/>
            <a:ln cap="rnd" cmpd="sng" w="18825">
              <a:solidFill>
                <a:srgbClr val="5D5D6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1" name="Google Shape;1051;p30"/>
            <p:cNvSpPr/>
            <p:nvPr/>
          </p:nvSpPr>
          <p:spPr>
            <a:xfrm>
              <a:off x="4720730" y="4521910"/>
              <a:ext cx="262643" cy="350414"/>
            </a:xfrm>
            <a:custGeom>
              <a:rect b="b" l="l" r="r" t="t"/>
              <a:pathLst>
                <a:path extrusionOk="0" h="11458" w="8588">
                  <a:moveTo>
                    <a:pt x="401" y="1"/>
                  </a:moveTo>
                  <a:lnTo>
                    <a:pt x="307" y="48"/>
                  </a:lnTo>
                  <a:lnTo>
                    <a:pt x="213" y="95"/>
                  </a:lnTo>
                  <a:lnTo>
                    <a:pt x="142" y="142"/>
                  </a:lnTo>
                  <a:lnTo>
                    <a:pt x="95" y="212"/>
                  </a:lnTo>
                  <a:lnTo>
                    <a:pt x="48" y="307"/>
                  </a:lnTo>
                  <a:lnTo>
                    <a:pt x="1" y="377"/>
                  </a:lnTo>
                  <a:lnTo>
                    <a:pt x="1" y="495"/>
                  </a:lnTo>
                  <a:lnTo>
                    <a:pt x="1" y="10963"/>
                  </a:lnTo>
                  <a:lnTo>
                    <a:pt x="1" y="11057"/>
                  </a:lnTo>
                  <a:lnTo>
                    <a:pt x="48" y="11151"/>
                  </a:lnTo>
                  <a:lnTo>
                    <a:pt x="95" y="11245"/>
                  </a:lnTo>
                  <a:lnTo>
                    <a:pt x="142" y="11316"/>
                  </a:lnTo>
                  <a:lnTo>
                    <a:pt x="213" y="11363"/>
                  </a:lnTo>
                  <a:lnTo>
                    <a:pt x="307" y="11410"/>
                  </a:lnTo>
                  <a:lnTo>
                    <a:pt x="401" y="11434"/>
                  </a:lnTo>
                  <a:lnTo>
                    <a:pt x="495" y="11457"/>
                  </a:lnTo>
                  <a:lnTo>
                    <a:pt x="8117" y="11457"/>
                  </a:lnTo>
                  <a:lnTo>
                    <a:pt x="8211" y="11434"/>
                  </a:lnTo>
                  <a:lnTo>
                    <a:pt x="8305" y="11410"/>
                  </a:lnTo>
                  <a:lnTo>
                    <a:pt x="8376" y="11363"/>
                  </a:lnTo>
                  <a:lnTo>
                    <a:pt x="8446" y="11316"/>
                  </a:lnTo>
                  <a:lnTo>
                    <a:pt x="8517" y="11245"/>
                  </a:lnTo>
                  <a:lnTo>
                    <a:pt x="8540" y="11151"/>
                  </a:lnTo>
                  <a:lnTo>
                    <a:pt x="8587" y="11057"/>
                  </a:lnTo>
                  <a:lnTo>
                    <a:pt x="8587" y="10963"/>
                  </a:lnTo>
                  <a:lnTo>
                    <a:pt x="8587" y="495"/>
                  </a:lnTo>
                  <a:lnTo>
                    <a:pt x="8587" y="377"/>
                  </a:lnTo>
                  <a:lnTo>
                    <a:pt x="8540" y="307"/>
                  </a:lnTo>
                  <a:lnTo>
                    <a:pt x="8517" y="212"/>
                  </a:lnTo>
                  <a:lnTo>
                    <a:pt x="8446" y="142"/>
                  </a:lnTo>
                  <a:lnTo>
                    <a:pt x="8376" y="95"/>
                  </a:lnTo>
                  <a:lnTo>
                    <a:pt x="8305" y="48"/>
                  </a:lnTo>
                  <a:lnTo>
                    <a:pt x="8211" y="1"/>
                  </a:lnTo>
                  <a:close/>
                </a:path>
              </a:pathLst>
            </a:custGeom>
            <a:solidFill>
              <a:srgbClr val="E4EC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2" name="Google Shape;1052;p30"/>
            <p:cNvSpPr/>
            <p:nvPr/>
          </p:nvSpPr>
          <p:spPr>
            <a:xfrm>
              <a:off x="4720730" y="4521910"/>
              <a:ext cx="262643" cy="256862"/>
            </a:xfrm>
            <a:custGeom>
              <a:rect b="b" l="l" r="r" t="t"/>
              <a:pathLst>
                <a:path extrusionOk="0" h="8399" w="8588">
                  <a:moveTo>
                    <a:pt x="401" y="1"/>
                  </a:moveTo>
                  <a:lnTo>
                    <a:pt x="307" y="48"/>
                  </a:lnTo>
                  <a:lnTo>
                    <a:pt x="213" y="95"/>
                  </a:lnTo>
                  <a:lnTo>
                    <a:pt x="142" y="142"/>
                  </a:lnTo>
                  <a:lnTo>
                    <a:pt x="95" y="212"/>
                  </a:lnTo>
                  <a:lnTo>
                    <a:pt x="48" y="307"/>
                  </a:lnTo>
                  <a:lnTo>
                    <a:pt x="1" y="377"/>
                  </a:lnTo>
                  <a:lnTo>
                    <a:pt x="1" y="495"/>
                  </a:lnTo>
                  <a:lnTo>
                    <a:pt x="1" y="7905"/>
                  </a:lnTo>
                  <a:lnTo>
                    <a:pt x="1" y="7999"/>
                  </a:lnTo>
                  <a:lnTo>
                    <a:pt x="48" y="8093"/>
                  </a:lnTo>
                  <a:lnTo>
                    <a:pt x="95" y="8187"/>
                  </a:lnTo>
                  <a:lnTo>
                    <a:pt x="142" y="8258"/>
                  </a:lnTo>
                  <a:lnTo>
                    <a:pt x="213" y="8305"/>
                  </a:lnTo>
                  <a:lnTo>
                    <a:pt x="307" y="8352"/>
                  </a:lnTo>
                  <a:lnTo>
                    <a:pt x="401" y="8375"/>
                  </a:lnTo>
                  <a:lnTo>
                    <a:pt x="495" y="8399"/>
                  </a:lnTo>
                  <a:lnTo>
                    <a:pt x="8587" y="8399"/>
                  </a:lnTo>
                  <a:lnTo>
                    <a:pt x="8587" y="495"/>
                  </a:lnTo>
                  <a:lnTo>
                    <a:pt x="8587" y="377"/>
                  </a:lnTo>
                  <a:lnTo>
                    <a:pt x="8540" y="307"/>
                  </a:lnTo>
                  <a:lnTo>
                    <a:pt x="8517" y="212"/>
                  </a:lnTo>
                  <a:lnTo>
                    <a:pt x="8446" y="142"/>
                  </a:lnTo>
                  <a:lnTo>
                    <a:pt x="8376" y="95"/>
                  </a:lnTo>
                  <a:lnTo>
                    <a:pt x="8305" y="48"/>
                  </a:lnTo>
                  <a:lnTo>
                    <a:pt x="82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3" name="Google Shape;1053;p30"/>
            <p:cNvSpPr/>
            <p:nvPr/>
          </p:nvSpPr>
          <p:spPr>
            <a:xfrm>
              <a:off x="4720730" y="4521910"/>
              <a:ext cx="262643" cy="350414"/>
            </a:xfrm>
            <a:custGeom>
              <a:rect b="b" l="l" r="r" t="t"/>
              <a:pathLst>
                <a:path extrusionOk="0" fill="none" h="11458" w="8588">
                  <a:moveTo>
                    <a:pt x="8587" y="495"/>
                  </a:moveTo>
                  <a:lnTo>
                    <a:pt x="8587" y="10963"/>
                  </a:lnTo>
                  <a:lnTo>
                    <a:pt x="8587" y="10963"/>
                  </a:lnTo>
                  <a:lnTo>
                    <a:pt x="8587" y="11057"/>
                  </a:lnTo>
                  <a:lnTo>
                    <a:pt x="8540" y="11151"/>
                  </a:lnTo>
                  <a:lnTo>
                    <a:pt x="8517" y="11245"/>
                  </a:lnTo>
                  <a:lnTo>
                    <a:pt x="8446" y="11316"/>
                  </a:lnTo>
                  <a:lnTo>
                    <a:pt x="8376" y="11363"/>
                  </a:lnTo>
                  <a:lnTo>
                    <a:pt x="8305" y="11410"/>
                  </a:lnTo>
                  <a:lnTo>
                    <a:pt x="8211" y="11434"/>
                  </a:lnTo>
                  <a:lnTo>
                    <a:pt x="8117" y="11457"/>
                  </a:lnTo>
                  <a:lnTo>
                    <a:pt x="495" y="11457"/>
                  </a:lnTo>
                  <a:lnTo>
                    <a:pt x="495" y="11457"/>
                  </a:lnTo>
                  <a:lnTo>
                    <a:pt x="401" y="11434"/>
                  </a:lnTo>
                  <a:lnTo>
                    <a:pt x="307" y="11410"/>
                  </a:lnTo>
                  <a:lnTo>
                    <a:pt x="213" y="11363"/>
                  </a:lnTo>
                  <a:lnTo>
                    <a:pt x="142" y="11316"/>
                  </a:lnTo>
                  <a:lnTo>
                    <a:pt x="95" y="11245"/>
                  </a:lnTo>
                  <a:lnTo>
                    <a:pt x="48" y="11151"/>
                  </a:lnTo>
                  <a:lnTo>
                    <a:pt x="1" y="11057"/>
                  </a:lnTo>
                  <a:lnTo>
                    <a:pt x="1" y="10963"/>
                  </a:lnTo>
                  <a:lnTo>
                    <a:pt x="1" y="495"/>
                  </a:lnTo>
                  <a:lnTo>
                    <a:pt x="1" y="495"/>
                  </a:lnTo>
                  <a:lnTo>
                    <a:pt x="1" y="377"/>
                  </a:lnTo>
                  <a:lnTo>
                    <a:pt x="48" y="307"/>
                  </a:lnTo>
                  <a:lnTo>
                    <a:pt x="95" y="212"/>
                  </a:lnTo>
                  <a:lnTo>
                    <a:pt x="142" y="142"/>
                  </a:lnTo>
                  <a:lnTo>
                    <a:pt x="213" y="95"/>
                  </a:lnTo>
                  <a:lnTo>
                    <a:pt x="307" y="48"/>
                  </a:lnTo>
                  <a:lnTo>
                    <a:pt x="401" y="1"/>
                  </a:lnTo>
                  <a:lnTo>
                    <a:pt x="495" y="1"/>
                  </a:lnTo>
                  <a:lnTo>
                    <a:pt x="8117" y="1"/>
                  </a:lnTo>
                  <a:lnTo>
                    <a:pt x="8117" y="1"/>
                  </a:lnTo>
                  <a:lnTo>
                    <a:pt x="8211" y="1"/>
                  </a:lnTo>
                  <a:lnTo>
                    <a:pt x="8305" y="48"/>
                  </a:lnTo>
                  <a:lnTo>
                    <a:pt x="8376" y="95"/>
                  </a:lnTo>
                  <a:lnTo>
                    <a:pt x="8446" y="142"/>
                  </a:lnTo>
                  <a:lnTo>
                    <a:pt x="8517" y="212"/>
                  </a:lnTo>
                  <a:lnTo>
                    <a:pt x="8540" y="307"/>
                  </a:lnTo>
                  <a:lnTo>
                    <a:pt x="8587" y="377"/>
                  </a:lnTo>
                  <a:lnTo>
                    <a:pt x="8587" y="495"/>
                  </a:lnTo>
                  <a:lnTo>
                    <a:pt x="8587" y="495"/>
                  </a:lnTo>
                  <a:close/>
                </a:path>
              </a:pathLst>
            </a:custGeom>
            <a:noFill/>
            <a:ln cap="rnd" cmpd="sng" w="18825">
              <a:solidFill>
                <a:srgbClr val="5D5D6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4" name="Google Shape;1054;p30"/>
            <p:cNvSpPr/>
            <p:nvPr/>
          </p:nvSpPr>
          <p:spPr>
            <a:xfrm>
              <a:off x="4968226" y="4521910"/>
              <a:ext cx="461184" cy="155420"/>
            </a:xfrm>
            <a:custGeom>
              <a:rect b="b" l="l" r="r" t="t"/>
              <a:pathLst>
                <a:path extrusionOk="0" h="5082" w="15080">
                  <a:moveTo>
                    <a:pt x="0" y="1"/>
                  </a:moveTo>
                  <a:lnTo>
                    <a:pt x="2988" y="4400"/>
                  </a:lnTo>
                  <a:lnTo>
                    <a:pt x="3105" y="4564"/>
                  </a:lnTo>
                  <a:lnTo>
                    <a:pt x="3247" y="4682"/>
                  </a:lnTo>
                  <a:lnTo>
                    <a:pt x="3388" y="4800"/>
                  </a:lnTo>
                  <a:lnTo>
                    <a:pt x="3552" y="4894"/>
                  </a:lnTo>
                  <a:lnTo>
                    <a:pt x="3717" y="4988"/>
                  </a:lnTo>
                  <a:lnTo>
                    <a:pt x="3882" y="5035"/>
                  </a:lnTo>
                  <a:lnTo>
                    <a:pt x="4070" y="5082"/>
                  </a:lnTo>
                  <a:lnTo>
                    <a:pt x="14562" y="5082"/>
                  </a:lnTo>
                  <a:lnTo>
                    <a:pt x="14703" y="5058"/>
                  </a:lnTo>
                  <a:lnTo>
                    <a:pt x="14844" y="5011"/>
                  </a:lnTo>
                  <a:lnTo>
                    <a:pt x="14938" y="4917"/>
                  </a:lnTo>
                  <a:lnTo>
                    <a:pt x="15032" y="4800"/>
                  </a:lnTo>
                  <a:lnTo>
                    <a:pt x="15079" y="4659"/>
                  </a:lnTo>
                  <a:lnTo>
                    <a:pt x="15079" y="4517"/>
                  </a:lnTo>
                  <a:lnTo>
                    <a:pt x="15056" y="4376"/>
                  </a:lnTo>
                  <a:lnTo>
                    <a:pt x="14985" y="4259"/>
                  </a:lnTo>
                  <a:lnTo>
                    <a:pt x="12562" y="683"/>
                  </a:lnTo>
                  <a:lnTo>
                    <a:pt x="12468" y="518"/>
                  </a:lnTo>
                  <a:lnTo>
                    <a:pt x="12327" y="401"/>
                  </a:lnTo>
                  <a:lnTo>
                    <a:pt x="12186" y="283"/>
                  </a:lnTo>
                  <a:lnTo>
                    <a:pt x="12021" y="189"/>
                  </a:lnTo>
                  <a:lnTo>
                    <a:pt x="11857" y="95"/>
                  </a:lnTo>
                  <a:lnTo>
                    <a:pt x="11668" y="48"/>
                  </a:lnTo>
                  <a:lnTo>
                    <a:pt x="115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5" name="Google Shape;1055;p30"/>
            <p:cNvSpPr/>
            <p:nvPr/>
          </p:nvSpPr>
          <p:spPr>
            <a:xfrm>
              <a:off x="5041591" y="4630535"/>
              <a:ext cx="387817" cy="46791"/>
            </a:xfrm>
            <a:custGeom>
              <a:rect b="b" l="l" r="r" t="t"/>
              <a:pathLst>
                <a:path extrusionOk="0" h="1530" w="12681">
                  <a:moveTo>
                    <a:pt x="1" y="1"/>
                  </a:moveTo>
                  <a:lnTo>
                    <a:pt x="589" y="848"/>
                  </a:lnTo>
                  <a:lnTo>
                    <a:pt x="706" y="1012"/>
                  </a:lnTo>
                  <a:lnTo>
                    <a:pt x="848" y="1130"/>
                  </a:lnTo>
                  <a:lnTo>
                    <a:pt x="989" y="1248"/>
                  </a:lnTo>
                  <a:lnTo>
                    <a:pt x="1153" y="1342"/>
                  </a:lnTo>
                  <a:lnTo>
                    <a:pt x="1318" y="1436"/>
                  </a:lnTo>
                  <a:lnTo>
                    <a:pt x="1483" y="1483"/>
                  </a:lnTo>
                  <a:lnTo>
                    <a:pt x="1671" y="1530"/>
                  </a:lnTo>
                  <a:lnTo>
                    <a:pt x="12163" y="1530"/>
                  </a:lnTo>
                  <a:lnTo>
                    <a:pt x="12304" y="1506"/>
                  </a:lnTo>
                  <a:lnTo>
                    <a:pt x="12445" y="1459"/>
                  </a:lnTo>
                  <a:lnTo>
                    <a:pt x="12539" y="1365"/>
                  </a:lnTo>
                  <a:lnTo>
                    <a:pt x="12633" y="1248"/>
                  </a:lnTo>
                  <a:lnTo>
                    <a:pt x="12680" y="1107"/>
                  </a:lnTo>
                  <a:lnTo>
                    <a:pt x="12680" y="965"/>
                  </a:lnTo>
                  <a:lnTo>
                    <a:pt x="12657" y="824"/>
                  </a:lnTo>
                  <a:lnTo>
                    <a:pt x="12586" y="683"/>
                  </a:lnTo>
                  <a:lnTo>
                    <a:pt x="12139" y="1"/>
                  </a:lnTo>
                  <a:lnTo>
                    <a:pt x="12045" y="95"/>
                  </a:lnTo>
                  <a:lnTo>
                    <a:pt x="11951" y="166"/>
                  </a:lnTo>
                  <a:lnTo>
                    <a:pt x="11833" y="213"/>
                  </a:lnTo>
                  <a:lnTo>
                    <a:pt x="11692" y="236"/>
                  </a:lnTo>
                  <a:lnTo>
                    <a:pt x="848" y="236"/>
                  </a:lnTo>
                  <a:lnTo>
                    <a:pt x="612" y="213"/>
                  </a:lnTo>
                  <a:lnTo>
                    <a:pt x="401" y="166"/>
                  </a:lnTo>
                  <a:lnTo>
                    <a:pt x="212" y="9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4EC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6" name="Google Shape;1056;p30"/>
            <p:cNvSpPr/>
            <p:nvPr/>
          </p:nvSpPr>
          <p:spPr>
            <a:xfrm>
              <a:off x="4968226" y="4521910"/>
              <a:ext cx="461184" cy="155420"/>
            </a:xfrm>
            <a:custGeom>
              <a:rect b="b" l="l" r="r" t="t"/>
              <a:pathLst>
                <a:path extrusionOk="0" fill="none" h="5082" w="15080">
                  <a:moveTo>
                    <a:pt x="12562" y="683"/>
                  </a:moveTo>
                  <a:lnTo>
                    <a:pt x="14985" y="4259"/>
                  </a:lnTo>
                  <a:lnTo>
                    <a:pt x="14985" y="4259"/>
                  </a:lnTo>
                  <a:lnTo>
                    <a:pt x="15056" y="4376"/>
                  </a:lnTo>
                  <a:lnTo>
                    <a:pt x="15079" y="4517"/>
                  </a:lnTo>
                  <a:lnTo>
                    <a:pt x="15079" y="4659"/>
                  </a:lnTo>
                  <a:lnTo>
                    <a:pt x="15032" y="4800"/>
                  </a:lnTo>
                  <a:lnTo>
                    <a:pt x="14938" y="4917"/>
                  </a:lnTo>
                  <a:lnTo>
                    <a:pt x="14844" y="5011"/>
                  </a:lnTo>
                  <a:lnTo>
                    <a:pt x="14703" y="5058"/>
                  </a:lnTo>
                  <a:lnTo>
                    <a:pt x="14562" y="5082"/>
                  </a:lnTo>
                  <a:lnTo>
                    <a:pt x="4258" y="5082"/>
                  </a:lnTo>
                  <a:lnTo>
                    <a:pt x="4258" y="5082"/>
                  </a:lnTo>
                  <a:lnTo>
                    <a:pt x="4070" y="5082"/>
                  </a:lnTo>
                  <a:lnTo>
                    <a:pt x="3882" y="5035"/>
                  </a:lnTo>
                  <a:lnTo>
                    <a:pt x="3717" y="4988"/>
                  </a:lnTo>
                  <a:lnTo>
                    <a:pt x="3552" y="4894"/>
                  </a:lnTo>
                  <a:lnTo>
                    <a:pt x="3388" y="4800"/>
                  </a:lnTo>
                  <a:lnTo>
                    <a:pt x="3247" y="4682"/>
                  </a:lnTo>
                  <a:lnTo>
                    <a:pt x="3105" y="4564"/>
                  </a:lnTo>
                  <a:lnTo>
                    <a:pt x="2988" y="4400"/>
                  </a:lnTo>
                  <a:lnTo>
                    <a:pt x="0" y="1"/>
                  </a:lnTo>
                  <a:lnTo>
                    <a:pt x="11315" y="1"/>
                  </a:lnTo>
                  <a:lnTo>
                    <a:pt x="11315" y="1"/>
                  </a:lnTo>
                  <a:lnTo>
                    <a:pt x="11504" y="1"/>
                  </a:lnTo>
                  <a:lnTo>
                    <a:pt x="11668" y="48"/>
                  </a:lnTo>
                  <a:lnTo>
                    <a:pt x="11857" y="95"/>
                  </a:lnTo>
                  <a:lnTo>
                    <a:pt x="12021" y="189"/>
                  </a:lnTo>
                  <a:lnTo>
                    <a:pt x="12186" y="283"/>
                  </a:lnTo>
                  <a:lnTo>
                    <a:pt x="12327" y="401"/>
                  </a:lnTo>
                  <a:lnTo>
                    <a:pt x="12468" y="518"/>
                  </a:lnTo>
                  <a:lnTo>
                    <a:pt x="12562" y="683"/>
                  </a:lnTo>
                  <a:lnTo>
                    <a:pt x="12562" y="683"/>
                  </a:lnTo>
                  <a:close/>
                </a:path>
              </a:pathLst>
            </a:custGeom>
            <a:noFill/>
            <a:ln cap="rnd" cmpd="sng" w="18825">
              <a:solidFill>
                <a:srgbClr val="5D5D6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7" name="Google Shape;1057;p30"/>
            <p:cNvSpPr/>
            <p:nvPr/>
          </p:nvSpPr>
          <p:spPr>
            <a:xfrm>
              <a:off x="3828669" y="4322641"/>
              <a:ext cx="329526" cy="522349"/>
            </a:xfrm>
            <a:custGeom>
              <a:rect b="b" l="l" r="r" t="t"/>
              <a:pathLst>
                <a:path extrusionOk="0" h="17080" w="10775">
                  <a:moveTo>
                    <a:pt x="4212" y="0"/>
                  </a:moveTo>
                  <a:lnTo>
                    <a:pt x="4000" y="24"/>
                  </a:lnTo>
                  <a:lnTo>
                    <a:pt x="3788" y="95"/>
                  </a:lnTo>
                  <a:lnTo>
                    <a:pt x="3576" y="189"/>
                  </a:lnTo>
                  <a:lnTo>
                    <a:pt x="3365" y="330"/>
                  </a:lnTo>
                  <a:lnTo>
                    <a:pt x="3200" y="494"/>
                  </a:lnTo>
                  <a:lnTo>
                    <a:pt x="3059" y="659"/>
                  </a:lnTo>
                  <a:lnTo>
                    <a:pt x="2941" y="847"/>
                  </a:lnTo>
                  <a:lnTo>
                    <a:pt x="2824" y="1036"/>
                  </a:lnTo>
                  <a:lnTo>
                    <a:pt x="2753" y="1247"/>
                  </a:lnTo>
                  <a:lnTo>
                    <a:pt x="2659" y="1459"/>
                  </a:lnTo>
                  <a:lnTo>
                    <a:pt x="2541" y="1906"/>
                  </a:lnTo>
                  <a:lnTo>
                    <a:pt x="2471" y="2353"/>
                  </a:lnTo>
                  <a:lnTo>
                    <a:pt x="2447" y="2800"/>
                  </a:lnTo>
                  <a:lnTo>
                    <a:pt x="2447" y="3200"/>
                  </a:lnTo>
                  <a:lnTo>
                    <a:pt x="2447" y="3576"/>
                  </a:lnTo>
                  <a:lnTo>
                    <a:pt x="2518" y="4211"/>
                  </a:lnTo>
                  <a:lnTo>
                    <a:pt x="2612" y="4846"/>
                  </a:lnTo>
                  <a:lnTo>
                    <a:pt x="2730" y="5458"/>
                  </a:lnTo>
                  <a:lnTo>
                    <a:pt x="2847" y="6046"/>
                  </a:lnTo>
                  <a:lnTo>
                    <a:pt x="2988" y="6634"/>
                  </a:lnTo>
                  <a:lnTo>
                    <a:pt x="3153" y="7199"/>
                  </a:lnTo>
                  <a:lnTo>
                    <a:pt x="3341" y="7740"/>
                  </a:lnTo>
                  <a:lnTo>
                    <a:pt x="3529" y="8281"/>
                  </a:lnTo>
                  <a:lnTo>
                    <a:pt x="3106" y="7905"/>
                  </a:lnTo>
                  <a:lnTo>
                    <a:pt x="2871" y="7693"/>
                  </a:lnTo>
                  <a:lnTo>
                    <a:pt x="2612" y="7528"/>
                  </a:lnTo>
                  <a:lnTo>
                    <a:pt x="2330" y="7364"/>
                  </a:lnTo>
                  <a:lnTo>
                    <a:pt x="2047" y="7222"/>
                  </a:lnTo>
                  <a:lnTo>
                    <a:pt x="1765" y="7105"/>
                  </a:lnTo>
                  <a:lnTo>
                    <a:pt x="1459" y="7011"/>
                  </a:lnTo>
                  <a:lnTo>
                    <a:pt x="1200" y="6987"/>
                  </a:lnTo>
                  <a:lnTo>
                    <a:pt x="965" y="7011"/>
                  </a:lnTo>
                  <a:lnTo>
                    <a:pt x="777" y="7081"/>
                  </a:lnTo>
                  <a:lnTo>
                    <a:pt x="589" y="7175"/>
                  </a:lnTo>
                  <a:lnTo>
                    <a:pt x="424" y="7317"/>
                  </a:lnTo>
                  <a:lnTo>
                    <a:pt x="283" y="7458"/>
                  </a:lnTo>
                  <a:lnTo>
                    <a:pt x="165" y="7646"/>
                  </a:lnTo>
                  <a:lnTo>
                    <a:pt x="71" y="7834"/>
                  </a:lnTo>
                  <a:lnTo>
                    <a:pt x="24" y="8022"/>
                  </a:lnTo>
                  <a:lnTo>
                    <a:pt x="1" y="8234"/>
                  </a:lnTo>
                  <a:lnTo>
                    <a:pt x="24" y="8446"/>
                  </a:lnTo>
                  <a:lnTo>
                    <a:pt x="71" y="8634"/>
                  </a:lnTo>
                  <a:lnTo>
                    <a:pt x="165" y="8822"/>
                  </a:lnTo>
                  <a:lnTo>
                    <a:pt x="283" y="9010"/>
                  </a:lnTo>
                  <a:lnTo>
                    <a:pt x="471" y="9151"/>
                  </a:lnTo>
                  <a:lnTo>
                    <a:pt x="683" y="9293"/>
                  </a:lnTo>
                  <a:lnTo>
                    <a:pt x="942" y="9410"/>
                  </a:lnTo>
                  <a:lnTo>
                    <a:pt x="1247" y="9481"/>
                  </a:lnTo>
                  <a:lnTo>
                    <a:pt x="1600" y="9551"/>
                  </a:lnTo>
                  <a:lnTo>
                    <a:pt x="1977" y="9575"/>
                  </a:lnTo>
                  <a:lnTo>
                    <a:pt x="2400" y="9551"/>
                  </a:lnTo>
                  <a:lnTo>
                    <a:pt x="2847" y="9504"/>
                  </a:lnTo>
                  <a:lnTo>
                    <a:pt x="3365" y="9387"/>
                  </a:lnTo>
                  <a:lnTo>
                    <a:pt x="3929" y="9222"/>
                  </a:lnTo>
                  <a:lnTo>
                    <a:pt x="4306" y="10045"/>
                  </a:lnTo>
                  <a:lnTo>
                    <a:pt x="4729" y="10822"/>
                  </a:lnTo>
                  <a:lnTo>
                    <a:pt x="5153" y="11551"/>
                  </a:lnTo>
                  <a:lnTo>
                    <a:pt x="5599" y="12233"/>
                  </a:lnTo>
                  <a:lnTo>
                    <a:pt x="6046" y="12868"/>
                  </a:lnTo>
                  <a:lnTo>
                    <a:pt x="6517" y="13456"/>
                  </a:lnTo>
                  <a:lnTo>
                    <a:pt x="6964" y="14021"/>
                  </a:lnTo>
                  <a:lnTo>
                    <a:pt x="7434" y="14515"/>
                  </a:lnTo>
                  <a:lnTo>
                    <a:pt x="7858" y="14985"/>
                  </a:lnTo>
                  <a:lnTo>
                    <a:pt x="8305" y="15409"/>
                  </a:lnTo>
                  <a:lnTo>
                    <a:pt x="8705" y="15785"/>
                  </a:lnTo>
                  <a:lnTo>
                    <a:pt x="9081" y="16115"/>
                  </a:lnTo>
                  <a:lnTo>
                    <a:pt x="9740" y="16656"/>
                  </a:lnTo>
                  <a:lnTo>
                    <a:pt x="10210" y="17009"/>
                  </a:lnTo>
                  <a:lnTo>
                    <a:pt x="10281" y="17056"/>
                  </a:lnTo>
                  <a:lnTo>
                    <a:pt x="10351" y="17079"/>
                  </a:lnTo>
                  <a:lnTo>
                    <a:pt x="10493" y="17079"/>
                  </a:lnTo>
                  <a:lnTo>
                    <a:pt x="10563" y="17056"/>
                  </a:lnTo>
                  <a:lnTo>
                    <a:pt x="10634" y="17032"/>
                  </a:lnTo>
                  <a:lnTo>
                    <a:pt x="10681" y="16985"/>
                  </a:lnTo>
                  <a:lnTo>
                    <a:pt x="10728" y="16914"/>
                  </a:lnTo>
                  <a:lnTo>
                    <a:pt x="10775" y="16797"/>
                  </a:lnTo>
                  <a:lnTo>
                    <a:pt x="10775" y="16656"/>
                  </a:lnTo>
                  <a:lnTo>
                    <a:pt x="10728" y="16538"/>
                  </a:lnTo>
                  <a:lnTo>
                    <a:pt x="10634" y="16444"/>
                  </a:lnTo>
                  <a:lnTo>
                    <a:pt x="10281" y="16162"/>
                  </a:lnTo>
                  <a:lnTo>
                    <a:pt x="9810" y="15809"/>
                  </a:lnTo>
                  <a:lnTo>
                    <a:pt x="9269" y="15315"/>
                  </a:lnTo>
                  <a:lnTo>
                    <a:pt x="8634" y="14727"/>
                  </a:lnTo>
                  <a:lnTo>
                    <a:pt x="7952" y="14044"/>
                  </a:lnTo>
                  <a:lnTo>
                    <a:pt x="7599" y="13645"/>
                  </a:lnTo>
                  <a:lnTo>
                    <a:pt x="7246" y="13221"/>
                  </a:lnTo>
                  <a:lnTo>
                    <a:pt x="6893" y="12774"/>
                  </a:lnTo>
                  <a:lnTo>
                    <a:pt x="6540" y="12304"/>
                  </a:lnTo>
                  <a:lnTo>
                    <a:pt x="6188" y="11810"/>
                  </a:lnTo>
                  <a:lnTo>
                    <a:pt x="5835" y="11269"/>
                  </a:lnTo>
                  <a:lnTo>
                    <a:pt x="6376" y="10939"/>
                  </a:lnTo>
                  <a:lnTo>
                    <a:pt x="6823" y="10633"/>
                  </a:lnTo>
                  <a:lnTo>
                    <a:pt x="7199" y="10304"/>
                  </a:lnTo>
                  <a:lnTo>
                    <a:pt x="7505" y="9998"/>
                  </a:lnTo>
                  <a:lnTo>
                    <a:pt x="7740" y="9692"/>
                  </a:lnTo>
                  <a:lnTo>
                    <a:pt x="7905" y="9410"/>
                  </a:lnTo>
                  <a:lnTo>
                    <a:pt x="8022" y="9128"/>
                  </a:lnTo>
                  <a:lnTo>
                    <a:pt x="8093" y="8846"/>
                  </a:lnTo>
                  <a:lnTo>
                    <a:pt x="8117" y="8657"/>
                  </a:lnTo>
                  <a:lnTo>
                    <a:pt x="8117" y="8469"/>
                  </a:lnTo>
                  <a:lnTo>
                    <a:pt x="8070" y="8281"/>
                  </a:lnTo>
                  <a:lnTo>
                    <a:pt x="7999" y="8116"/>
                  </a:lnTo>
                  <a:lnTo>
                    <a:pt x="7905" y="7975"/>
                  </a:lnTo>
                  <a:lnTo>
                    <a:pt x="7787" y="7834"/>
                  </a:lnTo>
                  <a:lnTo>
                    <a:pt x="7670" y="7716"/>
                  </a:lnTo>
                  <a:lnTo>
                    <a:pt x="7505" y="7622"/>
                  </a:lnTo>
                  <a:lnTo>
                    <a:pt x="7364" y="7552"/>
                  </a:lnTo>
                  <a:lnTo>
                    <a:pt x="7176" y="7505"/>
                  </a:lnTo>
                  <a:lnTo>
                    <a:pt x="7011" y="7481"/>
                  </a:lnTo>
                  <a:lnTo>
                    <a:pt x="6823" y="7481"/>
                  </a:lnTo>
                  <a:lnTo>
                    <a:pt x="6658" y="7505"/>
                  </a:lnTo>
                  <a:lnTo>
                    <a:pt x="6470" y="7552"/>
                  </a:lnTo>
                  <a:lnTo>
                    <a:pt x="6305" y="7646"/>
                  </a:lnTo>
                  <a:lnTo>
                    <a:pt x="6141" y="7763"/>
                  </a:lnTo>
                  <a:lnTo>
                    <a:pt x="5999" y="7881"/>
                  </a:lnTo>
                  <a:lnTo>
                    <a:pt x="5882" y="8022"/>
                  </a:lnTo>
                  <a:lnTo>
                    <a:pt x="5764" y="8187"/>
                  </a:lnTo>
                  <a:lnTo>
                    <a:pt x="5694" y="8352"/>
                  </a:lnTo>
                  <a:lnTo>
                    <a:pt x="5599" y="8516"/>
                  </a:lnTo>
                  <a:lnTo>
                    <a:pt x="5529" y="8681"/>
                  </a:lnTo>
                  <a:lnTo>
                    <a:pt x="5435" y="9057"/>
                  </a:lnTo>
                  <a:lnTo>
                    <a:pt x="5364" y="9410"/>
                  </a:lnTo>
                  <a:lnTo>
                    <a:pt x="5341" y="9787"/>
                  </a:lnTo>
                  <a:lnTo>
                    <a:pt x="5341" y="10139"/>
                  </a:lnTo>
                  <a:lnTo>
                    <a:pt x="5364" y="10492"/>
                  </a:lnTo>
                  <a:lnTo>
                    <a:pt x="4988" y="9810"/>
                  </a:lnTo>
                  <a:lnTo>
                    <a:pt x="4635" y="9081"/>
                  </a:lnTo>
                  <a:lnTo>
                    <a:pt x="4329" y="8328"/>
                  </a:lnTo>
                  <a:lnTo>
                    <a:pt x="4023" y="7552"/>
                  </a:lnTo>
                  <a:lnTo>
                    <a:pt x="3765" y="6728"/>
                  </a:lnTo>
                  <a:lnTo>
                    <a:pt x="3553" y="5858"/>
                  </a:lnTo>
                  <a:lnTo>
                    <a:pt x="3365" y="4964"/>
                  </a:lnTo>
                  <a:lnTo>
                    <a:pt x="3224" y="4047"/>
                  </a:lnTo>
                  <a:lnTo>
                    <a:pt x="3670" y="3811"/>
                  </a:lnTo>
                  <a:lnTo>
                    <a:pt x="4047" y="3553"/>
                  </a:lnTo>
                  <a:lnTo>
                    <a:pt x="4400" y="3294"/>
                  </a:lnTo>
                  <a:lnTo>
                    <a:pt x="4682" y="3012"/>
                  </a:lnTo>
                  <a:lnTo>
                    <a:pt x="4941" y="2729"/>
                  </a:lnTo>
                  <a:lnTo>
                    <a:pt x="5129" y="2447"/>
                  </a:lnTo>
                  <a:lnTo>
                    <a:pt x="5317" y="2141"/>
                  </a:lnTo>
                  <a:lnTo>
                    <a:pt x="5435" y="1859"/>
                  </a:lnTo>
                  <a:lnTo>
                    <a:pt x="5529" y="1624"/>
                  </a:lnTo>
                  <a:lnTo>
                    <a:pt x="5552" y="1388"/>
                  </a:lnTo>
                  <a:lnTo>
                    <a:pt x="5529" y="1177"/>
                  </a:lnTo>
                  <a:lnTo>
                    <a:pt x="5482" y="965"/>
                  </a:lnTo>
                  <a:lnTo>
                    <a:pt x="5411" y="753"/>
                  </a:lnTo>
                  <a:lnTo>
                    <a:pt x="5294" y="589"/>
                  </a:lnTo>
                  <a:lnTo>
                    <a:pt x="5153" y="424"/>
                  </a:lnTo>
                  <a:lnTo>
                    <a:pt x="4988" y="283"/>
                  </a:lnTo>
                  <a:lnTo>
                    <a:pt x="4823" y="165"/>
                  </a:lnTo>
                  <a:lnTo>
                    <a:pt x="4635" y="95"/>
                  </a:lnTo>
                  <a:lnTo>
                    <a:pt x="4423" y="24"/>
                  </a:lnTo>
                  <a:lnTo>
                    <a:pt x="42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8" name="Google Shape;1058;p30"/>
            <p:cNvSpPr/>
            <p:nvPr/>
          </p:nvSpPr>
          <p:spPr>
            <a:xfrm>
              <a:off x="3805641" y="4299614"/>
              <a:ext cx="376318" cy="569110"/>
            </a:xfrm>
            <a:custGeom>
              <a:rect b="b" l="l" r="r" t="t"/>
              <a:pathLst>
                <a:path extrusionOk="0" h="18609" w="12305">
                  <a:moveTo>
                    <a:pt x="4965" y="753"/>
                  </a:moveTo>
                  <a:lnTo>
                    <a:pt x="5106" y="777"/>
                  </a:lnTo>
                  <a:lnTo>
                    <a:pt x="5270" y="801"/>
                  </a:lnTo>
                  <a:lnTo>
                    <a:pt x="5412" y="848"/>
                  </a:lnTo>
                  <a:lnTo>
                    <a:pt x="5576" y="918"/>
                  </a:lnTo>
                  <a:lnTo>
                    <a:pt x="5694" y="989"/>
                  </a:lnTo>
                  <a:lnTo>
                    <a:pt x="5835" y="1106"/>
                  </a:lnTo>
                  <a:lnTo>
                    <a:pt x="5953" y="1200"/>
                  </a:lnTo>
                  <a:lnTo>
                    <a:pt x="6047" y="1342"/>
                  </a:lnTo>
                  <a:lnTo>
                    <a:pt x="6141" y="1459"/>
                  </a:lnTo>
                  <a:lnTo>
                    <a:pt x="6211" y="1600"/>
                  </a:lnTo>
                  <a:lnTo>
                    <a:pt x="6258" y="1765"/>
                  </a:lnTo>
                  <a:lnTo>
                    <a:pt x="6282" y="1930"/>
                  </a:lnTo>
                  <a:lnTo>
                    <a:pt x="6305" y="2094"/>
                  </a:lnTo>
                  <a:lnTo>
                    <a:pt x="6282" y="2259"/>
                  </a:lnTo>
                  <a:lnTo>
                    <a:pt x="6258" y="2424"/>
                  </a:lnTo>
                  <a:lnTo>
                    <a:pt x="6188" y="2612"/>
                  </a:lnTo>
                  <a:lnTo>
                    <a:pt x="6070" y="2894"/>
                  </a:lnTo>
                  <a:lnTo>
                    <a:pt x="5882" y="3200"/>
                  </a:lnTo>
                  <a:lnTo>
                    <a:pt x="5694" y="3482"/>
                  </a:lnTo>
                  <a:lnTo>
                    <a:pt x="5435" y="3765"/>
                  </a:lnTo>
                  <a:lnTo>
                    <a:pt x="5153" y="4047"/>
                  </a:lnTo>
                  <a:lnTo>
                    <a:pt x="4800" y="4306"/>
                  </a:lnTo>
                  <a:lnTo>
                    <a:pt x="4423" y="4564"/>
                  </a:lnTo>
                  <a:lnTo>
                    <a:pt x="3977" y="4800"/>
                  </a:lnTo>
                  <a:lnTo>
                    <a:pt x="4118" y="5717"/>
                  </a:lnTo>
                  <a:lnTo>
                    <a:pt x="4306" y="6611"/>
                  </a:lnTo>
                  <a:lnTo>
                    <a:pt x="4518" y="7481"/>
                  </a:lnTo>
                  <a:lnTo>
                    <a:pt x="4776" y="8305"/>
                  </a:lnTo>
                  <a:lnTo>
                    <a:pt x="5082" y="9081"/>
                  </a:lnTo>
                  <a:lnTo>
                    <a:pt x="5388" y="9834"/>
                  </a:lnTo>
                  <a:lnTo>
                    <a:pt x="5741" y="10563"/>
                  </a:lnTo>
                  <a:lnTo>
                    <a:pt x="6117" y="11245"/>
                  </a:lnTo>
                  <a:lnTo>
                    <a:pt x="6094" y="10892"/>
                  </a:lnTo>
                  <a:lnTo>
                    <a:pt x="6094" y="10540"/>
                  </a:lnTo>
                  <a:lnTo>
                    <a:pt x="6117" y="10163"/>
                  </a:lnTo>
                  <a:lnTo>
                    <a:pt x="6188" y="9810"/>
                  </a:lnTo>
                  <a:lnTo>
                    <a:pt x="6282" y="9434"/>
                  </a:lnTo>
                  <a:lnTo>
                    <a:pt x="6352" y="9269"/>
                  </a:lnTo>
                  <a:lnTo>
                    <a:pt x="6447" y="9105"/>
                  </a:lnTo>
                  <a:lnTo>
                    <a:pt x="6517" y="8940"/>
                  </a:lnTo>
                  <a:lnTo>
                    <a:pt x="6635" y="8775"/>
                  </a:lnTo>
                  <a:lnTo>
                    <a:pt x="6752" y="8634"/>
                  </a:lnTo>
                  <a:lnTo>
                    <a:pt x="6894" y="8516"/>
                  </a:lnTo>
                  <a:lnTo>
                    <a:pt x="7082" y="8375"/>
                  </a:lnTo>
                  <a:lnTo>
                    <a:pt x="7270" y="8305"/>
                  </a:lnTo>
                  <a:lnTo>
                    <a:pt x="7458" y="8234"/>
                  </a:lnTo>
                  <a:lnTo>
                    <a:pt x="7670" y="8234"/>
                  </a:lnTo>
                  <a:lnTo>
                    <a:pt x="7929" y="8258"/>
                  </a:lnTo>
                  <a:lnTo>
                    <a:pt x="8164" y="8328"/>
                  </a:lnTo>
                  <a:lnTo>
                    <a:pt x="8376" y="8446"/>
                  </a:lnTo>
                  <a:lnTo>
                    <a:pt x="8564" y="8611"/>
                  </a:lnTo>
                  <a:lnTo>
                    <a:pt x="8728" y="8822"/>
                  </a:lnTo>
                  <a:lnTo>
                    <a:pt x="8775" y="8940"/>
                  </a:lnTo>
                  <a:lnTo>
                    <a:pt x="8823" y="9058"/>
                  </a:lnTo>
                  <a:lnTo>
                    <a:pt x="8846" y="9175"/>
                  </a:lnTo>
                  <a:lnTo>
                    <a:pt x="8870" y="9316"/>
                  </a:lnTo>
                  <a:lnTo>
                    <a:pt x="8870" y="9457"/>
                  </a:lnTo>
                  <a:lnTo>
                    <a:pt x="8846" y="9599"/>
                  </a:lnTo>
                  <a:lnTo>
                    <a:pt x="8775" y="9881"/>
                  </a:lnTo>
                  <a:lnTo>
                    <a:pt x="8658" y="10163"/>
                  </a:lnTo>
                  <a:lnTo>
                    <a:pt x="8493" y="10445"/>
                  </a:lnTo>
                  <a:lnTo>
                    <a:pt x="8258" y="10751"/>
                  </a:lnTo>
                  <a:lnTo>
                    <a:pt x="7952" y="11057"/>
                  </a:lnTo>
                  <a:lnTo>
                    <a:pt x="7576" y="11386"/>
                  </a:lnTo>
                  <a:lnTo>
                    <a:pt x="7129" y="11692"/>
                  </a:lnTo>
                  <a:lnTo>
                    <a:pt x="6588" y="12022"/>
                  </a:lnTo>
                  <a:lnTo>
                    <a:pt x="6941" y="12563"/>
                  </a:lnTo>
                  <a:lnTo>
                    <a:pt x="7293" y="13057"/>
                  </a:lnTo>
                  <a:lnTo>
                    <a:pt x="7646" y="13527"/>
                  </a:lnTo>
                  <a:lnTo>
                    <a:pt x="7999" y="13974"/>
                  </a:lnTo>
                  <a:lnTo>
                    <a:pt x="8352" y="14398"/>
                  </a:lnTo>
                  <a:lnTo>
                    <a:pt x="8705" y="14797"/>
                  </a:lnTo>
                  <a:lnTo>
                    <a:pt x="9387" y="15480"/>
                  </a:lnTo>
                  <a:lnTo>
                    <a:pt x="10022" y="16068"/>
                  </a:lnTo>
                  <a:lnTo>
                    <a:pt x="10563" y="16562"/>
                  </a:lnTo>
                  <a:lnTo>
                    <a:pt x="11034" y="16915"/>
                  </a:lnTo>
                  <a:lnTo>
                    <a:pt x="11387" y="17197"/>
                  </a:lnTo>
                  <a:lnTo>
                    <a:pt x="11481" y="17291"/>
                  </a:lnTo>
                  <a:lnTo>
                    <a:pt x="11528" y="17409"/>
                  </a:lnTo>
                  <a:lnTo>
                    <a:pt x="11528" y="17550"/>
                  </a:lnTo>
                  <a:lnTo>
                    <a:pt x="11481" y="17667"/>
                  </a:lnTo>
                  <a:lnTo>
                    <a:pt x="11434" y="17738"/>
                  </a:lnTo>
                  <a:lnTo>
                    <a:pt x="11340" y="17785"/>
                  </a:lnTo>
                  <a:lnTo>
                    <a:pt x="11269" y="17832"/>
                  </a:lnTo>
                  <a:lnTo>
                    <a:pt x="11057" y="17832"/>
                  </a:lnTo>
                  <a:lnTo>
                    <a:pt x="10963" y="17762"/>
                  </a:lnTo>
                  <a:lnTo>
                    <a:pt x="10493" y="17409"/>
                  </a:lnTo>
                  <a:lnTo>
                    <a:pt x="9834" y="16868"/>
                  </a:lnTo>
                  <a:lnTo>
                    <a:pt x="9458" y="16538"/>
                  </a:lnTo>
                  <a:lnTo>
                    <a:pt x="9058" y="16162"/>
                  </a:lnTo>
                  <a:lnTo>
                    <a:pt x="8611" y="15738"/>
                  </a:lnTo>
                  <a:lnTo>
                    <a:pt x="8187" y="15268"/>
                  </a:lnTo>
                  <a:lnTo>
                    <a:pt x="7717" y="14774"/>
                  </a:lnTo>
                  <a:lnTo>
                    <a:pt x="7270" y="14209"/>
                  </a:lnTo>
                  <a:lnTo>
                    <a:pt x="6799" y="13621"/>
                  </a:lnTo>
                  <a:lnTo>
                    <a:pt x="6352" y="12986"/>
                  </a:lnTo>
                  <a:lnTo>
                    <a:pt x="5906" y="12304"/>
                  </a:lnTo>
                  <a:lnTo>
                    <a:pt x="5482" y="11575"/>
                  </a:lnTo>
                  <a:lnTo>
                    <a:pt x="5059" y="10798"/>
                  </a:lnTo>
                  <a:lnTo>
                    <a:pt x="4682" y="9975"/>
                  </a:lnTo>
                  <a:lnTo>
                    <a:pt x="4141" y="10140"/>
                  </a:lnTo>
                  <a:lnTo>
                    <a:pt x="3647" y="10234"/>
                  </a:lnTo>
                  <a:lnTo>
                    <a:pt x="3177" y="10304"/>
                  </a:lnTo>
                  <a:lnTo>
                    <a:pt x="2777" y="10328"/>
                  </a:lnTo>
                  <a:lnTo>
                    <a:pt x="2377" y="10304"/>
                  </a:lnTo>
                  <a:lnTo>
                    <a:pt x="2024" y="10234"/>
                  </a:lnTo>
                  <a:lnTo>
                    <a:pt x="1695" y="10163"/>
                  </a:lnTo>
                  <a:lnTo>
                    <a:pt x="1436" y="10046"/>
                  </a:lnTo>
                  <a:lnTo>
                    <a:pt x="1224" y="9928"/>
                  </a:lnTo>
                  <a:lnTo>
                    <a:pt x="1060" y="9787"/>
                  </a:lnTo>
                  <a:lnTo>
                    <a:pt x="942" y="9622"/>
                  </a:lnTo>
                  <a:lnTo>
                    <a:pt x="848" y="9434"/>
                  </a:lnTo>
                  <a:lnTo>
                    <a:pt x="801" y="9246"/>
                  </a:lnTo>
                  <a:lnTo>
                    <a:pt x="777" y="9058"/>
                  </a:lnTo>
                  <a:lnTo>
                    <a:pt x="777" y="8869"/>
                  </a:lnTo>
                  <a:lnTo>
                    <a:pt x="801" y="8681"/>
                  </a:lnTo>
                  <a:lnTo>
                    <a:pt x="871" y="8493"/>
                  </a:lnTo>
                  <a:lnTo>
                    <a:pt x="965" y="8328"/>
                  </a:lnTo>
                  <a:lnTo>
                    <a:pt x="1060" y="8164"/>
                  </a:lnTo>
                  <a:lnTo>
                    <a:pt x="1201" y="8022"/>
                  </a:lnTo>
                  <a:lnTo>
                    <a:pt x="1365" y="7905"/>
                  </a:lnTo>
                  <a:lnTo>
                    <a:pt x="1530" y="7834"/>
                  </a:lnTo>
                  <a:lnTo>
                    <a:pt x="1742" y="7764"/>
                  </a:lnTo>
                  <a:lnTo>
                    <a:pt x="1953" y="7740"/>
                  </a:lnTo>
                  <a:lnTo>
                    <a:pt x="2212" y="7764"/>
                  </a:lnTo>
                  <a:lnTo>
                    <a:pt x="2518" y="7858"/>
                  </a:lnTo>
                  <a:lnTo>
                    <a:pt x="2800" y="7975"/>
                  </a:lnTo>
                  <a:lnTo>
                    <a:pt x="3083" y="8117"/>
                  </a:lnTo>
                  <a:lnTo>
                    <a:pt x="3365" y="8281"/>
                  </a:lnTo>
                  <a:lnTo>
                    <a:pt x="3624" y="8446"/>
                  </a:lnTo>
                  <a:lnTo>
                    <a:pt x="3859" y="8658"/>
                  </a:lnTo>
                  <a:lnTo>
                    <a:pt x="4282" y="9034"/>
                  </a:lnTo>
                  <a:lnTo>
                    <a:pt x="4094" y="8493"/>
                  </a:lnTo>
                  <a:lnTo>
                    <a:pt x="3906" y="7952"/>
                  </a:lnTo>
                  <a:lnTo>
                    <a:pt x="3741" y="7387"/>
                  </a:lnTo>
                  <a:lnTo>
                    <a:pt x="3600" y="6799"/>
                  </a:lnTo>
                  <a:lnTo>
                    <a:pt x="3483" y="6211"/>
                  </a:lnTo>
                  <a:lnTo>
                    <a:pt x="3365" y="5599"/>
                  </a:lnTo>
                  <a:lnTo>
                    <a:pt x="3271" y="4964"/>
                  </a:lnTo>
                  <a:lnTo>
                    <a:pt x="3200" y="4329"/>
                  </a:lnTo>
                  <a:lnTo>
                    <a:pt x="3200" y="3953"/>
                  </a:lnTo>
                  <a:lnTo>
                    <a:pt x="3200" y="3553"/>
                  </a:lnTo>
                  <a:lnTo>
                    <a:pt x="3224" y="3106"/>
                  </a:lnTo>
                  <a:lnTo>
                    <a:pt x="3294" y="2659"/>
                  </a:lnTo>
                  <a:lnTo>
                    <a:pt x="3412" y="2212"/>
                  </a:lnTo>
                  <a:lnTo>
                    <a:pt x="3506" y="2000"/>
                  </a:lnTo>
                  <a:lnTo>
                    <a:pt x="3577" y="1789"/>
                  </a:lnTo>
                  <a:lnTo>
                    <a:pt x="3694" y="1600"/>
                  </a:lnTo>
                  <a:lnTo>
                    <a:pt x="3812" y="1412"/>
                  </a:lnTo>
                  <a:lnTo>
                    <a:pt x="3953" y="1247"/>
                  </a:lnTo>
                  <a:lnTo>
                    <a:pt x="4118" y="1083"/>
                  </a:lnTo>
                  <a:lnTo>
                    <a:pt x="4329" y="942"/>
                  </a:lnTo>
                  <a:lnTo>
                    <a:pt x="4541" y="848"/>
                  </a:lnTo>
                  <a:lnTo>
                    <a:pt x="4729" y="777"/>
                  </a:lnTo>
                  <a:lnTo>
                    <a:pt x="4965" y="753"/>
                  </a:lnTo>
                  <a:close/>
                  <a:moveTo>
                    <a:pt x="4776" y="1"/>
                  </a:moveTo>
                  <a:lnTo>
                    <a:pt x="4588" y="24"/>
                  </a:lnTo>
                  <a:lnTo>
                    <a:pt x="4423" y="71"/>
                  </a:lnTo>
                  <a:lnTo>
                    <a:pt x="4259" y="142"/>
                  </a:lnTo>
                  <a:lnTo>
                    <a:pt x="4094" y="212"/>
                  </a:lnTo>
                  <a:lnTo>
                    <a:pt x="3929" y="283"/>
                  </a:lnTo>
                  <a:lnTo>
                    <a:pt x="3765" y="401"/>
                  </a:lnTo>
                  <a:lnTo>
                    <a:pt x="3624" y="518"/>
                  </a:lnTo>
                  <a:lnTo>
                    <a:pt x="3435" y="683"/>
                  </a:lnTo>
                  <a:lnTo>
                    <a:pt x="3271" y="895"/>
                  </a:lnTo>
                  <a:lnTo>
                    <a:pt x="3106" y="1083"/>
                  </a:lnTo>
                  <a:lnTo>
                    <a:pt x="2989" y="1318"/>
                  </a:lnTo>
                  <a:lnTo>
                    <a:pt x="2871" y="1530"/>
                  </a:lnTo>
                  <a:lnTo>
                    <a:pt x="2753" y="1765"/>
                  </a:lnTo>
                  <a:lnTo>
                    <a:pt x="2683" y="2000"/>
                  </a:lnTo>
                  <a:lnTo>
                    <a:pt x="2612" y="2259"/>
                  </a:lnTo>
                  <a:lnTo>
                    <a:pt x="2518" y="2753"/>
                  </a:lnTo>
                  <a:lnTo>
                    <a:pt x="2447" y="3247"/>
                  </a:lnTo>
                  <a:lnTo>
                    <a:pt x="2424" y="3741"/>
                  </a:lnTo>
                  <a:lnTo>
                    <a:pt x="2447" y="4212"/>
                  </a:lnTo>
                  <a:lnTo>
                    <a:pt x="2447" y="4400"/>
                  </a:lnTo>
                  <a:lnTo>
                    <a:pt x="2518" y="5105"/>
                  </a:lnTo>
                  <a:lnTo>
                    <a:pt x="2612" y="5811"/>
                  </a:lnTo>
                  <a:lnTo>
                    <a:pt x="2753" y="6493"/>
                  </a:lnTo>
                  <a:lnTo>
                    <a:pt x="2918" y="7176"/>
                  </a:lnTo>
                  <a:lnTo>
                    <a:pt x="2636" y="7105"/>
                  </a:lnTo>
                  <a:lnTo>
                    <a:pt x="2353" y="7034"/>
                  </a:lnTo>
                  <a:lnTo>
                    <a:pt x="2142" y="6987"/>
                  </a:lnTo>
                  <a:lnTo>
                    <a:pt x="1789" y="6987"/>
                  </a:lnTo>
                  <a:lnTo>
                    <a:pt x="1624" y="7011"/>
                  </a:lnTo>
                  <a:lnTo>
                    <a:pt x="1459" y="7058"/>
                  </a:lnTo>
                  <a:lnTo>
                    <a:pt x="1295" y="7105"/>
                  </a:lnTo>
                  <a:lnTo>
                    <a:pt x="1012" y="7246"/>
                  </a:lnTo>
                  <a:lnTo>
                    <a:pt x="754" y="7411"/>
                  </a:lnTo>
                  <a:lnTo>
                    <a:pt x="518" y="7646"/>
                  </a:lnTo>
                  <a:lnTo>
                    <a:pt x="307" y="7905"/>
                  </a:lnTo>
                  <a:lnTo>
                    <a:pt x="166" y="8211"/>
                  </a:lnTo>
                  <a:lnTo>
                    <a:pt x="95" y="8375"/>
                  </a:lnTo>
                  <a:lnTo>
                    <a:pt x="48" y="8540"/>
                  </a:lnTo>
                  <a:lnTo>
                    <a:pt x="24" y="8705"/>
                  </a:lnTo>
                  <a:lnTo>
                    <a:pt x="1" y="8869"/>
                  </a:lnTo>
                  <a:lnTo>
                    <a:pt x="1" y="9199"/>
                  </a:lnTo>
                  <a:lnTo>
                    <a:pt x="71" y="9528"/>
                  </a:lnTo>
                  <a:lnTo>
                    <a:pt x="189" y="9810"/>
                  </a:lnTo>
                  <a:lnTo>
                    <a:pt x="354" y="10093"/>
                  </a:lnTo>
                  <a:lnTo>
                    <a:pt x="542" y="10351"/>
                  </a:lnTo>
                  <a:lnTo>
                    <a:pt x="801" y="10563"/>
                  </a:lnTo>
                  <a:lnTo>
                    <a:pt x="942" y="10634"/>
                  </a:lnTo>
                  <a:lnTo>
                    <a:pt x="1083" y="10728"/>
                  </a:lnTo>
                  <a:lnTo>
                    <a:pt x="1483" y="10892"/>
                  </a:lnTo>
                  <a:lnTo>
                    <a:pt x="1883" y="10987"/>
                  </a:lnTo>
                  <a:lnTo>
                    <a:pt x="2306" y="11057"/>
                  </a:lnTo>
                  <a:lnTo>
                    <a:pt x="2777" y="11081"/>
                  </a:lnTo>
                  <a:lnTo>
                    <a:pt x="3130" y="11081"/>
                  </a:lnTo>
                  <a:lnTo>
                    <a:pt x="3483" y="11034"/>
                  </a:lnTo>
                  <a:lnTo>
                    <a:pt x="3859" y="10987"/>
                  </a:lnTo>
                  <a:lnTo>
                    <a:pt x="4259" y="10892"/>
                  </a:lnTo>
                  <a:lnTo>
                    <a:pt x="4659" y="11669"/>
                  </a:lnTo>
                  <a:lnTo>
                    <a:pt x="5082" y="12422"/>
                  </a:lnTo>
                  <a:lnTo>
                    <a:pt x="5529" y="13127"/>
                  </a:lnTo>
                  <a:lnTo>
                    <a:pt x="5976" y="13786"/>
                  </a:lnTo>
                  <a:lnTo>
                    <a:pt x="6447" y="14398"/>
                  </a:lnTo>
                  <a:lnTo>
                    <a:pt x="6894" y="14962"/>
                  </a:lnTo>
                  <a:lnTo>
                    <a:pt x="7364" y="15503"/>
                  </a:lnTo>
                  <a:lnTo>
                    <a:pt x="7811" y="15997"/>
                  </a:lnTo>
                  <a:lnTo>
                    <a:pt x="8258" y="16444"/>
                  </a:lnTo>
                  <a:lnTo>
                    <a:pt x="8658" y="16844"/>
                  </a:lnTo>
                  <a:lnTo>
                    <a:pt x="9434" y="17526"/>
                  </a:lnTo>
                  <a:lnTo>
                    <a:pt x="10069" y="18044"/>
                  </a:lnTo>
                  <a:lnTo>
                    <a:pt x="10516" y="18397"/>
                  </a:lnTo>
                  <a:lnTo>
                    <a:pt x="10681" y="18491"/>
                  </a:lnTo>
                  <a:lnTo>
                    <a:pt x="10846" y="18538"/>
                  </a:lnTo>
                  <a:lnTo>
                    <a:pt x="11010" y="18585"/>
                  </a:lnTo>
                  <a:lnTo>
                    <a:pt x="11175" y="18608"/>
                  </a:lnTo>
                  <a:lnTo>
                    <a:pt x="11316" y="18585"/>
                  </a:lnTo>
                  <a:lnTo>
                    <a:pt x="11457" y="18561"/>
                  </a:lnTo>
                  <a:lnTo>
                    <a:pt x="11598" y="18514"/>
                  </a:lnTo>
                  <a:lnTo>
                    <a:pt x="11716" y="18467"/>
                  </a:lnTo>
                  <a:lnTo>
                    <a:pt x="11834" y="18373"/>
                  </a:lnTo>
                  <a:lnTo>
                    <a:pt x="11951" y="18303"/>
                  </a:lnTo>
                  <a:lnTo>
                    <a:pt x="12045" y="18185"/>
                  </a:lnTo>
                  <a:lnTo>
                    <a:pt x="12139" y="18067"/>
                  </a:lnTo>
                  <a:lnTo>
                    <a:pt x="12234" y="17879"/>
                  </a:lnTo>
                  <a:lnTo>
                    <a:pt x="12281" y="17667"/>
                  </a:lnTo>
                  <a:lnTo>
                    <a:pt x="12304" y="17456"/>
                  </a:lnTo>
                  <a:lnTo>
                    <a:pt x="12281" y="17268"/>
                  </a:lnTo>
                  <a:lnTo>
                    <a:pt x="12210" y="17056"/>
                  </a:lnTo>
                  <a:lnTo>
                    <a:pt x="12116" y="16868"/>
                  </a:lnTo>
                  <a:lnTo>
                    <a:pt x="11998" y="16703"/>
                  </a:lnTo>
                  <a:lnTo>
                    <a:pt x="11834" y="16562"/>
                  </a:lnTo>
                  <a:lnTo>
                    <a:pt x="11551" y="16350"/>
                  </a:lnTo>
                  <a:lnTo>
                    <a:pt x="11175" y="16068"/>
                  </a:lnTo>
                  <a:lnTo>
                    <a:pt x="10704" y="15668"/>
                  </a:lnTo>
                  <a:lnTo>
                    <a:pt x="10163" y="15174"/>
                  </a:lnTo>
                  <a:lnTo>
                    <a:pt x="9575" y="14586"/>
                  </a:lnTo>
                  <a:lnTo>
                    <a:pt x="8940" y="13904"/>
                  </a:lnTo>
                  <a:lnTo>
                    <a:pt x="8305" y="13127"/>
                  </a:lnTo>
                  <a:lnTo>
                    <a:pt x="7976" y="12704"/>
                  </a:lnTo>
                  <a:lnTo>
                    <a:pt x="7646" y="12257"/>
                  </a:lnTo>
                  <a:lnTo>
                    <a:pt x="8046" y="11975"/>
                  </a:lnTo>
                  <a:lnTo>
                    <a:pt x="8399" y="11692"/>
                  </a:lnTo>
                  <a:lnTo>
                    <a:pt x="8728" y="11386"/>
                  </a:lnTo>
                  <a:lnTo>
                    <a:pt x="8987" y="11081"/>
                  </a:lnTo>
                  <a:lnTo>
                    <a:pt x="9199" y="10751"/>
                  </a:lnTo>
                  <a:lnTo>
                    <a:pt x="9387" y="10422"/>
                  </a:lnTo>
                  <a:lnTo>
                    <a:pt x="9505" y="10093"/>
                  </a:lnTo>
                  <a:lnTo>
                    <a:pt x="9599" y="9740"/>
                  </a:lnTo>
                  <a:lnTo>
                    <a:pt x="9622" y="9528"/>
                  </a:lnTo>
                  <a:lnTo>
                    <a:pt x="9646" y="9316"/>
                  </a:lnTo>
                  <a:lnTo>
                    <a:pt x="9622" y="9128"/>
                  </a:lnTo>
                  <a:lnTo>
                    <a:pt x="9575" y="8916"/>
                  </a:lnTo>
                  <a:lnTo>
                    <a:pt x="9528" y="8728"/>
                  </a:lnTo>
                  <a:lnTo>
                    <a:pt x="9434" y="8540"/>
                  </a:lnTo>
                  <a:lnTo>
                    <a:pt x="9340" y="8352"/>
                  </a:lnTo>
                  <a:lnTo>
                    <a:pt x="9199" y="8187"/>
                  </a:lnTo>
                  <a:lnTo>
                    <a:pt x="9058" y="8022"/>
                  </a:lnTo>
                  <a:lnTo>
                    <a:pt x="8893" y="7881"/>
                  </a:lnTo>
                  <a:lnTo>
                    <a:pt x="8705" y="7764"/>
                  </a:lnTo>
                  <a:lnTo>
                    <a:pt x="8517" y="7646"/>
                  </a:lnTo>
                  <a:lnTo>
                    <a:pt x="8305" y="7576"/>
                  </a:lnTo>
                  <a:lnTo>
                    <a:pt x="8093" y="7505"/>
                  </a:lnTo>
                  <a:lnTo>
                    <a:pt x="7882" y="7481"/>
                  </a:lnTo>
                  <a:lnTo>
                    <a:pt x="7670" y="7458"/>
                  </a:lnTo>
                  <a:lnTo>
                    <a:pt x="7482" y="7481"/>
                  </a:lnTo>
                  <a:lnTo>
                    <a:pt x="7317" y="7505"/>
                  </a:lnTo>
                  <a:lnTo>
                    <a:pt x="7152" y="7528"/>
                  </a:lnTo>
                  <a:lnTo>
                    <a:pt x="6988" y="7576"/>
                  </a:lnTo>
                  <a:lnTo>
                    <a:pt x="6847" y="7646"/>
                  </a:lnTo>
                  <a:lnTo>
                    <a:pt x="6682" y="7740"/>
                  </a:lnTo>
                  <a:lnTo>
                    <a:pt x="6541" y="7834"/>
                  </a:lnTo>
                  <a:lnTo>
                    <a:pt x="6400" y="7928"/>
                  </a:lnTo>
                  <a:lnTo>
                    <a:pt x="6211" y="8117"/>
                  </a:lnTo>
                  <a:lnTo>
                    <a:pt x="6047" y="8305"/>
                  </a:lnTo>
                  <a:lnTo>
                    <a:pt x="5906" y="8516"/>
                  </a:lnTo>
                  <a:lnTo>
                    <a:pt x="5764" y="8752"/>
                  </a:lnTo>
                  <a:lnTo>
                    <a:pt x="5459" y="7881"/>
                  </a:lnTo>
                  <a:lnTo>
                    <a:pt x="5176" y="7011"/>
                  </a:lnTo>
                  <a:lnTo>
                    <a:pt x="4965" y="6117"/>
                  </a:lnTo>
                  <a:lnTo>
                    <a:pt x="4800" y="5223"/>
                  </a:lnTo>
                  <a:lnTo>
                    <a:pt x="5153" y="4988"/>
                  </a:lnTo>
                  <a:lnTo>
                    <a:pt x="5482" y="4753"/>
                  </a:lnTo>
                  <a:lnTo>
                    <a:pt x="5788" y="4494"/>
                  </a:lnTo>
                  <a:lnTo>
                    <a:pt x="6070" y="4212"/>
                  </a:lnTo>
                  <a:lnTo>
                    <a:pt x="6329" y="3906"/>
                  </a:lnTo>
                  <a:lnTo>
                    <a:pt x="6541" y="3600"/>
                  </a:lnTo>
                  <a:lnTo>
                    <a:pt x="6729" y="3247"/>
                  </a:lnTo>
                  <a:lnTo>
                    <a:pt x="6894" y="2918"/>
                  </a:lnTo>
                  <a:lnTo>
                    <a:pt x="6988" y="2659"/>
                  </a:lnTo>
                  <a:lnTo>
                    <a:pt x="7035" y="2400"/>
                  </a:lnTo>
                  <a:lnTo>
                    <a:pt x="7058" y="2165"/>
                  </a:lnTo>
                  <a:lnTo>
                    <a:pt x="7058" y="1906"/>
                  </a:lnTo>
                  <a:lnTo>
                    <a:pt x="7011" y="1671"/>
                  </a:lnTo>
                  <a:lnTo>
                    <a:pt x="6941" y="1412"/>
                  </a:lnTo>
                  <a:lnTo>
                    <a:pt x="6847" y="1200"/>
                  </a:lnTo>
                  <a:lnTo>
                    <a:pt x="6729" y="965"/>
                  </a:lnTo>
                  <a:lnTo>
                    <a:pt x="6564" y="753"/>
                  </a:lnTo>
                  <a:lnTo>
                    <a:pt x="6376" y="565"/>
                  </a:lnTo>
                  <a:lnTo>
                    <a:pt x="6164" y="401"/>
                  </a:lnTo>
                  <a:lnTo>
                    <a:pt x="5953" y="259"/>
                  </a:lnTo>
                  <a:lnTo>
                    <a:pt x="5717" y="142"/>
                  </a:lnTo>
                  <a:lnTo>
                    <a:pt x="5459" y="71"/>
                  </a:lnTo>
                  <a:lnTo>
                    <a:pt x="5223" y="24"/>
                  </a:lnTo>
                  <a:lnTo>
                    <a:pt x="4965" y="1"/>
                  </a:lnTo>
                  <a:close/>
                </a:path>
              </a:pathLst>
            </a:custGeom>
            <a:solidFill>
              <a:srgbClr val="5D5D6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9" name="Google Shape;1059;p30"/>
            <p:cNvSpPr/>
            <p:nvPr/>
          </p:nvSpPr>
          <p:spPr>
            <a:xfrm>
              <a:off x="3829403" y="4322641"/>
              <a:ext cx="328792" cy="522349"/>
            </a:xfrm>
            <a:custGeom>
              <a:rect b="b" l="l" r="r" t="t"/>
              <a:pathLst>
                <a:path extrusionOk="0" fill="none" h="17080" w="10751">
                  <a:moveTo>
                    <a:pt x="4188" y="0"/>
                  </a:moveTo>
                  <a:lnTo>
                    <a:pt x="4188" y="0"/>
                  </a:lnTo>
                  <a:lnTo>
                    <a:pt x="4329" y="24"/>
                  </a:lnTo>
                  <a:lnTo>
                    <a:pt x="4493" y="48"/>
                  </a:lnTo>
                  <a:lnTo>
                    <a:pt x="4635" y="95"/>
                  </a:lnTo>
                  <a:lnTo>
                    <a:pt x="4799" y="165"/>
                  </a:lnTo>
                  <a:lnTo>
                    <a:pt x="4917" y="236"/>
                  </a:lnTo>
                  <a:lnTo>
                    <a:pt x="5058" y="353"/>
                  </a:lnTo>
                  <a:lnTo>
                    <a:pt x="5176" y="447"/>
                  </a:lnTo>
                  <a:lnTo>
                    <a:pt x="5270" y="589"/>
                  </a:lnTo>
                  <a:lnTo>
                    <a:pt x="5364" y="706"/>
                  </a:lnTo>
                  <a:lnTo>
                    <a:pt x="5434" y="847"/>
                  </a:lnTo>
                  <a:lnTo>
                    <a:pt x="5481" y="1012"/>
                  </a:lnTo>
                  <a:lnTo>
                    <a:pt x="5505" y="1177"/>
                  </a:lnTo>
                  <a:lnTo>
                    <a:pt x="5528" y="1341"/>
                  </a:lnTo>
                  <a:lnTo>
                    <a:pt x="5505" y="1506"/>
                  </a:lnTo>
                  <a:lnTo>
                    <a:pt x="5481" y="1671"/>
                  </a:lnTo>
                  <a:lnTo>
                    <a:pt x="5411" y="1859"/>
                  </a:lnTo>
                  <a:lnTo>
                    <a:pt x="5411" y="1859"/>
                  </a:lnTo>
                  <a:lnTo>
                    <a:pt x="5293" y="2141"/>
                  </a:lnTo>
                  <a:lnTo>
                    <a:pt x="5105" y="2447"/>
                  </a:lnTo>
                  <a:lnTo>
                    <a:pt x="4917" y="2729"/>
                  </a:lnTo>
                  <a:lnTo>
                    <a:pt x="4658" y="3012"/>
                  </a:lnTo>
                  <a:lnTo>
                    <a:pt x="4376" y="3294"/>
                  </a:lnTo>
                  <a:lnTo>
                    <a:pt x="4023" y="3553"/>
                  </a:lnTo>
                  <a:lnTo>
                    <a:pt x="3646" y="3811"/>
                  </a:lnTo>
                  <a:lnTo>
                    <a:pt x="3200" y="4047"/>
                  </a:lnTo>
                  <a:lnTo>
                    <a:pt x="3200" y="4047"/>
                  </a:lnTo>
                  <a:lnTo>
                    <a:pt x="3341" y="4964"/>
                  </a:lnTo>
                  <a:lnTo>
                    <a:pt x="3529" y="5858"/>
                  </a:lnTo>
                  <a:lnTo>
                    <a:pt x="3741" y="6728"/>
                  </a:lnTo>
                  <a:lnTo>
                    <a:pt x="3999" y="7552"/>
                  </a:lnTo>
                  <a:lnTo>
                    <a:pt x="4305" y="8328"/>
                  </a:lnTo>
                  <a:lnTo>
                    <a:pt x="4611" y="9081"/>
                  </a:lnTo>
                  <a:lnTo>
                    <a:pt x="4964" y="9810"/>
                  </a:lnTo>
                  <a:lnTo>
                    <a:pt x="5340" y="10492"/>
                  </a:lnTo>
                  <a:lnTo>
                    <a:pt x="5340" y="10492"/>
                  </a:lnTo>
                  <a:lnTo>
                    <a:pt x="5317" y="10139"/>
                  </a:lnTo>
                  <a:lnTo>
                    <a:pt x="5317" y="9787"/>
                  </a:lnTo>
                  <a:lnTo>
                    <a:pt x="5340" y="9410"/>
                  </a:lnTo>
                  <a:lnTo>
                    <a:pt x="5411" y="9057"/>
                  </a:lnTo>
                  <a:lnTo>
                    <a:pt x="5505" y="8681"/>
                  </a:lnTo>
                  <a:lnTo>
                    <a:pt x="5575" y="8516"/>
                  </a:lnTo>
                  <a:lnTo>
                    <a:pt x="5670" y="8352"/>
                  </a:lnTo>
                  <a:lnTo>
                    <a:pt x="5740" y="8187"/>
                  </a:lnTo>
                  <a:lnTo>
                    <a:pt x="5858" y="8022"/>
                  </a:lnTo>
                  <a:lnTo>
                    <a:pt x="5975" y="7881"/>
                  </a:lnTo>
                  <a:lnTo>
                    <a:pt x="6117" y="7763"/>
                  </a:lnTo>
                  <a:lnTo>
                    <a:pt x="6117" y="7763"/>
                  </a:lnTo>
                  <a:lnTo>
                    <a:pt x="6305" y="7622"/>
                  </a:lnTo>
                  <a:lnTo>
                    <a:pt x="6493" y="7552"/>
                  </a:lnTo>
                  <a:lnTo>
                    <a:pt x="6681" y="7481"/>
                  </a:lnTo>
                  <a:lnTo>
                    <a:pt x="6893" y="7481"/>
                  </a:lnTo>
                  <a:lnTo>
                    <a:pt x="6893" y="7481"/>
                  </a:lnTo>
                  <a:lnTo>
                    <a:pt x="7152" y="7505"/>
                  </a:lnTo>
                  <a:lnTo>
                    <a:pt x="7387" y="7575"/>
                  </a:lnTo>
                  <a:lnTo>
                    <a:pt x="7599" y="7693"/>
                  </a:lnTo>
                  <a:lnTo>
                    <a:pt x="7787" y="7858"/>
                  </a:lnTo>
                  <a:lnTo>
                    <a:pt x="7951" y="8069"/>
                  </a:lnTo>
                  <a:lnTo>
                    <a:pt x="7998" y="8187"/>
                  </a:lnTo>
                  <a:lnTo>
                    <a:pt x="8046" y="8305"/>
                  </a:lnTo>
                  <a:lnTo>
                    <a:pt x="8069" y="8422"/>
                  </a:lnTo>
                  <a:lnTo>
                    <a:pt x="8093" y="8563"/>
                  </a:lnTo>
                  <a:lnTo>
                    <a:pt x="8093" y="8704"/>
                  </a:lnTo>
                  <a:lnTo>
                    <a:pt x="8069" y="8846"/>
                  </a:lnTo>
                  <a:lnTo>
                    <a:pt x="8069" y="8846"/>
                  </a:lnTo>
                  <a:lnTo>
                    <a:pt x="7998" y="9128"/>
                  </a:lnTo>
                  <a:lnTo>
                    <a:pt x="7881" y="9410"/>
                  </a:lnTo>
                  <a:lnTo>
                    <a:pt x="7716" y="9692"/>
                  </a:lnTo>
                  <a:lnTo>
                    <a:pt x="7481" y="9998"/>
                  </a:lnTo>
                  <a:lnTo>
                    <a:pt x="7175" y="10304"/>
                  </a:lnTo>
                  <a:lnTo>
                    <a:pt x="6799" y="10633"/>
                  </a:lnTo>
                  <a:lnTo>
                    <a:pt x="6352" y="10939"/>
                  </a:lnTo>
                  <a:lnTo>
                    <a:pt x="5811" y="11269"/>
                  </a:lnTo>
                  <a:lnTo>
                    <a:pt x="5811" y="11269"/>
                  </a:lnTo>
                  <a:lnTo>
                    <a:pt x="6164" y="11810"/>
                  </a:lnTo>
                  <a:lnTo>
                    <a:pt x="6516" y="12304"/>
                  </a:lnTo>
                  <a:lnTo>
                    <a:pt x="6869" y="12774"/>
                  </a:lnTo>
                  <a:lnTo>
                    <a:pt x="7222" y="13221"/>
                  </a:lnTo>
                  <a:lnTo>
                    <a:pt x="7575" y="13645"/>
                  </a:lnTo>
                  <a:lnTo>
                    <a:pt x="7928" y="14044"/>
                  </a:lnTo>
                  <a:lnTo>
                    <a:pt x="8610" y="14727"/>
                  </a:lnTo>
                  <a:lnTo>
                    <a:pt x="9245" y="15315"/>
                  </a:lnTo>
                  <a:lnTo>
                    <a:pt x="9786" y="15809"/>
                  </a:lnTo>
                  <a:lnTo>
                    <a:pt x="10257" y="16162"/>
                  </a:lnTo>
                  <a:lnTo>
                    <a:pt x="10610" y="16444"/>
                  </a:lnTo>
                  <a:lnTo>
                    <a:pt x="10610" y="16444"/>
                  </a:lnTo>
                  <a:lnTo>
                    <a:pt x="10704" y="16538"/>
                  </a:lnTo>
                  <a:lnTo>
                    <a:pt x="10751" y="16656"/>
                  </a:lnTo>
                  <a:lnTo>
                    <a:pt x="10751" y="16797"/>
                  </a:lnTo>
                  <a:lnTo>
                    <a:pt x="10704" y="16914"/>
                  </a:lnTo>
                  <a:lnTo>
                    <a:pt x="10704" y="16914"/>
                  </a:lnTo>
                  <a:lnTo>
                    <a:pt x="10657" y="16985"/>
                  </a:lnTo>
                  <a:lnTo>
                    <a:pt x="10563" y="17032"/>
                  </a:lnTo>
                  <a:lnTo>
                    <a:pt x="10492" y="17079"/>
                  </a:lnTo>
                  <a:lnTo>
                    <a:pt x="10398" y="17079"/>
                  </a:lnTo>
                  <a:lnTo>
                    <a:pt x="10398" y="17079"/>
                  </a:lnTo>
                  <a:lnTo>
                    <a:pt x="10280" y="17079"/>
                  </a:lnTo>
                  <a:lnTo>
                    <a:pt x="10186" y="17009"/>
                  </a:lnTo>
                  <a:lnTo>
                    <a:pt x="10186" y="17009"/>
                  </a:lnTo>
                  <a:lnTo>
                    <a:pt x="9716" y="16656"/>
                  </a:lnTo>
                  <a:lnTo>
                    <a:pt x="9057" y="16115"/>
                  </a:lnTo>
                  <a:lnTo>
                    <a:pt x="8681" y="15785"/>
                  </a:lnTo>
                  <a:lnTo>
                    <a:pt x="8281" y="15409"/>
                  </a:lnTo>
                  <a:lnTo>
                    <a:pt x="7834" y="14985"/>
                  </a:lnTo>
                  <a:lnTo>
                    <a:pt x="7410" y="14515"/>
                  </a:lnTo>
                  <a:lnTo>
                    <a:pt x="6940" y="14021"/>
                  </a:lnTo>
                  <a:lnTo>
                    <a:pt x="6493" y="13456"/>
                  </a:lnTo>
                  <a:lnTo>
                    <a:pt x="6022" y="12868"/>
                  </a:lnTo>
                  <a:lnTo>
                    <a:pt x="5575" y="12233"/>
                  </a:lnTo>
                  <a:lnTo>
                    <a:pt x="5129" y="11551"/>
                  </a:lnTo>
                  <a:lnTo>
                    <a:pt x="4705" y="10822"/>
                  </a:lnTo>
                  <a:lnTo>
                    <a:pt x="4282" y="10045"/>
                  </a:lnTo>
                  <a:lnTo>
                    <a:pt x="3905" y="9222"/>
                  </a:lnTo>
                  <a:lnTo>
                    <a:pt x="3905" y="9222"/>
                  </a:lnTo>
                  <a:lnTo>
                    <a:pt x="3364" y="9387"/>
                  </a:lnTo>
                  <a:lnTo>
                    <a:pt x="2870" y="9481"/>
                  </a:lnTo>
                  <a:lnTo>
                    <a:pt x="2400" y="9551"/>
                  </a:lnTo>
                  <a:lnTo>
                    <a:pt x="2000" y="9575"/>
                  </a:lnTo>
                  <a:lnTo>
                    <a:pt x="2000" y="9575"/>
                  </a:lnTo>
                  <a:lnTo>
                    <a:pt x="1600" y="9551"/>
                  </a:lnTo>
                  <a:lnTo>
                    <a:pt x="1247" y="9481"/>
                  </a:lnTo>
                  <a:lnTo>
                    <a:pt x="918" y="9410"/>
                  </a:lnTo>
                  <a:lnTo>
                    <a:pt x="659" y="9293"/>
                  </a:lnTo>
                  <a:lnTo>
                    <a:pt x="659" y="9293"/>
                  </a:lnTo>
                  <a:lnTo>
                    <a:pt x="447" y="9175"/>
                  </a:lnTo>
                  <a:lnTo>
                    <a:pt x="283" y="9034"/>
                  </a:lnTo>
                  <a:lnTo>
                    <a:pt x="165" y="8869"/>
                  </a:lnTo>
                  <a:lnTo>
                    <a:pt x="71" y="8681"/>
                  </a:lnTo>
                  <a:lnTo>
                    <a:pt x="24" y="8493"/>
                  </a:lnTo>
                  <a:lnTo>
                    <a:pt x="0" y="8305"/>
                  </a:lnTo>
                  <a:lnTo>
                    <a:pt x="0" y="8116"/>
                  </a:lnTo>
                  <a:lnTo>
                    <a:pt x="24" y="7928"/>
                  </a:lnTo>
                  <a:lnTo>
                    <a:pt x="94" y="7740"/>
                  </a:lnTo>
                  <a:lnTo>
                    <a:pt x="188" y="7575"/>
                  </a:lnTo>
                  <a:lnTo>
                    <a:pt x="283" y="7411"/>
                  </a:lnTo>
                  <a:lnTo>
                    <a:pt x="424" y="7269"/>
                  </a:lnTo>
                  <a:lnTo>
                    <a:pt x="588" y="7152"/>
                  </a:lnTo>
                  <a:lnTo>
                    <a:pt x="753" y="7081"/>
                  </a:lnTo>
                  <a:lnTo>
                    <a:pt x="965" y="7011"/>
                  </a:lnTo>
                  <a:lnTo>
                    <a:pt x="1176" y="6987"/>
                  </a:lnTo>
                  <a:lnTo>
                    <a:pt x="1176" y="6987"/>
                  </a:lnTo>
                  <a:lnTo>
                    <a:pt x="1435" y="7011"/>
                  </a:lnTo>
                  <a:lnTo>
                    <a:pt x="1435" y="7011"/>
                  </a:lnTo>
                  <a:lnTo>
                    <a:pt x="1741" y="7105"/>
                  </a:lnTo>
                  <a:lnTo>
                    <a:pt x="2023" y="7222"/>
                  </a:lnTo>
                  <a:lnTo>
                    <a:pt x="2306" y="7364"/>
                  </a:lnTo>
                  <a:lnTo>
                    <a:pt x="2588" y="7528"/>
                  </a:lnTo>
                  <a:lnTo>
                    <a:pt x="2847" y="7693"/>
                  </a:lnTo>
                  <a:lnTo>
                    <a:pt x="3082" y="7905"/>
                  </a:lnTo>
                  <a:lnTo>
                    <a:pt x="3505" y="8281"/>
                  </a:lnTo>
                  <a:lnTo>
                    <a:pt x="3505" y="8281"/>
                  </a:lnTo>
                  <a:lnTo>
                    <a:pt x="3317" y="7740"/>
                  </a:lnTo>
                  <a:lnTo>
                    <a:pt x="3129" y="7199"/>
                  </a:lnTo>
                  <a:lnTo>
                    <a:pt x="2964" y="6634"/>
                  </a:lnTo>
                  <a:lnTo>
                    <a:pt x="2823" y="6046"/>
                  </a:lnTo>
                  <a:lnTo>
                    <a:pt x="2706" y="5458"/>
                  </a:lnTo>
                  <a:lnTo>
                    <a:pt x="2588" y="4846"/>
                  </a:lnTo>
                  <a:lnTo>
                    <a:pt x="2494" y="4211"/>
                  </a:lnTo>
                  <a:lnTo>
                    <a:pt x="2423" y="3576"/>
                  </a:lnTo>
                  <a:lnTo>
                    <a:pt x="2423" y="3576"/>
                  </a:lnTo>
                  <a:lnTo>
                    <a:pt x="2423" y="3576"/>
                  </a:lnTo>
                  <a:lnTo>
                    <a:pt x="2423" y="3200"/>
                  </a:lnTo>
                  <a:lnTo>
                    <a:pt x="2423" y="2800"/>
                  </a:lnTo>
                  <a:lnTo>
                    <a:pt x="2447" y="2353"/>
                  </a:lnTo>
                  <a:lnTo>
                    <a:pt x="2517" y="1906"/>
                  </a:lnTo>
                  <a:lnTo>
                    <a:pt x="2635" y="1459"/>
                  </a:lnTo>
                  <a:lnTo>
                    <a:pt x="2729" y="1247"/>
                  </a:lnTo>
                  <a:lnTo>
                    <a:pt x="2800" y="1036"/>
                  </a:lnTo>
                  <a:lnTo>
                    <a:pt x="2917" y="847"/>
                  </a:lnTo>
                  <a:lnTo>
                    <a:pt x="3035" y="659"/>
                  </a:lnTo>
                  <a:lnTo>
                    <a:pt x="3176" y="494"/>
                  </a:lnTo>
                  <a:lnTo>
                    <a:pt x="3341" y="330"/>
                  </a:lnTo>
                  <a:lnTo>
                    <a:pt x="3341" y="330"/>
                  </a:lnTo>
                  <a:lnTo>
                    <a:pt x="3552" y="189"/>
                  </a:lnTo>
                  <a:lnTo>
                    <a:pt x="3764" y="95"/>
                  </a:lnTo>
                  <a:lnTo>
                    <a:pt x="3952" y="24"/>
                  </a:lnTo>
                  <a:lnTo>
                    <a:pt x="4188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0" name="Google Shape;1060;p30"/>
            <p:cNvSpPr/>
            <p:nvPr/>
          </p:nvSpPr>
          <p:spPr>
            <a:xfrm>
              <a:off x="3805641" y="4299614"/>
              <a:ext cx="376318" cy="569110"/>
            </a:xfrm>
            <a:custGeom>
              <a:rect b="b" l="l" r="r" t="t"/>
              <a:pathLst>
                <a:path extrusionOk="0" fill="none" h="18609" w="12305">
                  <a:moveTo>
                    <a:pt x="4965" y="1"/>
                  </a:moveTo>
                  <a:lnTo>
                    <a:pt x="4965" y="1"/>
                  </a:lnTo>
                  <a:lnTo>
                    <a:pt x="4965" y="1"/>
                  </a:lnTo>
                  <a:lnTo>
                    <a:pt x="4965" y="1"/>
                  </a:lnTo>
                  <a:lnTo>
                    <a:pt x="4776" y="1"/>
                  </a:lnTo>
                  <a:lnTo>
                    <a:pt x="4588" y="24"/>
                  </a:lnTo>
                  <a:lnTo>
                    <a:pt x="4423" y="71"/>
                  </a:lnTo>
                  <a:lnTo>
                    <a:pt x="4259" y="142"/>
                  </a:lnTo>
                  <a:lnTo>
                    <a:pt x="4094" y="212"/>
                  </a:lnTo>
                  <a:lnTo>
                    <a:pt x="3929" y="283"/>
                  </a:lnTo>
                  <a:lnTo>
                    <a:pt x="3765" y="401"/>
                  </a:lnTo>
                  <a:lnTo>
                    <a:pt x="3624" y="518"/>
                  </a:lnTo>
                  <a:lnTo>
                    <a:pt x="3624" y="518"/>
                  </a:lnTo>
                  <a:lnTo>
                    <a:pt x="3435" y="683"/>
                  </a:lnTo>
                  <a:lnTo>
                    <a:pt x="3271" y="895"/>
                  </a:lnTo>
                  <a:lnTo>
                    <a:pt x="3106" y="1083"/>
                  </a:lnTo>
                  <a:lnTo>
                    <a:pt x="2989" y="1318"/>
                  </a:lnTo>
                  <a:lnTo>
                    <a:pt x="2871" y="1530"/>
                  </a:lnTo>
                  <a:lnTo>
                    <a:pt x="2753" y="1765"/>
                  </a:lnTo>
                  <a:lnTo>
                    <a:pt x="2683" y="2000"/>
                  </a:lnTo>
                  <a:lnTo>
                    <a:pt x="2612" y="2259"/>
                  </a:lnTo>
                  <a:lnTo>
                    <a:pt x="2518" y="2753"/>
                  </a:lnTo>
                  <a:lnTo>
                    <a:pt x="2447" y="3247"/>
                  </a:lnTo>
                  <a:lnTo>
                    <a:pt x="2424" y="3741"/>
                  </a:lnTo>
                  <a:lnTo>
                    <a:pt x="2447" y="4212"/>
                  </a:lnTo>
                  <a:lnTo>
                    <a:pt x="2447" y="4212"/>
                  </a:lnTo>
                  <a:lnTo>
                    <a:pt x="2447" y="4400"/>
                  </a:lnTo>
                  <a:lnTo>
                    <a:pt x="2447" y="4400"/>
                  </a:lnTo>
                  <a:lnTo>
                    <a:pt x="2518" y="5105"/>
                  </a:lnTo>
                  <a:lnTo>
                    <a:pt x="2612" y="5811"/>
                  </a:lnTo>
                  <a:lnTo>
                    <a:pt x="2753" y="6493"/>
                  </a:lnTo>
                  <a:lnTo>
                    <a:pt x="2918" y="7176"/>
                  </a:lnTo>
                  <a:lnTo>
                    <a:pt x="2918" y="7176"/>
                  </a:lnTo>
                  <a:lnTo>
                    <a:pt x="2636" y="7105"/>
                  </a:lnTo>
                  <a:lnTo>
                    <a:pt x="2353" y="7034"/>
                  </a:lnTo>
                  <a:lnTo>
                    <a:pt x="2353" y="7034"/>
                  </a:lnTo>
                  <a:lnTo>
                    <a:pt x="2142" y="6987"/>
                  </a:lnTo>
                  <a:lnTo>
                    <a:pt x="1953" y="6987"/>
                  </a:lnTo>
                  <a:lnTo>
                    <a:pt x="1953" y="6987"/>
                  </a:lnTo>
                  <a:lnTo>
                    <a:pt x="1953" y="6987"/>
                  </a:lnTo>
                  <a:lnTo>
                    <a:pt x="1953" y="6987"/>
                  </a:lnTo>
                  <a:lnTo>
                    <a:pt x="1789" y="6987"/>
                  </a:lnTo>
                  <a:lnTo>
                    <a:pt x="1624" y="7011"/>
                  </a:lnTo>
                  <a:lnTo>
                    <a:pt x="1459" y="7058"/>
                  </a:lnTo>
                  <a:lnTo>
                    <a:pt x="1295" y="7105"/>
                  </a:lnTo>
                  <a:lnTo>
                    <a:pt x="1012" y="7246"/>
                  </a:lnTo>
                  <a:lnTo>
                    <a:pt x="754" y="7411"/>
                  </a:lnTo>
                  <a:lnTo>
                    <a:pt x="518" y="7646"/>
                  </a:lnTo>
                  <a:lnTo>
                    <a:pt x="307" y="7905"/>
                  </a:lnTo>
                  <a:lnTo>
                    <a:pt x="166" y="8211"/>
                  </a:lnTo>
                  <a:lnTo>
                    <a:pt x="95" y="8375"/>
                  </a:lnTo>
                  <a:lnTo>
                    <a:pt x="48" y="8540"/>
                  </a:lnTo>
                  <a:lnTo>
                    <a:pt x="48" y="8540"/>
                  </a:lnTo>
                  <a:lnTo>
                    <a:pt x="24" y="8705"/>
                  </a:lnTo>
                  <a:lnTo>
                    <a:pt x="1" y="8869"/>
                  </a:lnTo>
                  <a:lnTo>
                    <a:pt x="1" y="9199"/>
                  </a:lnTo>
                  <a:lnTo>
                    <a:pt x="71" y="9528"/>
                  </a:lnTo>
                  <a:lnTo>
                    <a:pt x="189" y="9810"/>
                  </a:lnTo>
                  <a:lnTo>
                    <a:pt x="354" y="10093"/>
                  </a:lnTo>
                  <a:lnTo>
                    <a:pt x="542" y="10351"/>
                  </a:lnTo>
                  <a:lnTo>
                    <a:pt x="801" y="10563"/>
                  </a:lnTo>
                  <a:lnTo>
                    <a:pt x="942" y="10634"/>
                  </a:lnTo>
                  <a:lnTo>
                    <a:pt x="1083" y="10728"/>
                  </a:lnTo>
                  <a:lnTo>
                    <a:pt x="1083" y="10728"/>
                  </a:lnTo>
                  <a:lnTo>
                    <a:pt x="1483" y="10892"/>
                  </a:lnTo>
                  <a:lnTo>
                    <a:pt x="1883" y="10987"/>
                  </a:lnTo>
                  <a:lnTo>
                    <a:pt x="2306" y="11057"/>
                  </a:lnTo>
                  <a:lnTo>
                    <a:pt x="2777" y="11081"/>
                  </a:lnTo>
                  <a:lnTo>
                    <a:pt x="2777" y="11081"/>
                  </a:lnTo>
                  <a:lnTo>
                    <a:pt x="3130" y="11081"/>
                  </a:lnTo>
                  <a:lnTo>
                    <a:pt x="3483" y="11034"/>
                  </a:lnTo>
                  <a:lnTo>
                    <a:pt x="3859" y="10987"/>
                  </a:lnTo>
                  <a:lnTo>
                    <a:pt x="4259" y="10892"/>
                  </a:lnTo>
                  <a:lnTo>
                    <a:pt x="4259" y="10892"/>
                  </a:lnTo>
                  <a:lnTo>
                    <a:pt x="4659" y="11669"/>
                  </a:lnTo>
                  <a:lnTo>
                    <a:pt x="5082" y="12422"/>
                  </a:lnTo>
                  <a:lnTo>
                    <a:pt x="5529" y="13127"/>
                  </a:lnTo>
                  <a:lnTo>
                    <a:pt x="5976" y="13786"/>
                  </a:lnTo>
                  <a:lnTo>
                    <a:pt x="6447" y="14398"/>
                  </a:lnTo>
                  <a:lnTo>
                    <a:pt x="6894" y="14962"/>
                  </a:lnTo>
                  <a:lnTo>
                    <a:pt x="7364" y="15503"/>
                  </a:lnTo>
                  <a:lnTo>
                    <a:pt x="7811" y="15997"/>
                  </a:lnTo>
                  <a:lnTo>
                    <a:pt x="8258" y="16444"/>
                  </a:lnTo>
                  <a:lnTo>
                    <a:pt x="8658" y="16844"/>
                  </a:lnTo>
                  <a:lnTo>
                    <a:pt x="9434" y="17526"/>
                  </a:lnTo>
                  <a:lnTo>
                    <a:pt x="10069" y="18044"/>
                  </a:lnTo>
                  <a:lnTo>
                    <a:pt x="10516" y="18397"/>
                  </a:lnTo>
                  <a:lnTo>
                    <a:pt x="10516" y="18397"/>
                  </a:lnTo>
                  <a:lnTo>
                    <a:pt x="10681" y="18491"/>
                  </a:lnTo>
                  <a:lnTo>
                    <a:pt x="10846" y="18538"/>
                  </a:lnTo>
                  <a:lnTo>
                    <a:pt x="11010" y="18585"/>
                  </a:lnTo>
                  <a:lnTo>
                    <a:pt x="11175" y="18608"/>
                  </a:lnTo>
                  <a:lnTo>
                    <a:pt x="11175" y="18608"/>
                  </a:lnTo>
                  <a:lnTo>
                    <a:pt x="11316" y="18585"/>
                  </a:lnTo>
                  <a:lnTo>
                    <a:pt x="11457" y="18561"/>
                  </a:lnTo>
                  <a:lnTo>
                    <a:pt x="11598" y="18514"/>
                  </a:lnTo>
                  <a:lnTo>
                    <a:pt x="11716" y="18467"/>
                  </a:lnTo>
                  <a:lnTo>
                    <a:pt x="11834" y="18373"/>
                  </a:lnTo>
                  <a:lnTo>
                    <a:pt x="11951" y="18303"/>
                  </a:lnTo>
                  <a:lnTo>
                    <a:pt x="12045" y="18185"/>
                  </a:lnTo>
                  <a:lnTo>
                    <a:pt x="12139" y="18067"/>
                  </a:lnTo>
                  <a:lnTo>
                    <a:pt x="12139" y="18067"/>
                  </a:lnTo>
                  <a:lnTo>
                    <a:pt x="12234" y="17879"/>
                  </a:lnTo>
                  <a:lnTo>
                    <a:pt x="12281" y="17667"/>
                  </a:lnTo>
                  <a:lnTo>
                    <a:pt x="12304" y="17456"/>
                  </a:lnTo>
                  <a:lnTo>
                    <a:pt x="12281" y="17268"/>
                  </a:lnTo>
                  <a:lnTo>
                    <a:pt x="12210" y="17056"/>
                  </a:lnTo>
                  <a:lnTo>
                    <a:pt x="12116" y="16868"/>
                  </a:lnTo>
                  <a:lnTo>
                    <a:pt x="11998" y="16703"/>
                  </a:lnTo>
                  <a:lnTo>
                    <a:pt x="11834" y="16562"/>
                  </a:lnTo>
                  <a:lnTo>
                    <a:pt x="11834" y="16562"/>
                  </a:lnTo>
                  <a:lnTo>
                    <a:pt x="11551" y="16350"/>
                  </a:lnTo>
                  <a:lnTo>
                    <a:pt x="11175" y="16068"/>
                  </a:lnTo>
                  <a:lnTo>
                    <a:pt x="10704" y="15668"/>
                  </a:lnTo>
                  <a:lnTo>
                    <a:pt x="10163" y="15174"/>
                  </a:lnTo>
                  <a:lnTo>
                    <a:pt x="9575" y="14586"/>
                  </a:lnTo>
                  <a:lnTo>
                    <a:pt x="8940" y="13904"/>
                  </a:lnTo>
                  <a:lnTo>
                    <a:pt x="8305" y="13127"/>
                  </a:lnTo>
                  <a:lnTo>
                    <a:pt x="7976" y="12704"/>
                  </a:lnTo>
                  <a:lnTo>
                    <a:pt x="7646" y="12257"/>
                  </a:lnTo>
                  <a:lnTo>
                    <a:pt x="7646" y="12257"/>
                  </a:lnTo>
                  <a:lnTo>
                    <a:pt x="8046" y="11975"/>
                  </a:lnTo>
                  <a:lnTo>
                    <a:pt x="8399" y="11692"/>
                  </a:lnTo>
                  <a:lnTo>
                    <a:pt x="8728" y="11386"/>
                  </a:lnTo>
                  <a:lnTo>
                    <a:pt x="8987" y="11081"/>
                  </a:lnTo>
                  <a:lnTo>
                    <a:pt x="9199" y="10751"/>
                  </a:lnTo>
                  <a:lnTo>
                    <a:pt x="9387" y="10422"/>
                  </a:lnTo>
                  <a:lnTo>
                    <a:pt x="9505" y="10093"/>
                  </a:lnTo>
                  <a:lnTo>
                    <a:pt x="9599" y="9740"/>
                  </a:lnTo>
                  <a:lnTo>
                    <a:pt x="9599" y="9740"/>
                  </a:lnTo>
                  <a:lnTo>
                    <a:pt x="9622" y="9528"/>
                  </a:lnTo>
                  <a:lnTo>
                    <a:pt x="9646" y="9316"/>
                  </a:lnTo>
                  <a:lnTo>
                    <a:pt x="9622" y="9128"/>
                  </a:lnTo>
                  <a:lnTo>
                    <a:pt x="9575" y="8916"/>
                  </a:lnTo>
                  <a:lnTo>
                    <a:pt x="9528" y="8728"/>
                  </a:lnTo>
                  <a:lnTo>
                    <a:pt x="9434" y="8540"/>
                  </a:lnTo>
                  <a:lnTo>
                    <a:pt x="9340" y="8352"/>
                  </a:lnTo>
                  <a:lnTo>
                    <a:pt x="9199" y="8187"/>
                  </a:lnTo>
                  <a:lnTo>
                    <a:pt x="9199" y="8187"/>
                  </a:lnTo>
                  <a:lnTo>
                    <a:pt x="9058" y="8022"/>
                  </a:lnTo>
                  <a:lnTo>
                    <a:pt x="8893" y="7881"/>
                  </a:lnTo>
                  <a:lnTo>
                    <a:pt x="8705" y="7764"/>
                  </a:lnTo>
                  <a:lnTo>
                    <a:pt x="8517" y="7646"/>
                  </a:lnTo>
                  <a:lnTo>
                    <a:pt x="8305" y="7576"/>
                  </a:lnTo>
                  <a:lnTo>
                    <a:pt x="8093" y="7505"/>
                  </a:lnTo>
                  <a:lnTo>
                    <a:pt x="7882" y="7481"/>
                  </a:lnTo>
                  <a:lnTo>
                    <a:pt x="7670" y="7458"/>
                  </a:lnTo>
                  <a:lnTo>
                    <a:pt x="7670" y="7458"/>
                  </a:lnTo>
                  <a:lnTo>
                    <a:pt x="7482" y="7481"/>
                  </a:lnTo>
                  <a:lnTo>
                    <a:pt x="7317" y="7505"/>
                  </a:lnTo>
                  <a:lnTo>
                    <a:pt x="7152" y="7528"/>
                  </a:lnTo>
                  <a:lnTo>
                    <a:pt x="6988" y="7576"/>
                  </a:lnTo>
                  <a:lnTo>
                    <a:pt x="6847" y="7646"/>
                  </a:lnTo>
                  <a:lnTo>
                    <a:pt x="6682" y="7740"/>
                  </a:lnTo>
                  <a:lnTo>
                    <a:pt x="6541" y="7834"/>
                  </a:lnTo>
                  <a:lnTo>
                    <a:pt x="6400" y="7928"/>
                  </a:lnTo>
                  <a:lnTo>
                    <a:pt x="6400" y="7928"/>
                  </a:lnTo>
                  <a:lnTo>
                    <a:pt x="6211" y="8117"/>
                  </a:lnTo>
                  <a:lnTo>
                    <a:pt x="6047" y="8305"/>
                  </a:lnTo>
                  <a:lnTo>
                    <a:pt x="5906" y="8516"/>
                  </a:lnTo>
                  <a:lnTo>
                    <a:pt x="5764" y="8752"/>
                  </a:lnTo>
                  <a:lnTo>
                    <a:pt x="5764" y="8752"/>
                  </a:lnTo>
                  <a:lnTo>
                    <a:pt x="5459" y="7881"/>
                  </a:lnTo>
                  <a:lnTo>
                    <a:pt x="5176" y="7011"/>
                  </a:lnTo>
                  <a:lnTo>
                    <a:pt x="4965" y="6117"/>
                  </a:lnTo>
                  <a:lnTo>
                    <a:pt x="4800" y="5223"/>
                  </a:lnTo>
                  <a:lnTo>
                    <a:pt x="4800" y="5223"/>
                  </a:lnTo>
                  <a:lnTo>
                    <a:pt x="5153" y="4988"/>
                  </a:lnTo>
                  <a:lnTo>
                    <a:pt x="5482" y="4753"/>
                  </a:lnTo>
                  <a:lnTo>
                    <a:pt x="5788" y="4494"/>
                  </a:lnTo>
                  <a:lnTo>
                    <a:pt x="6070" y="4212"/>
                  </a:lnTo>
                  <a:lnTo>
                    <a:pt x="6329" y="3906"/>
                  </a:lnTo>
                  <a:lnTo>
                    <a:pt x="6541" y="3600"/>
                  </a:lnTo>
                  <a:lnTo>
                    <a:pt x="6729" y="3247"/>
                  </a:lnTo>
                  <a:lnTo>
                    <a:pt x="6894" y="2918"/>
                  </a:lnTo>
                  <a:lnTo>
                    <a:pt x="6894" y="2918"/>
                  </a:lnTo>
                  <a:lnTo>
                    <a:pt x="6988" y="2659"/>
                  </a:lnTo>
                  <a:lnTo>
                    <a:pt x="7035" y="2400"/>
                  </a:lnTo>
                  <a:lnTo>
                    <a:pt x="7058" y="2165"/>
                  </a:lnTo>
                  <a:lnTo>
                    <a:pt x="7058" y="1906"/>
                  </a:lnTo>
                  <a:lnTo>
                    <a:pt x="7011" y="1671"/>
                  </a:lnTo>
                  <a:lnTo>
                    <a:pt x="6941" y="1412"/>
                  </a:lnTo>
                  <a:lnTo>
                    <a:pt x="6847" y="1200"/>
                  </a:lnTo>
                  <a:lnTo>
                    <a:pt x="6729" y="965"/>
                  </a:lnTo>
                  <a:lnTo>
                    <a:pt x="6729" y="965"/>
                  </a:lnTo>
                  <a:lnTo>
                    <a:pt x="6564" y="753"/>
                  </a:lnTo>
                  <a:lnTo>
                    <a:pt x="6376" y="565"/>
                  </a:lnTo>
                  <a:lnTo>
                    <a:pt x="6164" y="401"/>
                  </a:lnTo>
                  <a:lnTo>
                    <a:pt x="5953" y="259"/>
                  </a:lnTo>
                  <a:lnTo>
                    <a:pt x="5717" y="142"/>
                  </a:lnTo>
                  <a:lnTo>
                    <a:pt x="5459" y="71"/>
                  </a:lnTo>
                  <a:lnTo>
                    <a:pt x="5223" y="24"/>
                  </a:lnTo>
                  <a:lnTo>
                    <a:pt x="4965" y="1"/>
                  </a:lnTo>
                  <a:lnTo>
                    <a:pt x="4965" y="1"/>
                  </a:lnTo>
                  <a:lnTo>
                    <a:pt x="4965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1" name="Google Shape;1061;p30"/>
            <p:cNvSpPr/>
            <p:nvPr/>
          </p:nvSpPr>
          <p:spPr>
            <a:xfrm>
              <a:off x="3942340" y="4652860"/>
              <a:ext cx="309373" cy="205790"/>
            </a:xfrm>
            <a:custGeom>
              <a:rect b="b" l="l" r="r" t="t"/>
              <a:pathLst>
                <a:path extrusionOk="0" h="6729" w="10116">
                  <a:moveTo>
                    <a:pt x="6305" y="0"/>
                  </a:moveTo>
                  <a:lnTo>
                    <a:pt x="6046" y="24"/>
                  </a:lnTo>
                  <a:lnTo>
                    <a:pt x="5788" y="94"/>
                  </a:lnTo>
                  <a:lnTo>
                    <a:pt x="5529" y="165"/>
                  </a:lnTo>
                  <a:lnTo>
                    <a:pt x="5294" y="235"/>
                  </a:lnTo>
                  <a:lnTo>
                    <a:pt x="5082" y="353"/>
                  </a:lnTo>
                  <a:lnTo>
                    <a:pt x="4847" y="471"/>
                  </a:lnTo>
                  <a:lnTo>
                    <a:pt x="4635" y="612"/>
                  </a:lnTo>
                  <a:lnTo>
                    <a:pt x="4447" y="776"/>
                  </a:lnTo>
                  <a:lnTo>
                    <a:pt x="4258" y="941"/>
                  </a:lnTo>
                  <a:lnTo>
                    <a:pt x="4094" y="1129"/>
                  </a:lnTo>
                  <a:lnTo>
                    <a:pt x="3953" y="1317"/>
                  </a:lnTo>
                  <a:lnTo>
                    <a:pt x="3811" y="1529"/>
                  </a:lnTo>
                  <a:lnTo>
                    <a:pt x="3670" y="1741"/>
                  </a:lnTo>
                  <a:lnTo>
                    <a:pt x="3576" y="1976"/>
                  </a:lnTo>
                  <a:lnTo>
                    <a:pt x="3482" y="2211"/>
                  </a:lnTo>
                  <a:lnTo>
                    <a:pt x="3294" y="2141"/>
                  </a:lnTo>
                  <a:lnTo>
                    <a:pt x="3082" y="2094"/>
                  </a:lnTo>
                  <a:lnTo>
                    <a:pt x="2894" y="2070"/>
                  </a:lnTo>
                  <a:lnTo>
                    <a:pt x="2682" y="2047"/>
                  </a:lnTo>
                  <a:lnTo>
                    <a:pt x="2447" y="2070"/>
                  </a:lnTo>
                  <a:lnTo>
                    <a:pt x="2235" y="2094"/>
                  </a:lnTo>
                  <a:lnTo>
                    <a:pt x="2000" y="2164"/>
                  </a:lnTo>
                  <a:lnTo>
                    <a:pt x="1812" y="2235"/>
                  </a:lnTo>
                  <a:lnTo>
                    <a:pt x="1600" y="2329"/>
                  </a:lnTo>
                  <a:lnTo>
                    <a:pt x="1436" y="2447"/>
                  </a:lnTo>
                  <a:lnTo>
                    <a:pt x="1247" y="2564"/>
                  </a:lnTo>
                  <a:lnTo>
                    <a:pt x="1106" y="2705"/>
                  </a:lnTo>
                  <a:lnTo>
                    <a:pt x="942" y="2870"/>
                  </a:lnTo>
                  <a:lnTo>
                    <a:pt x="824" y="3035"/>
                  </a:lnTo>
                  <a:lnTo>
                    <a:pt x="706" y="3223"/>
                  </a:lnTo>
                  <a:lnTo>
                    <a:pt x="612" y="3411"/>
                  </a:lnTo>
                  <a:lnTo>
                    <a:pt x="542" y="3623"/>
                  </a:lnTo>
                  <a:lnTo>
                    <a:pt x="495" y="3835"/>
                  </a:lnTo>
                  <a:lnTo>
                    <a:pt x="448" y="4070"/>
                  </a:lnTo>
                  <a:lnTo>
                    <a:pt x="448" y="4282"/>
                  </a:lnTo>
                  <a:lnTo>
                    <a:pt x="471" y="4564"/>
                  </a:lnTo>
                  <a:lnTo>
                    <a:pt x="518" y="4846"/>
                  </a:lnTo>
                  <a:lnTo>
                    <a:pt x="400" y="4917"/>
                  </a:lnTo>
                  <a:lnTo>
                    <a:pt x="306" y="5011"/>
                  </a:lnTo>
                  <a:lnTo>
                    <a:pt x="212" y="5105"/>
                  </a:lnTo>
                  <a:lnTo>
                    <a:pt x="142" y="5199"/>
                  </a:lnTo>
                  <a:lnTo>
                    <a:pt x="95" y="5317"/>
                  </a:lnTo>
                  <a:lnTo>
                    <a:pt x="48" y="5458"/>
                  </a:lnTo>
                  <a:lnTo>
                    <a:pt x="24" y="5575"/>
                  </a:lnTo>
                  <a:lnTo>
                    <a:pt x="1" y="5717"/>
                  </a:lnTo>
                  <a:lnTo>
                    <a:pt x="24" y="5928"/>
                  </a:lnTo>
                  <a:lnTo>
                    <a:pt x="95" y="6116"/>
                  </a:lnTo>
                  <a:lnTo>
                    <a:pt x="189" y="6281"/>
                  </a:lnTo>
                  <a:lnTo>
                    <a:pt x="306" y="6422"/>
                  </a:lnTo>
                  <a:lnTo>
                    <a:pt x="448" y="6563"/>
                  </a:lnTo>
                  <a:lnTo>
                    <a:pt x="612" y="6658"/>
                  </a:lnTo>
                  <a:lnTo>
                    <a:pt x="800" y="6705"/>
                  </a:lnTo>
                  <a:lnTo>
                    <a:pt x="1012" y="6728"/>
                  </a:lnTo>
                  <a:lnTo>
                    <a:pt x="9104" y="6728"/>
                  </a:lnTo>
                  <a:lnTo>
                    <a:pt x="9316" y="6705"/>
                  </a:lnTo>
                  <a:lnTo>
                    <a:pt x="9504" y="6658"/>
                  </a:lnTo>
                  <a:lnTo>
                    <a:pt x="9669" y="6563"/>
                  </a:lnTo>
                  <a:lnTo>
                    <a:pt x="9810" y="6422"/>
                  </a:lnTo>
                  <a:lnTo>
                    <a:pt x="9951" y="6281"/>
                  </a:lnTo>
                  <a:lnTo>
                    <a:pt x="10045" y="6116"/>
                  </a:lnTo>
                  <a:lnTo>
                    <a:pt x="10092" y="5928"/>
                  </a:lnTo>
                  <a:lnTo>
                    <a:pt x="10116" y="5717"/>
                  </a:lnTo>
                  <a:lnTo>
                    <a:pt x="10092" y="5552"/>
                  </a:lnTo>
                  <a:lnTo>
                    <a:pt x="10069" y="5411"/>
                  </a:lnTo>
                  <a:lnTo>
                    <a:pt x="9998" y="5270"/>
                  </a:lnTo>
                  <a:lnTo>
                    <a:pt x="9928" y="5128"/>
                  </a:lnTo>
                  <a:lnTo>
                    <a:pt x="9834" y="5034"/>
                  </a:lnTo>
                  <a:lnTo>
                    <a:pt x="9716" y="4917"/>
                  </a:lnTo>
                  <a:lnTo>
                    <a:pt x="9598" y="4846"/>
                  </a:lnTo>
                  <a:lnTo>
                    <a:pt x="9457" y="4776"/>
                  </a:lnTo>
                  <a:lnTo>
                    <a:pt x="9622" y="4423"/>
                  </a:lnTo>
                  <a:lnTo>
                    <a:pt x="9740" y="4046"/>
                  </a:lnTo>
                  <a:lnTo>
                    <a:pt x="9810" y="3670"/>
                  </a:lnTo>
                  <a:lnTo>
                    <a:pt x="9834" y="3246"/>
                  </a:lnTo>
                  <a:lnTo>
                    <a:pt x="9810" y="2917"/>
                  </a:lnTo>
                  <a:lnTo>
                    <a:pt x="9763" y="2588"/>
                  </a:lnTo>
                  <a:lnTo>
                    <a:pt x="9693" y="2282"/>
                  </a:lnTo>
                  <a:lnTo>
                    <a:pt x="9575" y="1976"/>
                  </a:lnTo>
                  <a:lnTo>
                    <a:pt x="9434" y="1694"/>
                  </a:lnTo>
                  <a:lnTo>
                    <a:pt x="9269" y="1435"/>
                  </a:lnTo>
                  <a:lnTo>
                    <a:pt x="9081" y="1176"/>
                  </a:lnTo>
                  <a:lnTo>
                    <a:pt x="8869" y="941"/>
                  </a:lnTo>
                  <a:lnTo>
                    <a:pt x="8634" y="729"/>
                  </a:lnTo>
                  <a:lnTo>
                    <a:pt x="8399" y="541"/>
                  </a:lnTo>
                  <a:lnTo>
                    <a:pt x="8116" y="377"/>
                  </a:lnTo>
                  <a:lnTo>
                    <a:pt x="7834" y="259"/>
                  </a:lnTo>
                  <a:lnTo>
                    <a:pt x="7528" y="141"/>
                  </a:lnTo>
                  <a:lnTo>
                    <a:pt x="7223" y="47"/>
                  </a:lnTo>
                  <a:lnTo>
                    <a:pt x="6893" y="0"/>
                  </a:lnTo>
                  <a:close/>
                </a:path>
              </a:pathLst>
            </a:custGeom>
            <a:solidFill>
              <a:srgbClr val="FE7D5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2" name="Google Shape;1062;p30"/>
            <p:cNvSpPr/>
            <p:nvPr/>
          </p:nvSpPr>
          <p:spPr>
            <a:xfrm>
              <a:off x="3942340" y="4803932"/>
              <a:ext cx="309373" cy="54712"/>
            </a:xfrm>
            <a:custGeom>
              <a:rect b="b" l="l" r="r" t="t"/>
              <a:pathLst>
                <a:path extrusionOk="0" h="1789" w="10116">
                  <a:moveTo>
                    <a:pt x="377" y="0"/>
                  </a:moveTo>
                  <a:lnTo>
                    <a:pt x="212" y="165"/>
                  </a:lnTo>
                  <a:lnTo>
                    <a:pt x="95" y="353"/>
                  </a:lnTo>
                  <a:lnTo>
                    <a:pt x="24" y="541"/>
                  </a:lnTo>
                  <a:lnTo>
                    <a:pt x="1" y="777"/>
                  </a:lnTo>
                  <a:lnTo>
                    <a:pt x="24" y="988"/>
                  </a:lnTo>
                  <a:lnTo>
                    <a:pt x="95" y="1176"/>
                  </a:lnTo>
                  <a:lnTo>
                    <a:pt x="189" y="1341"/>
                  </a:lnTo>
                  <a:lnTo>
                    <a:pt x="306" y="1482"/>
                  </a:lnTo>
                  <a:lnTo>
                    <a:pt x="448" y="1623"/>
                  </a:lnTo>
                  <a:lnTo>
                    <a:pt x="612" y="1718"/>
                  </a:lnTo>
                  <a:lnTo>
                    <a:pt x="800" y="1765"/>
                  </a:lnTo>
                  <a:lnTo>
                    <a:pt x="1012" y="1788"/>
                  </a:lnTo>
                  <a:lnTo>
                    <a:pt x="9104" y="1788"/>
                  </a:lnTo>
                  <a:lnTo>
                    <a:pt x="9316" y="1765"/>
                  </a:lnTo>
                  <a:lnTo>
                    <a:pt x="9504" y="1718"/>
                  </a:lnTo>
                  <a:lnTo>
                    <a:pt x="9669" y="1623"/>
                  </a:lnTo>
                  <a:lnTo>
                    <a:pt x="9810" y="1482"/>
                  </a:lnTo>
                  <a:lnTo>
                    <a:pt x="9951" y="1341"/>
                  </a:lnTo>
                  <a:lnTo>
                    <a:pt x="10045" y="1176"/>
                  </a:lnTo>
                  <a:lnTo>
                    <a:pt x="10092" y="988"/>
                  </a:lnTo>
                  <a:lnTo>
                    <a:pt x="10116" y="777"/>
                  </a:lnTo>
                  <a:lnTo>
                    <a:pt x="10092" y="541"/>
                  </a:lnTo>
                  <a:lnTo>
                    <a:pt x="10022" y="353"/>
                  </a:lnTo>
                  <a:lnTo>
                    <a:pt x="9904" y="165"/>
                  </a:lnTo>
                  <a:lnTo>
                    <a:pt x="9740" y="0"/>
                  </a:lnTo>
                  <a:lnTo>
                    <a:pt x="9598" y="94"/>
                  </a:lnTo>
                  <a:lnTo>
                    <a:pt x="9457" y="165"/>
                  </a:lnTo>
                  <a:lnTo>
                    <a:pt x="9293" y="212"/>
                  </a:lnTo>
                  <a:lnTo>
                    <a:pt x="9104" y="235"/>
                  </a:lnTo>
                  <a:lnTo>
                    <a:pt x="1012" y="235"/>
                  </a:lnTo>
                  <a:lnTo>
                    <a:pt x="824" y="212"/>
                  </a:lnTo>
                  <a:lnTo>
                    <a:pt x="659" y="165"/>
                  </a:lnTo>
                  <a:lnTo>
                    <a:pt x="518" y="94"/>
                  </a:lnTo>
                  <a:lnTo>
                    <a:pt x="377" y="0"/>
                  </a:lnTo>
                  <a:close/>
                </a:path>
              </a:pathLst>
            </a:custGeom>
            <a:solidFill>
              <a:srgbClr val="F465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3" name="Google Shape;1063;p30"/>
            <p:cNvSpPr/>
            <p:nvPr/>
          </p:nvSpPr>
          <p:spPr>
            <a:xfrm>
              <a:off x="3919312" y="4629098"/>
              <a:ext cx="355430" cy="252550"/>
            </a:xfrm>
            <a:custGeom>
              <a:rect b="b" l="l" r="r" t="t"/>
              <a:pathLst>
                <a:path extrusionOk="0" h="8258" w="11622">
                  <a:moveTo>
                    <a:pt x="7646" y="777"/>
                  </a:moveTo>
                  <a:lnTo>
                    <a:pt x="7976" y="824"/>
                  </a:lnTo>
                  <a:lnTo>
                    <a:pt x="8281" y="918"/>
                  </a:lnTo>
                  <a:lnTo>
                    <a:pt x="8587" y="1036"/>
                  </a:lnTo>
                  <a:lnTo>
                    <a:pt x="8869" y="1154"/>
                  </a:lnTo>
                  <a:lnTo>
                    <a:pt x="9152" y="1318"/>
                  </a:lnTo>
                  <a:lnTo>
                    <a:pt x="9387" y="1506"/>
                  </a:lnTo>
                  <a:lnTo>
                    <a:pt x="9622" y="1718"/>
                  </a:lnTo>
                  <a:lnTo>
                    <a:pt x="9834" y="1953"/>
                  </a:lnTo>
                  <a:lnTo>
                    <a:pt x="10022" y="2212"/>
                  </a:lnTo>
                  <a:lnTo>
                    <a:pt x="10187" y="2471"/>
                  </a:lnTo>
                  <a:lnTo>
                    <a:pt x="10328" y="2753"/>
                  </a:lnTo>
                  <a:lnTo>
                    <a:pt x="10446" y="3059"/>
                  </a:lnTo>
                  <a:lnTo>
                    <a:pt x="10516" y="3365"/>
                  </a:lnTo>
                  <a:lnTo>
                    <a:pt x="10563" y="3694"/>
                  </a:lnTo>
                  <a:lnTo>
                    <a:pt x="10587" y="4023"/>
                  </a:lnTo>
                  <a:lnTo>
                    <a:pt x="10563" y="4447"/>
                  </a:lnTo>
                  <a:lnTo>
                    <a:pt x="10493" y="4823"/>
                  </a:lnTo>
                  <a:lnTo>
                    <a:pt x="10375" y="5200"/>
                  </a:lnTo>
                  <a:lnTo>
                    <a:pt x="10210" y="5553"/>
                  </a:lnTo>
                  <a:lnTo>
                    <a:pt x="10351" y="5623"/>
                  </a:lnTo>
                  <a:lnTo>
                    <a:pt x="10469" y="5694"/>
                  </a:lnTo>
                  <a:lnTo>
                    <a:pt x="10587" y="5811"/>
                  </a:lnTo>
                  <a:lnTo>
                    <a:pt x="10681" y="5905"/>
                  </a:lnTo>
                  <a:lnTo>
                    <a:pt x="10751" y="6047"/>
                  </a:lnTo>
                  <a:lnTo>
                    <a:pt x="10822" y="6188"/>
                  </a:lnTo>
                  <a:lnTo>
                    <a:pt x="10845" y="6329"/>
                  </a:lnTo>
                  <a:lnTo>
                    <a:pt x="10869" y="6494"/>
                  </a:lnTo>
                  <a:lnTo>
                    <a:pt x="10845" y="6705"/>
                  </a:lnTo>
                  <a:lnTo>
                    <a:pt x="10798" y="6893"/>
                  </a:lnTo>
                  <a:lnTo>
                    <a:pt x="10704" y="7058"/>
                  </a:lnTo>
                  <a:lnTo>
                    <a:pt x="10563" y="7199"/>
                  </a:lnTo>
                  <a:lnTo>
                    <a:pt x="10422" y="7340"/>
                  </a:lnTo>
                  <a:lnTo>
                    <a:pt x="10257" y="7435"/>
                  </a:lnTo>
                  <a:lnTo>
                    <a:pt x="10069" y="7482"/>
                  </a:lnTo>
                  <a:lnTo>
                    <a:pt x="9857" y="7505"/>
                  </a:lnTo>
                  <a:lnTo>
                    <a:pt x="1765" y="7505"/>
                  </a:lnTo>
                  <a:lnTo>
                    <a:pt x="1553" y="7482"/>
                  </a:lnTo>
                  <a:lnTo>
                    <a:pt x="1365" y="7435"/>
                  </a:lnTo>
                  <a:lnTo>
                    <a:pt x="1201" y="7340"/>
                  </a:lnTo>
                  <a:lnTo>
                    <a:pt x="1059" y="7199"/>
                  </a:lnTo>
                  <a:lnTo>
                    <a:pt x="942" y="7058"/>
                  </a:lnTo>
                  <a:lnTo>
                    <a:pt x="848" y="6893"/>
                  </a:lnTo>
                  <a:lnTo>
                    <a:pt x="777" y="6705"/>
                  </a:lnTo>
                  <a:lnTo>
                    <a:pt x="754" y="6494"/>
                  </a:lnTo>
                  <a:lnTo>
                    <a:pt x="777" y="6352"/>
                  </a:lnTo>
                  <a:lnTo>
                    <a:pt x="801" y="6235"/>
                  </a:lnTo>
                  <a:lnTo>
                    <a:pt x="848" y="6094"/>
                  </a:lnTo>
                  <a:lnTo>
                    <a:pt x="895" y="5976"/>
                  </a:lnTo>
                  <a:lnTo>
                    <a:pt x="965" y="5882"/>
                  </a:lnTo>
                  <a:lnTo>
                    <a:pt x="1059" y="5788"/>
                  </a:lnTo>
                  <a:lnTo>
                    <a:pt x="1153" y="5694"/>
                  </a:lnTo>
                  <a:lnTo>
                    <a:pt x="1271" y="5623"/>
                  </a:lnTo>
                  <a:lnTo>
                    <a:pt x="1224" y="5341"/>
                  </a:lnTo>
                  <a:lnTo>
                    <a:pt x="1201" y="5059"/>
                  </a:lnTo>
                  <a:lnTo>
                    <a:pt x="1201" y="4847"/>
                  </a:lnTo>
                  <a:lnTo>
                    <a:pt x="1248" y="4612"/>
                  </a:lnTo>
                  <a:lnTo>
                    <a:pt x="1295" y="4400"/>
                  </a:lnTo>
                  <a:lnTo>
                    <a:pt x="1365" y="4188"/>
                  </a:lnTo>
                  <a:lnTo>
                    <a:pt x="1459" y="4000"/>
                  </a:lnTo>
                  <a:lnTo>
                    <a:pt x="1577" y="3812"/>
                  </a:lnTo>
                  <a:lnTo>
                    <a:pt x="1695" y="3647"/>
                  </a:lnTo>
                  <a:lnTo>
                    <a:pt x="1859" y="3482"/>
                  </a:lnTo>
                  <a:lnTo>
                    <a:pt x="2000" y="3341"/>
                  </a:lnTo>
                  <a:lnTo>
                    <a:pt x="2189" y="3224"/>
                  </a:lnTo>
                  <a:lnTo>
                    <a:pt x="2353" y="3106"/>
                  </a:lnTo>
                  <a:lnTo>
                    <a:pt x="2565" y="3012"/>
                  </a:lnTo>
                  <a:lnTo>
                    <a:pt x="2753" y="2941"/>
                  </a:lnTo>
                  <a:lnTo>
                    <a:pt x="2988" y="2871"/>
                  </a:lnTo>
                  <a:lnTo>
                    <a:pt x="3200" y="2847"/>
                  </a:lnTo>
                  <a:lnTo>
                    <a:pt x="3435" y="2824"/>
                  </a:lnTo>
                  <a:lnTo>
                    <a:pt x="3647" y="2847"/>
                  </a:lnTo>
                  <a:lnTo>
                    <a:pt x="3835" y="2871"/>
                  </a:lnTo>
                  <a:lnTo>
                    <a:pt x="4047" y="2918"/>
                  </a:lnTo>
                  <a:lnTo>
                    <a:pt x="4235" y="2988"/>
                  </a:lnTo>
                  <a:lnTo>
                    <a:pt x="4329" y="2753"/>
                  </a:lnTo>
                  <a:lnTo>
                    <a:pt x="4423" y="2518"/>
                  </a:lnTo>
                  <a:lnTo>
                    <a:pt x="4564" y="2306"/>
                  </a:lnTo>
                  <a:lnTo>
                    <a:pt x="4706" y="2094"/>
                  </a:lnTo>
                  <a:lnTo>
                    <a:pt x="4847" y="1906"/>
                  </a:lnTo>
                  <a:lnTo>
                    <a:pt x="5011" y="1718"/>
                  </a:lnTo>
                  <a:lnTo>
                    <a:pt x="5200" y="1553"/>
                  </a:lnTo>
                  <a:lnTo>
                    <a:pt x="5388" y="1389"/>
                  </a:lnTo>
                  <a:lnTo>
                    <a:pt x="5600" y="1248"/>
                  </a:lnTo>
                  <a:lnTo>
                    <a:pt x="5835" y="1130"/>
                  </a:lnTo>
                  <a:lnTo>
                    <a:pt x="6047" y="1012"/>
                  </a:lnTo>
                  <a:lnTo>
                    <a:pt x="6282" y="942"/>
                  </a:lnTo>
                  <a:lnTo>
                    <a:pt x="6541" y="871"/>
                  </a:lnTo>
                  <a:lnTo>
                    <a:pt x="6799" y="801"/>
                  </a:lnTo>
                  <a:lnTo>
                    <a:pt x="7058" y="777"/>
                  </a:lnTo>
                  <a:close/>
                  <a:moveTo>
                    <a:pt x="7317" y="1"/>
                  </a:moveTo>
                  <a:lnTo>
                    <a:pt x="7035" y="24"/>
                  </a:lnTo>
                  <a:lnTo>
                    <a:pt x="6776" y="48"/>
                  </a:lnTo>
                  <a:lnTo>
                    <a:pt x="6493" y="95"/>
                  </a:lnTo>
                  <a:lnTo>
                    <a:pt x="6235" y="165"/>
                  </a:lnTo>
                  <a:lnTo>
                    <a:pt x="5976" y="236"/>
                  </a:lnTo>
                  <a:lnTo>
                    <a:pt x="5741" y="330"/>
                  </a:lnTo>
                  <a:lnTo>
                    <a:pt x="5482" y="448"/>
                  </a:lnTo>
                  <a:lnTo>
                    <a:pt x="5270" y="565"/>
                  </a:lnTo>
                  <a:lnTo>
                    <a:pt x="5035" y="707"/>
                  </a:lnTo>
                  <a:lnTo>
                    <a:pt x="4823" y="871"/>
                  </a:lnTo>
                  <a:lnTo>
                    <a:pt x="4612" y="1036"/>
                  </a:lnTo>
                  <a:lnTo>
                    <a:pt x="4423" y="1224"/>
                  </a:lnTo>
                  <a:lnTo>
                    <a:pt x="4259" y="1436"/>
                  </a:lnTo>
                  <a:lnTo>
                    <a:pt x="4094" y="1648"/>
                  </a:lnTo>
                  <a:lnTo>
                    <a:pt x="3929" y="1859"/>
                  </a:lnTo>
                  <a:lnTo>
                    <a:pt x="3788" y="2094"/>
                  </a:lnTo>
                  <a:lnTo>
                    <a:pt x="3435" y="2071"/>
                  </a:lnTo>
                  <a:lnTo>
                    <a:pt x="3130" y="2094"/>
                  </a:lnTo>
                  <a:lnTo>
                    <a:pt x="2824" y="2142"/>
                  </a:lnTo>
                  <a:lnTo>
                    <a:pt x="2541" y="2212"/>
                  </a:lnTo>
                  <a:lnTo>
                    <a:pt x="2259" y="2306"/>
                  </a:lnTo>
                  <a:lnTo>
                    <a:pt x="2000" y="2424"/>
                  </a:lnTo>
                  <a:lnTo>
                    <a:pt x="1765" y="2589"/>
                  </a:lnTo>
                  <a:lnTo>
                    <a:pt x="1530" y="2753"/>
                  </a:lnTo>
                  <a:lnTo>
                    <a:pt x="1318" y="2941"/>
                  </a:lnTo>
                  <a:lnTo>
                    <a:pt x="1106" y="3153"/>
                  </a:lnTo>
                  <a:lnTo>
                    <a:pt x="942" y="3388"/>
                  </a:lnTo>
                  <a:lnTo>
                    <a:pt x="801" y="3647"/>
                  </a:lnTo>
                  <a:lnTo>
                    <a:pt x="659" y="3906"/>
                  </a:lnTo>
                  <a:lnTo>
                    <a:pt x="565" y="4165"/>
                  </a:lnTo>
                  <a:lnTo>
                    <a:pt x="495" y="4470"/>
                  </a:lnTo>
                  <a:lnTo>
                    <a:pt x="448" y="4753"/>
                  </a:lnTo>
                  <a:lnTo>
                    <a:pt x="424" y="5059"/>
                  </a:lnTo>
                  <a:lnTo>
                    <a:pt x="448" y="5317"/>
                  </a:lnTo>
                  <a:lnTo>
                    <a:pt x="354" y="5458"/>
                  </a:lnTo>
                  <a:lnTo>
                    <a:pt x="260" y="5576"/>
                  </a:lnTo>
                  <a:lnTo>
                    <a:pt x="189" y="5717"/>
                  </a:lnTo>
                  <a:lnTo>
                    <a:pt x="118" y="5858"/>
                  </a:lnTo>
                  <a:lnTo>
                    <a:pt x="71" y="6023"/>
                  </a:lnTo>
                  <a:lnTo>
                    <a:pt x="24" y="6164"/>
                  </a:lnTo>
                  <a:lnTo>
                    <a:pt x="1" y="6329"/>
                  </a:lnTo>
                  <a:lnTo>
                    <a:pt x="1" y="6494"/>
                  </a:lnTo>
                  <a:lnTo>
                    <a:pt x="1" y="6682"/>
                  </a:lnTo>
                  <a:lnTo>
                    <a:pt x="24" y="6846"/>
                  </a:lnTo>
                  <a:lnTo>
                    <a:pt x="71" y="7035"/>
                  </a:lnTo>
                  <a:lnTo>
                    <a:pt x="142" y="7176"/>
                  </a:lnTo>
                  <a:lnTo>
                    <a:pt x="212" y="7340"/>
                  </a:lnTo>
                  <a:lnTo>
                    <a:pt x="307" y="7482"/>
                  </a:lnTo>
                  <a:lnTo>
                    <a:pt x="401" y="7623"/>
                  </a:lnTo>
                  <a:lnTo>
                    <a:pt x="518" y="7740"/>
                  </a:lnTo>
                  <a:lnTo>
                    <a:pt x="636" y="7858"/>
                  </a:lnTo>
                  <a:lnTo>
                    <a:pt x="777" y="7952"/>
                  </a:lnTo>
                  <a:lnTo>
                    <a:pt x="918" y="8046"/>
                  </a:lnTo>
                  <a:lnTo>
                    <a:pt x="1083" y="8117"/>
                  </a:lnTo>
                  <a:lnTo>
                    <a:pt x="1248" y="8187"/>
                  </a:lnTo>
                  <a:lnTo>
                    <a:pt x="1412" y="8234"/>
                  </a:lnTo>
                  <a:lnTo>
                    <a:pt x="1577" y="8258"/>
                  </a:lnTo>
                  <a:lnTo>
                    <a:pt x="10046" y="8258"/>
                  </a:lnTo>
                  <a:lnTo>
                    <a:pt x="10210" y="8234"/>
                  </a:lnTo>
                  <a:lnTo>
                    <a:pt x="10375" y="8187"/>
                  </a:lnTo>
                  <a:lnTo>
                    <a:pt x="10540" y="8117"/>
                  </a:lnTo>
                  <a:lnTo>
                    <a:pt x="10704" y="8046"/>
                  </a:lnTo>
                  <a:lnTo>
                    <a:pt x="10845" y="7952"/>
                  </a:lnTo>
                  <a:lnTo>
                    <a:pt x="10987" y="7858"/>
                  </a:lnTo>
                  <a:lnTo>
                    <a:pt x="11104" y="7740"/>
                  </a:lnTo>
                  <a:lnTo>
                    <a:pt x="11222" y="7623"/>
                  </a:lnTo>
                  <a:lnTo>
                    <a:pt x="11316" y="7482"/>
                  </a:lnTo>
                  <a:lnTo>
                    <a:pt x="11410" y="7340"/>
                  </a:lnTo>
                  <a:lnTo>
                    <a:pt x="11481" y="7176"/>
                  </a:lnTo>
                  <a:lnTo>
                    <a:pt x="11551" y="7035"/>
                  </a:lnTo>
                  <a:lnTo>
                    <a:pt x="11598" y="6846"/>
                  </a:lnTo>
                  <a:lnTo>
                    <a:pt x="11622" y="6682"/>
                  </a:lnTo>
                  <a:lnTo>
                    <a:pt x="11622" y="6494"/>
                  </a:lnTo>
                  <a:lnTo>
                    <a:pt x="11622" y="6329"/>
                  </a:lnTo>
                  <a:lnTo>
                    <a:pt x="11598" y="6164"/>
                  </a:lnTo>
                  <a:lnTo>
                    <a:pt x="11551" y="6000"/>
                  </a:lnTo>
                  <a:lnTo>
                    <a:pt x="11504" y="5835"/>
                  </a:lnTo>
                  <a:lnTo>
                    <a:pt x="11434" y="5694"/>
                  </a:lnTo>
                  <a:lnTo>
                    <a:pt x="11339" y="5553"/>
                  </a:lnTo>
                  <a:lnTo>
                    <a:pt x="11245" y="5411"/>
                  </a:lnTo>
                  <a:lnTo>
                    <a:pt x="11151" y="5294"/>
                  </a:lnTo>
                  <a:lnTo>
                    <a:pt x="11222" y="4988"/>
                  </a:lnTo>
                  <a:lnTo>
                    <a:pt x="11292" y="4659"/>
                  </a:lnTo>
                  <a:lnTo>
                    <a:pt x="11339" y="4353"/>
                  </a:lnTo>
                  <a:lnTo>
                    <a:pt x="11339" y="4023"/>
                  </a:lnTo>
                  <a:lnTo>
                    <a:pt x="11316" y="3624"/>
                  </a:lnTo>
                  <a:lnTo>
                    <a:pt x="11269" y="3224"/>
                  </a:lnTo>
                  <a:lnTo>
                    <a:pt x="11151" y="2847"/>
                  </a:lnTo>
                  <a:lnTo>
                    <a:pt x="11034" y="2471"/>
                  </a:lnTo>
                  <a:lnTo>
                    <a:pt x="10869" y="2118"/>
                  </a:lnTo>
                  <a:lnTo>
                    <a:pt x="10657" y="1789"/>
                  </a:lnTo>
                  <a:lnTo>
                    <a:pt x="10422" y="1483"/>
                  </a:lnTo>
                  <a:lnTo>
                    <a:pt x="10163" y="1177"/>
                  </a:lnTo>
                  <a:lnTo>
                    <a:pt x="9881" y="918"/>
                  </a:lnTo>
                  <a:lnTo>
                    <a:pt x="9575" y="707"/>
                  </a:lnTo>
                  <a:lnTo>
                    <a:pt x="9246" y="495"/>
                  </a:lnTo>
                  <a:lnTo>
                    <a:pt x="8893" y="330"/>
                  </a:lnTo>
                  <a:lnTo>
                    <a:pt x="8517" y="189"/>
                  </a:lnTo>
                  <a:lnTo>
                    <a:pt x="8117" y="95"/>
                  </a:lnTo>
                  <a:lnTo>
                    <a:pt x="7740" y="24"/>
                  </a:lnTo>
                  <a:lnTo>
                    <a:pt x="7317" y="1"/>
                  </a:lnTo>
                  <a:close/>
                </a:path>
              </a:pathLst>
            </a:custGeom>
            <a:solidFill>
              <a:srgbClr val="5D5D6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4" name="Google Shape;1064;p30"/>
            <p:cNvSpPr/>
            <p:nvPr/>
          </p:nvSpPr>
          <p:spPr>
            <a:xfrm>
              <a:off x="3942340" y="4652860"/>
              <a:ext cx="309373" cy="205790"/>
            </a:xfrm>
            <a:custGeom>
              <a:rect b="b" l="l" r="r" t="t"/>
              <a:pathLst>
                <a:path extrusionOk="0" fill="none" h="6729" w="10116">
                  <a:moveTo>
                    <a:pt x="6564" y="0"/>
                  </a:moveTo>
                  <a:lnTo>
                    <a:pt x="6564" y="0"/>
                  </a:lnTo>
                  <a:lnTo>
                    <a:pt x="6893" y="0"/>
                  </a:lnTo>
                  <a:lnTo>
                    <a:pt x="7223" y="47"/>
                  </a:lnTo>
                  <a:lnTo>
                    <a:pt x="7528" y="141"/>
                  </a:lnTo>
                  <a:lnTo>
                    <a:pt x="7834" y="259"/>
                  </a:lnTo>
                  <a:lnTo>
                    <a:pt x="8116" y="377"/>
                  </a:lnTo>
                  <a:lnTo>
                    <a:pt x="8399" y="541"/>
                  </a:lnTo>
                  <a:lnTo>
                    <a:pt x="8634" y="729"/>
                  </a:lnTo>
                  <a:lnTo>
                    <a:pt x="8869" y="941"/>
                  </a:lnTo>
                  <a:lnTo>
                    <a:pt x="9081" y="1176"/>
                  </a:lnTo>
                  <a:lnTo>
                    <a:pt x="9269" y="1435"/>
                  </a:lnTo>
                  <a:lnTo>
                    <a:pt x="9434" y="1694"/>
                  </a:lnTo>
                  <a:lnTo>
                    <a:pt x="9575" y="1976"/>
                  </a:lnTo>
                  <a:lnTo>
                    <a:pt x="9693" y="2282"/>
                  </a:lnTo>
                  <a:lnTo>
                    <a:pt x="9763" y="2588"/>
                  </a:lnTo>
                  <a:lnTo>
                    <a:pt x="9810" y="2917"/>
                  </a:lnTo>
                  <a:lnTo>
                    <a:pt x="9834" y="3246"/>
                  </a:lnTo>
                  <a:lnTo>
                    <a:pt x="9834" y="3246"/>
                  </a:lnTo>
                  <a:lnTo>
                    <a:pt x="9810" y="3670"/>
                  </a:lnTo>
                  <a:lnTo>
                    <a:pt x="9740" y="4046"/>
                  </a:lnTo>
                  <a:lnTo>
                    <a:pt x="9622" y="4423"/>
                  </a:lnTo>
                  <a:lnTo>
                    <a:pt x="9457" y="4776"/>
                  </a:lnTo>
                  <a:lnTo>
                    <a:pt x="9457" y="4776"/>
                  </a:lnTo>
                  <a:lnTo>
                    <a:pt x="9598" y="4846"/>
                  </a:lnTo>
                  <a:lnTo>
                    <a:pt x="9716" y="4917"/>
                  </a:lnTo>
                  <a:lnTo>
                    <a:pt x="9834" y="5034"/>
                  </a:lnTo>
                  <a:lnTo>
                    <a:pt x="9928" y="5128"/>
                  </a:lnTo>
                  <a:lnTo>
                    <a:pt x="9998" y="5270"/>
                  </a:lnTo>
                  <a:lnTo>
                    <a:pt x="10069" y="5411"/>
                  </a:lnTo>
                  <a:lnTo>
                    <a:pt x="10092" y="5552"/>
                  </a:lnTo>
                  <a:lnTo>
                    <a:pt x="10116" y="5717"/>
                  </a:lnTo>
                  <a:lnTo>
                    <a:pt x="10116" y="5717"/>
                  </a:lnTo>
                  <a:lnTo>
                    <a:pt x="10092" y="5928"/>
                  </a:lnTo>
                  <a:lnTo>
                    <a:pt x="10045" y="6116"/>
                  </a:lnTo>
                  <a:lnTo>
                    <a:pt x="9951" y="6281"/>
                  </a:lnTo>
                  <a:lnTo>
                    <a:pt x="9810" y="6422"/>
                  </a:lnTo>
                  <a:lnTo>
                    <a:pt x="9669" y="6563"/>
                  </a:lnTo>
                  <a:lnTo>
                    <a:pt x="9504" y="6658"/>
                  </a:lnTo>
                  <a:lnTo>
                    <a:pt x="9316" y="6705"/>
                  </a:lnTo>
                  <a:lnTo>
                    <a:pt x="9104" y="6728"/>
                  </a:lnTo>
                  <a:lnTo>
                    <a:pt x="1012" y="6728"/>
                  </a:lnTo>
                  <a:lnTo>
                    <a:pt x="1012" y="6728"/>
                  </a:lnTo>
                  <a:lnTo>
                    <a:pt x="800" y="6705"/>
                  </a:lnTo>
                  <a:lnTo>
                    <a:pt x="612" y="6658"/>
                  </a:lnTo>
                  <a:lnTo>
                    <a:pt x="448" y="6563"/>
                  </a:lnTo>
                  <a:lnTo>
                    <a:pt x="306" y="6422"/>
                  </a:lnTo>
                  <a:lnTo>
                    <a:pt x="189" y="6281"/>
                  </a:lnTo>
                  <a:lnTo>
                    <a:pt x="95" y="6116"/>
                  </a:lnTo>
                  <a:lnTo>
                    <a:pt x="24" y="5928"/>
                  </a:lnTo>
                  <a:lnTo>
                    <a:pt x="1" y="5717"/>
                  </a:lnTo>
                  <a:lnTo>
                    <a:pt x="1" y="5717"/>
                  </a:lnTo>
                  <a:lnTo>
                    <a:pt x="24" y="5575"/>
                  </a:lnTo>
                  <a:lnTo>
                    <a:pt x="48" y="5458"/>
                  </a:lnTo>
                  <a:lnTo>
                    <a:pt x="95" y="5317"/>
                  </a:lnTo>
                  <a:lnTo>
                    <a:pt x="142" y="5199"/>
                  </a:lnTo>
                  <a:lnTo>
                    <a:pt x="212" y="5105"/>
                  </a:lnTo>
                  <a:lnTo>
                    <a:pt x="306" y="5011"/>
                  </a:lnTo>
                  <a:lnTo>
                    <a:pt x="400" y="4917"/>
                  </a:lnTo>
                  <a:lnTo>
                    <a:pt x="518" y="4846"/>
                  </a:lnTo>
                  <a:lnTo>
                    <a:pt x="518" y="4846"/>
                  </a:lnTo>
                  <a:lnTo>
                    <a:pt x="471" y="4564"/>
                  </a:lnTo>
                  <a:lnTo>
                    <a:pt x="448" y="4282"/>
                  </a:lnTo>
                  <a:lnTo>
                    <a:pt x="448" y="4282"/>
                  </a:lnTo>
                  <a:lnTo>
                    <a:pt x="448" y="4070"/>
                  </a:lnTo>
                  <a:lnTo>
                    <a:pt x="495" y="3835"/>
                  </a:lnTo>
                  <a:lnTo>
                    <a:pt x="542" y="3623"/>
                  </a:lnTo>
                  <a:lnTo>
                    <a:pt x="612" y="3411"/>
                  </a:lnTo>
                  <a:lnTo>
                    <a:pt x="706" y="3223"/>
                  </a:lnTo>
                  <a:lnTo>
                    <a:pt x="824" y="3035"/>
                  </a:lnTo>
                  <a:lnTo>
                    <a:pt x="942" y="2870"/>
                  </a:lnTo>
                  <a:lnTo>
                    <a:pt x="1106" y="2705"/>
                  </a:lnTo>
                  <a:lnTo>
                    <a:pt x="1247" y="2564"/>
                  </a:lnTo>
                  <a:lnTo>
                    <a:pt x="1436" y="2447"/>
                  </a:lnTo>
                  <a:lnTo>
                    <a:pt x="1600" y="2329"/>
                  </a:lnTo>
                  <a:lnTo>
                    <a:pt x="1812" y="2235"/>
                  </a:lnTo>
                  <a:lnTo>
                    <a:pt x="2000" y="2164"/>
                  </a:lnTo>
                  <a:lnTo>
                    <a:pt x="2235" y="2094"/>
                  </a:lnTo>
                  <a:lnTo>
                    <a:pt x="2447" y="2070"/>
                  </a:lnTo>
                  <a:lnTo>
                    <a:pt x="2682" y="2047"/>
                  </a:lnTo>
                  <a:lnTo>
                    <a:pt x="2682" y="2047"/>
                  </a:lnTo>
                  <a:lnTo>
                    <a:pt x="2894" y="2070"/>
                  </a:lnTo>
                  <a:lnTo>
                    <a:pt x="3082" y="2094"/>
                  </a:lnTo>
                  <a:lnTo>
                    <a:pt x="3294" y="2141"/>
                  </a:lnTo>
                  <a:lnTo>
                    <a:pt x="3482" y="2211"/>
                  </a:lnTo>
                  <a:lnTo>
                    <a:pt x="3482" y="2211"/>
                  </a:lnTo>
                  <a:lnTo>
                    <a:pt x="3576" y="1976"/>
                  </a:lnTo>
                  <a:lnTo>
                    <a:pt x="3670" y="1741"/>
                  </a:lnTo>
                  <a:lnTo>
                    <a:pt x="3811" y="1529"/>
                  </a:lnTo>
                  <a:lnTo>
                    <a:pt x="3953" y="1317"/>
                  </a:lnTo>
                  <a:lnTo>
                    <a:pt x="4094" y="1129"/>
                  </a:lnTo>
                  <a:lnTo>
                    <a:pt x="4258" y="941"/>
                  </a:lnTo>
                  <a:lnTo>
                    <a:pt x="4447" y="776"/>
                  </a:lnTo>
                  <a:lnTo>
                    <a:pt x="4635" y="612"/>
                  </a:lnTo>
                  <a:lnTo>
                    <a:pt x="4847" y="471"/>
                  </a:lnTo>
                  <a:lnTo>
                    <a:pt x="5082" y="353"/>
                  </a:lnTo>
                  <a:lnTo>
                    <a:pt x="5294" y="235"/>
                  </a:lnTo>
                  <a:lnTo>
                    <a:pt x="5529" y="165"/>
                  </a:lnTo>
                  <a:lnTo>
                    <a:pt x="5788" y="94"/>
                  </a:lnTo>
                  <a:lnTo>
                    <a:pt x="6046" y="24"/>
                  </a:lnTo>
                  <a:lnTo>
                    <a:pt x="6305" y="0"/>
                  </a:lnTo>
                  <a:lnTo>
                    <a:pt x="6564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5" name="Google Shape;1065;p30"/>
            <p:cNvSpPr/>
            <p:nvPr/>
          </p:nvSpPr>
          <p:spPr>
            <a:xfrm>
              <a:off x="3919312" y="4629098"/>
              <a:ext cx="355430" cy="252550"/>
            </a:xfrm>
            <a:custGeom>
              <a:rect b="b" l="l" r="r" t="t"/>
              <a:pathLst>
                <a:path extrusionOk="0" fill="none" h="8258" w="11622">
                  <a:moveTo>
                    <a:pt x="7317" y="1"/>
                  </a:moveTo>
                  <a:lnTo>
                    <a:pt x="7317" y="1"/>
                  </a:lnTo>
                  <a:lnTo>
                    <a:pt x="7035" y="24"/>
                  </a:lnTo>
                  <a:lnTo>
                    <a:pt x="6776" y="48"/>
                  </a:lnTo>
                  <a:lnTo>
                    <a:pt x="6493" y="95"/>
                  </a:lnTo>
                  <a:lnTo>
                    <a:pt x="6235" y="165"/>
                  </a:lnTo>
                  <a:lnTo>
                    <a:pt x="5976" y="236"/>
                  </a:lnTo>
                  <a:lnTo>
                    <a:pt x="5741" y="330"/>
                  </a:lnTo>
                  <a:lnTo>
                    <a:pt x="5482" y="448"/>
                  </a:lnTo>
                  <a:lnTo>
                    <a:pt x="5270" y="565"/>
                  </a:lnTo>
                  <a:lnTo>
                    <a:pt x="5035" y="707"/>
                  </a:lnTo>
                  <a:lnTo>
                    <a:pt x="4823" y="871"/>
                  </a:lnTo>
                  <a:lnTo>
                    <a:pt x="4612" y="1036"/>
                  </a:lnTo>
                  <a:lnTo>
                    <a:pt x="4423" y="1224"/>
                  </a:lnTo>
                  <a:lnTo>
                    <a:pt x="4259" y="1436"/>
                  </a:lnTo>
                  <a:lnTo>
                    <a:pt x="4094" y="1648"/>
                  </a:lnTo>
                  <a:lnTo>
                    <a:pt x="3929" y="1859"/>
                  </a:lnTo>
                  <a:lnTo>
                    <a:pt x="3788" y="2094"/>
                  </a:lnTo>
                  <a:lnTo>
                    <a:pt x="3788" y="2094"/>
                  </a:lnTo>
                  <a:lnTo>
                    <a:pt x="3435" y="2071"/>
                  </a:lnTo>
                  <a:lnTo>
                    <a:pt x="3435" y="2071"/>
                  </a:lnTo>
                  <a:lnTo>
                    <a:pt x="3130" y="2094"/>
                  </a:lnTo>
                  <a:lnTo>
                    <a:pt x="2824" y="2142"/>
                  </a:lnTo>
                  <a:lnTo>
                    <a:pt x="2541" y="2212"/>
                  </a:lnTo>
                  <a:lnTo>
                    <a:pt x="2259" y="2306"/>
                  </a:lnTo>
                  <a:lnTo>
                    <a:pt x="2000" y="2424"/>
                  </a:lnTo>
                  <a:lnTo>
                    <a:pt x="1765" y="2589"/>
                  </a:lnTo>
                  <a:lnTo>
                    <a:pt x="1530" y="2753"/>
                  </a:lnTo>
                  <a:lnTo>
                    <a:pt x="1318" y="2941"/>
                  </a:lnTo>
                  <a:lnTo>
                    <a:pt x="1106" y="3153"/>
                  </a:lnTo>
                  <a:lnTo>
                    <a:pt x="942" y="3388"/>
                  </a:lnTo>
                  <a:lnTo>
                    <a:pt x="801" y="3647"/>
                  </a:lnTo>
                  <a:lnTo>
                    <a:pt x="659" y="3906"/>
                  </a:lnTo>
                  <a:lnTo>
                    <a:pt x="565" y="4165"/>
                  </a:lnTo>
                  <a:lnTo>
                    <a:pt x="495" y="4470"/>
                  </a:lnTo>
                  <a:lnTo>
                    <a:pt x="448" y="4753"/>
                  </a:lnTo>
                  <a:lnTo>
                    <a:pt x="424" y="5059"/>
                  </a:lnTo>
                  <a:lnTo>
                    <a:pt x="424" y="5059"/>
                  </a:lnTo>
                  <a:lnTo>
                    <a:pt x="448" y="5317"/>
                  </a:lnTo>
                  <a:lnTo>
                    <a:pt x="448" y="5317"/>
                  </a:lnTo>
                  <a:lnTo>
                    <a:pt x="354" y="5458"/>
                  </a:lnTo>
                  <a:lnTo>
                    <a:pt x="260" y="5576"/>
                  </a:lnTo>
                  <a:lnTo>
                    <a:pt x="189" y="5717"/>
                  </a:lnTo>
                  <a:lnTo>
                    <a:pt x="118" y="5858"/>
                  </a:lnTo>
                  <a:lnTo>
                    <a:pt x="71" y="6023"/>
                  </a:lnTo>
                  <a:lnTo>
                    <a:pt x="24" y="6164"/>
                  </a:lnTo>
                  <a:lnTo>
                    <a:pt x="1" y="6329"/>
                  </a:lnTo>
                  <a:lnTo>
                    <a:pt x="1" y="6494"/>
                  </a:lnTo>
                  <a:lnTo>
                    <a:pt x="1" y="6494"/>
                  </a:lnTo>
                  <a:lnTo>
                    <a:pt x="1" y="6682"/>
                  </a:lnTo>
                  <a:lnTo>
                    <a:pt x="24" y="6846"/>
                  </a:lnTo>
                  <a:lnTo>
                    <a:pt x="71" y="7035"/>
                  </a:lnTo>
                  <a:lnTo>
                    <a:pt x="142" y="7176"/>
                  </a:lnTo>
                  <a:lnTo>
                    <a:pt x="212" y="7340"/>
                  </a:lnTo>
                  <a:lnTo>
                    <a:pt x="307" y="7482"/>
                  </a:lnTo>
                  <a:lnTo>
                    <a:pt x="401" y="7623"/>
                  </a:lnTo>
                  <a:lnTo>
                    <a:pt x="518" y="7740"/>
                  </a:lnTo>
                  <a:lnTo>
                    <a:pt x="636" y="7858"/>
                  </a:lnTo>
                  <a:lnTo>
                    <a:pt x="777" y="7952"/>
                  </a:lnTo>
                  <a:lnTo>
                    <a:pt x="918" y="8046"/>
                  </a:lnTo>
                  <a:lnTo>
                    <a:pt x="1083" y="8117"/>
                  </a:lnTo>
                  <a:lnTo>
                    <a:pt x="1248" y="8187"/>
                  </a:lnTo>
                  <a:lnTo>
                    <a:pt x="1412" y="8234"/>
                  </a:lnTo>
                  <a:lnTo>
                    <a:pt x="1577" y="8258"/>
                  </a:lnTo>
                  <a:lnTo>
                    <a:pt x="1765" y="8258"/>
                  </a:lnTo>
                  <a:lnTo>
                    <a:pt x="9857" y="8258"/>
                  </a:lnTo>
                  <a:lnTo>
                    <a:pt x="9857" y="8258"/>
                  </a:lnTo>
                  <a:lnTo>
                    <a:pt x="10046" y="8258"/>
                  </a:lnTo>
                  <a:lnTo>
                    <a:pt x="10210" y="8234"/>
                  </a:lnTo>
                  <a:lnTo>
                    <a:pt x="10375" y="8187"/>
                  </a:lnTo>
                  <a:lnTo>
                    <a:pt x="10540" y="8117"/>
                  </a:lnTo>
                  <a:lnTo>
                    <a:pt x="10704" y="8046"/>
                  </a:lnTo>
                  <a:lnTo>
                    <a:pt x="10845" y="7952"/>
                  </a:lnTo>
                  <a:lnTo>
                    <a:pt x="10987" y="7858"/>
                  </a:lnTo>
                  <a:lnTo>
                    <a:pt x="11104" y="7740"/>
                  </a:lnTo>
                  <a:lnTo>
                    <a:pt x="11222" y="7623"/>
                  </a:lnTo>
                  <a:lnTo>
                    <a:pt x="11316" y="7482"/>
                  </a:lnTo>
                  <a:lnTo>
                    <a:pt x="11410" y="7340"/>
                  </a:lnTo>
                  <a:lnTo>
                    <a:pt x="11481" y="7176"/>
                  </a:lnTo>
                  <a:lnTo>
                    <a:pt x="11551" y="7035"/>
                  </a:lnTo>
                  <a:lnTo>
                    <a:pt x="11598" y="6846"/>
                  </a:lnTo>
                  <a:lnTo>
                    <a:pt x="11622" y="6682"/>
                  </a:lnTo>
                  <a:lnTo>
                    <a:pt x="11622" y="6494"/>
                  </a:lnTo>
                  <a:lnTo>
                    <a:pt x="11622" y="6494"/>
                  </a:lnTo>
                  <a:lnTo>
                    <a:pt x="11622" y="6329"/>
                  </a:lnTo>
                  <a:lnTo>
                    <a:pt x="11598" y="6164"/>
                  </a:lnTo>
                  <a:lnTo>
                    <a:pt x="11551" y="6000"/>
                  </a:lnTo>
                  <a:lnTo>
                    <a:pt x="11504" y="5835"/>
                  </a:lnTo>
                  <a:lnTo>
                    <a:pt x="11434" y="5694"/>
                  </a:lnTo>
                  <a:lnTo>
                    <a:pt x="11339" y="5553"/>
                  </a:lnTo>
                  <a:lnTo>
                    <a:pt x="11245" y="5411"/>
                  </a:lnTo>
                  <a:lnTo>
                    <a:pt x="11151" y="5294"/>
                  </a:lnTo>
                  <a:lnTo>
                    <a:pt x="11151" y="5294"/>
                  </a:lnTo>
                  <a:lnTo>
                    <a:pt x="11222" y="4988"/>
                  </a:lnTo>
                  <a:lnTo>
                    <a:pt x="11292" y="4659"/>
                  </a:lnTo>
                  <a:lnTo>
                    <a:pt x="11339" y="4353"/>
                  </a:lnTo>
                  <a:lnTo>
                    <a:pt x="11339" y="4023"/>
                  </a:lnTo>
                  <a:lnTo>
                    <a:pt x="11339" y="4023"/>
                  </a:lnTo>
                  <a:lnTo>
                    <a:pt x="11316" y="3624"/>
                  </a:lnTo>
                  <a:lnTo>
                    <a:pt x="11269" y="3224"/>
                  </a:lnTo>
                  <a:lnTo>
                    <a:pt x="11151" y="2847"/>
                  </a:lnTo>
                  <a:lnTo>
                    <a:pt x="11034" y="2471"/>
                  </a:lnTo>
                  <a:lnTo>
                    <a:pt x="10869" y="2118"/>
                  </a:lnTo>
                  <a:lnTo>
                    <a:pt x="10657" y="1789"/>
                  </a:lnTo>
                  <a:lnTo>
                    <a:pt x="10422" y="1483"/>
                  </a:lnTo>
                  <a:lnTo>
                    <a:pt x="10163" y="1177"/>
                  </a:lnTo>
                  <a:lnTo>
                    <a:pt x="9881" y="918"/>
                  </a:lnTo>
                  <a:lnTo>
                    <a:pt x="9575" y="707"/>
                  </a:lnTo>
                  <a:lnTo>
                    <a:pt x="9246" y="495"/>
                  </a:lnTo>
                  <a:lnTo>
                    <a:pt x="8893" y="330"/>
                  </a:lnTo>
                  <a:lnTo>
                    <a:pt x="8517" y="189"/>
                  </a:lnTo>
                  <a:lnTo>
                    <a:pt x="8117" y="95"/>
                  </a:lnTo>
                  <a:lnTo>
                    <a:pt x="7740" y="24"/>
                  </a:lnTo>
                  <a:lnTo>
                    <a:pt x="7317" y="1"/>
                  </a:lnTo>
                  <a:lnTo>
                    <a:pt x="7317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6" name="Google Shape;1066;p30"/>
            <p:cNvSpPr/>
            <p:nvPr/>
          </p:nvSpPr>
          <p:spPr>
            <a:xfrm>
              <a:off x="3664660" y="4872282"/>
              <a:ext cx="1894280" cy="31"/>
            </a:xfrm>
            <a:custGeom>
              <a:rect b="b" l="l" r="r" t="t"/>
              <a:pathLst>
                <a:path extrusionOk="0" fill="none" h="1" w="61940">
                  <a:moveTo>
                    <a:pt x="0" y="0"/>
                  </a:moveTo>
                  <a:lnTo>
                    <a:pt x="61940" y="0"/>
                  </a:lnTo>
                </a:path>
              </a:pathLst>
            </a:custGeom>
            <a:noFill/>
            <a:ln cap="rnd" cmpd="sng" w="18825">
              <a:solidFill>
                <a:srgbClr val="5D5D6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7" name="Google Shape;1067;p30"/>
            <p:cNvSpPr/>
            <p:nvPr/>
          </p:nvSpPr>
          <p:spPr>
            <a:xfrm>
              <a:off x="3766099" y="4803932"/>
              <a:ext cx="62602" cy="68382"/>
            </a:xfrm>
            <a:custGeom>
              <a:rect b="b" l="l" r="r" t="t"/>
              <a:pathLst>
                <a:path extrusionOk="0" fill="none" h="2236" w="2047">
                  <a:moveTo>
                    <a:pt x="0" y="706"/>
                  </a:moveTo>
                  <a:lnTo>
                    <a:pt x="965" y="2235"/>
                  </a:lnTo>
                  <a:lnTo>
                    <a:pt x="2047" y="0"/>
                  </a:lnTo>
                </a:path>
              </a:pathLst>
            </a:custGeom>
            <a:noFill/>
            <a:ln cap="rnd" cmpd="sng" w="18825">
              <a:solidFill>
                <a:srgbClr val="5D5D6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8" name="Google Shape;1068;p30"/>
            <p:cNvSpPr/>
            <p:nvPr/>
          </p:nvSpPr>
          <p:spPr>
            <a:xfrm>
              <a:off x="5219300" y="4825492"/>
              <a:ext cx="48229" cy="46822"/>
            </a:xfrm>
            <a:custGeom>
              <a:rect b="b" l="l" r="r" t="t"/>
              <a:pathLst>
                <a:path extrusionOk="0" fill="none" h="1531" w="1577">
                  <a:moveTo>
                    <a:pt x="0" y="377"/>
                  </a:moveTo>
                  <a:lnTo>
                    <a:pt x="682" y="1530"/>
                  </a:lnTo>
                  <a:lnTo>
                    <a:pt x="1576" y="1"/>
                  </a:lnTo>
                </a:path>
              </a:pathLst>
            </a:custGeom>
            <a:noFill/>
            <a:ln cap="rnd" cmpd="sng" w="18825">
              <a:solidFill>
                <a:srgbClr val="5D5D6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069" name="Google Shape;106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90800" y="171450"/>
            <a:ext cx="6286500" cy="4753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3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4" name="Google Shape;107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2325" y="1061450"/>
            <a:ext cx="6899351" cy="34057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5" name="Google Shape;1075;p31"/>
          <p:cNvSpPr txBox="1"/>
          <p:nvPr/>
        </p:nvSpPr>
        <p:spPr>
          <a:xfrm>
            <a:off x="553200" y="4467150"/>
            <a:ext cx="80376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900"/>
              </a:spcBef>
              <a:spcAft>
                <a:spcPts val="900"/>
              </a:spcAft>
              <a:buNone/>
            </a:pPr>
            <a:r>
              <a:rPr lang="en" sz="1100"/>
              <a:t>Ref: </a:t>
            </a:r>
            <a:r>
              <a:rPr lang="en" sz="1100">
                <a:solidFill>
                  <a:srgbClr val="222222"/>
                </a:solidFill>
                <a:highlight>
                  <a:srgbClr val="FFFFFF"/>
                </a:highlight>
              </a:rPr>
              <a:t>Katiyar, R.B., Suresh, S. and Sharma, A.K., 2013. Characterisation of municipal solid waste generated by the city of Bhopal, India. </a:t>
            </a:r>
            <a:r>
              <a:rPr i="1" lang="en" sz="1100">
                <a:solidFill>
                  <a:srgbClr val="222222"/>
                </a:solidFill>
                <a:highlight>
                  <a:srgbClr val="FFFFFF"/>
                </a:highlight>
              </a:rPr>
              <a:t>International Journal of ChemTech Research</a:t>
            </a:r>
            <a:r>
              <a:rPr lang="en" sz="1100">
                <a:solidFill>
                  <a:srgbClr val="222222"/>
                </a:solidFill>
                <a:highlight>
                  <a:srgbClr val="FFFFFF"/>
                </a:highlight>
              </a:rPr>
              <a:t>, </a:t>
            </a:r>
            <a:r>
              <a:rPr i="1" lang="en" sz="1100">
                <a:solidFill>
                  <a:srgbClr val="222222"/>
                </a:solidFill>
                <a:highlight>
                  <a:srgbClr val="FFFFFF"/>
                </a:highlight>
              </a:rPr>
              <a:t>5</a:t>
            </a:r>
            <a:r>
              <a:rPr lang="en" sz="1100">
                <a:solidFill>
                  <a:srgbClr val="222222"/>
                </a:solidFill>
                <a:highlight>
                  <a:srgbClr val="FFFFFF"/>
                </a:highlight>
              </a:rPr>
              <a:t>(2), pp.623-628.</a:t>
            </a:r>
            <a:endParaRPr sz="1100">
              <a:solidFill>
                <a:srgbClr val="222222"/>
              </a:solidFill>
              <a:highlight>
                <a:srgbClr val="FFFFFF"/>
              </a:highlight>
            </a:endParaRPr>
          </a:p>
        </p:txBody>
      </p:sp>
      <p:sp>
        <p:nvSpPr>
          <p:cNvPr id="1076" name="Google Shape;1076;p31"/>
          <p:cNvSpPr txBox="1"/>
          <p:nvPr/>
        </p:nvSpPr>
        <p:spPr>
          <a:xfrm>
            <a:off x="276600" y="125825"/>
            <a:ext cx="8590800" cy="97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b="1" lang="en" sz="2300" u="sng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Study of Bhopal City Waste Management</a:t>
            </a:r>
            <a:endParaRPr b="1" sz="2300" u="sng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400"/>
              </a:spcAft>
              <a:buNone/>
            </a:pPr>
            <a:r>
              <a:rPr b="1" lang="en" sz="1300"/>
              <a:t>                     </a:t>
            </a:r>
            <a:r>
              <a:rPr b="1" lang="en" sz="1300">
                <a:highlight>
                  <a:schemeClr val="lt1"/>
                </a:highlight>
              </a:rPr>
              <a:t>CHARACTERIZATION OF THE MUNICIPAL SOLID WASTE IN BHOPAL</a:t>
            </a:r>
            <a:endParaRPr b="1" sz="1300">
              <a:highlight>
                <a:schemeClr val="lt1"/>
              </a:highlight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0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Google Shape;1081;p32"/>
          <p:cNvSpPr txBox="1"/>
          <p:nvPr>
            <p:ph type="title"/>
          </p:nvPr>
        </p:nvSpPr>
        <p:spPr>
          <a:xfrm>
            <a:off x="720000" y="267400"/>
            <a:ext cx="4659300" cy="879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 u="sng">
                <a:latin typeface="Open Sans"/>
                <a:ea typeface="Open Sans"/>
                <a:cs typeface="Open Sans"/>
                <a:sym typeface="Open Sans"/>
              </a:rPr>
              <a:t>Marketing Efforts</a:t>
            </a:r>
            <a:endParaRPr sz="3200"/>
          </a:p>
        </p:txBody>
      </p:sp>
      <p:sp>
        <p:nvSpPr>
          <p:cNvPr id="1082" name="Google Shape;1082;p32"/>
          <p:cNvSpPr/>
          <p:nvPr/>
        </p:nvSpPr>
        <p:spPr>
          <a:xfrm>
            <a:off x="6899834" y="1146383"/>
            <a:ext cx="1086900" cy="1092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3" name="Google Shape;1083;p32"/>
          <p:cNvSpPr/>
          <p:nvPr/>
        </p:nvSpPr>
        <p:spPr>
          <a:xfrm>
            <a:off x="6788975" y="1028700"/>
            <a:ext cx="1306200" cy="1330200"/>
          </a:xfrm>
          <a:prstGeom prst="ellipse">
            <a:avLst/>
          </a:prstGeom>
          <a:noFill/>
          <a:ln cap="flat" cmpd="sng" w="19050">
            <a:solidFill>
              <a:schemeClr val="lt2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84" name="Google Shape;1084;p32"/>
          <p:cNvGrpSpPr/>
          <p:nvPr/>
        </p:nvGrpSpPr>
        <p:grpSpPr>
          <a:xfrm>
            <a:off x="6841169" y="1220851"/>
            <a:ext cx="1201796" cy="945906"/>
            <a:chOff x="6645950" y="1175050"/>
            <a:chExt cx="880695" cy="714971"/>
          </a:xfrm>
        </p:grpSpPr>
        <p:sp>
          <p:nvSpPr>
            <p:cNvPr id="1085" name="Google Shape;1085;p32"/>
            <p:cNvSpPr/>
            <p:nvPr/>
          </p:nvSpPr>
          <p:spPr>
            <a:xfrm>
              <a:off x="6902977" y="1190367"/>
              <a:ext cx="227186" cy="203025"/>
            </a:xfrm>
            <a:custGeom>
              <a:rect b="b" l="l" r="r" t="t"/>
              <a:pathLst>
                <a:path extrusionOk="0" h="5514" w="5832">
                  <a:moveTo>
                    <a:pt x="655" y="1"/>
                  </a:moveTo>
                  <a:cubicBezTo>
                    <a:pt x="291" y="1"/>
                    <a:pt x="0" y="295"/>
                    <a:pt x="0" y="659"/>
                  </a:cubicBezTo>
                  <a:cubicBezTo>
                    <a:pt x="0" y="3340"/>
                    <a:pt x="2174" y="5514"/>
                    <a:pt x="4855" y="5514"/>
                  </a:cubicBezTo>
                  <a:lnTo>
                    <a:pt x="5173" y="5514"/>
                  </a:lnTo>
                  <a:cubicBezTo>
                    <a:pt x="5537" y="5514"/>
                    <a:pt x="5831" y="5220"/>
                    <a:pt x="5831" y="4856"/>
                  </a:cubicBezTo>
                  <a:cubicBezTo>
                    <a:pt x="5828" y="2174"/>
                    <a:pt x="3654" y="1"/>
                    <a:pt x="9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6" name="Google Shape;1086;p32"/>
            <p:cNvSpPr/>
            <p:nvPr/>
          </p:nvSpPr>
          <p:spPr>
            <a:xfrm>
              <a:off x="6902548" y="1190367"/>
              <a:ext cx="212733" cy="203946"/>
            </a:xfrm>
            <a:custGeom>
              <a:rect b="b" l="l" r="r" t="t"/>
              <a:pathLst>
                <a:path extrusionOk="0" h="5539" w="5461">
                  <a:moveTo>
                    <a:pt x="655" y="1"/>
                  </a:moveTo>
                  <a:cubicBezTo>
                    <a:pt x="295" y="1"/>
                    <a:pt x="1" y="295"/>
                    <a:pt x="1" y="655"/>
                  </a:cubicBezTo>
                  <a:cubicBezTo>
                    <a:pt x="1" y="3347"/>
                    <a:pt x="2181" y="5531"/>
                    <a:pt x="4873" y="5531"/>
                  </a:cubicBezTo>
                  <a:cubicBezTo>
                    <a:pt x="4926" y="5535"/>
                    <a:pt x="4987" y="5538"/>
                    <a:pt x="5051" y="5538"/>
                  </a:cubicBezTo>
                  <a:cubicBezTo>
                    <a:pt x="5194" y="5538"/>
                    <a:pt x="5351" y="5524"/>
                    <a:pt x="5457" y="5475"/>
                  </a:cubicBezTo>
                  <a:lnTo>
                    <a:pt x="5461" y="5475"/>
                  </a:lnTo>
                  <a:cubicBezTo>
                    <a:pt x="3077" y="5115"/>
                    <a:pt x="1317" y="3067"/>
                    <a:pt x="1317" y="655"/>
                  </a:cubicBezTo>
                  <a:cubicBezTo>
                    <a:pt x="1313" y="396"/>
                    <a:pt x="1471" y="158"/>
                    <a:pt x="1709" y="53"/>
                  </a:cubicBezTo>
                  <a:cubicBezTo>
                    <a:pt x="1467" y="18"/>
                    <a:pt x="1222" y="1"/>
                    <a:pt x="9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7" name="Google Shape;1087;p32"/>
            <p:cNvSpPr/>
            <p:nvPr/>
          </p:nvSpPr>
          <p:spPr>
            <a:xfrm>
              <a:off x="7130943" y="1190367"/>
              <a:ext cx="227341" cy="203025"/>
            </a:xfrm>
            <a:custGeom>
              <a:rect b="b" l="l" r="r" t="t"/>
              <a:pathLst>
                <a:path extrusionOk="0" h="5514" w="5836">
                  <a:moveTo>
                    <a:pt x="4859" y="1"/>
                  </a:moveTo>
                  <a:cubicBezTo>
                    <a:pt x="2174" y="1"/>
                    <a:pt x="0" y="2174"/>
                    <a:pt x="0" y="4856"/>
                  </a:cubicBezTo>
                  <a:cubicBezTo>
                    <a:pt x="0" y="5220"/>
                    <a:pt x="294" y="5514"/>
                    <a:pt x="655" y="5514"/>
                  </a:cubicBezTo>
                  <a:lnTo>
                    <a:pt x="977" y="5514"/>
                  </a:lnTo>
                  <a:cubicBezTo>
                    <a:pt x="3658" y="5514"/>
                    <a:pt x="5832" y="3340"/>
                    <a:pt x="5835" y="659"/>
                  </a:cubicBezTo>
                  <a:cubicBezTo>
                    <a:pt x="5835" y="295"/>
                    <a:pt x="5541" y="1"/>
                    <a:pt x="51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8" name="Google Shape;1088;p32"/>
            <p:cNvSpPr/>
            <p:nvPr/>
          </p:nvSpPr>
          <p:spPr>
            <a:xfrm>
              <a:off x="7130787" y="1190367"/>
              <a:ext cx="212071" cy="202915"/>
            </a:xfrm>
            <a:custGeom>
              <a:rect b="b" l="l" r="r" t="t"/>
              <a:pathLst>
                <a:path extrusionOk="0" h="5511" w="5444">
                  <a:moveTo>
                    <a:pt x="4859" y="1"/>
                  </a:moveTo>
                  <a:cubicBezTo>
                    <a:pt x="2175" y="1"/>
                    <a:pt x="1" y="2174"/>
                    <a:pt x="1" y="4856"/>
                  </a:cubicBezTo>
                  <a:cubicBezTo>
                    <a:pt x="1" y="4933"/>
                    <a:pt x="15" y="5006"/>
                    <a:pt x="39" y="5076"/>
                  </a:cubicBezTo>
                  <a:cubicBezTo>
                    <a:pt x="64" y="5143"/>
                    <a:pt x="99" y="5206"/>
                    <a:pt x="144" y="5265"/>
                  </a:cubicBezTo>
                  <a:cubicBezTo>
                    <a:pt x="270" y="5419"/>
                    <a:pt x="456" y="5510"/>
                    <a:pt x="655" y="5510"/>
                  </a:cubicBezTo>
                  <a:lnTo>
                    <a:pt x="977" y="5510"/>
                  </a:lnTo>
                  <a:cubicBezTo>
                    <a:pt x="1222" y="5510"/>
                    <a:pt x="1464" y="5493"/>
                    <a:pt x="1705" y="5458"/>
                  </a:cubicBezTo>
                  <a:cubicBezTo>
                    <a:pt x="1607" y="5412"/>
                    <a:pt x="1520" y="5346"/>
                    <a:pt x="1453" y="5265"/>
                  </a:cubicBezTo>
                  <a:cubicBezTo>
                    <a:pt x="1408" y="5206"/>
                    <a:pt x="1373" y="5143"/>
                    <a:pt x="1348" y="5076"/>
                  </a:cubicBezTo>
                  <a:cubicBezTo>
                    <a:pt x="1324" y="5006"/>
                    <a:pt x="1310" y="4933"/>
                    <a:pt x="1310" y="4857"/>
                  </a:cubicBezTo>
                  <a:lnTo>
                    <a:pt x="1310" y="4857"/>
                  </a:lnTo>
                  <a:cubicBezTo>
                    <a:pt x="1311" y="2453"/>
                    <a:pt x="3068" y="414"/>
                    <a:pt x="5444" y="53"/>
                  </a:cubicBezTo>
                  <a:cubicBezTo>
                    <a:pt x="5360" y="18"/>
                    <a:pt x="5272" y="1"/>
                    <a:pt x="51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9" name="Google Shape;1089;p32"/>
            <p:cNvSpPr/>
            <p:nvPr/>
          </p:nvSpPr>
          <p:spPr>
            <a:xfrm>
              <a:off x="6917974" y="1462763"/>
              <a:ext cx="435400" cy="254389"/>
            </a:xfrm>
            <a:custGeom>
              <a:rect b="b" l="l" r="r" t="t"/>
              <a:pathLst>
                <a:path extrusionOk="0" h="6909" w="11177">
                  <a:moveTo>
                    <a:pt x="5473" y="1"/>
                  </a:moveTo>
                  <a:cubicBezTo>
                    <a:pt x="2966" y="1"/>
                    <a:pt x="719" y="1650"/>
                    <a:pt x="0" y="4101"/>
                  </a:cubicBezTo>
                  <a:lnTo>
                    <a:pt x="28" y="4223"/>
                  </a:lnTo>
                  <a:cubicBezTo>
                    <a:pt x="390" y="4101"/>
                    <a:pt x="765" y="4041"/>
                    <a:pt x="1137" y="4041"/>
                  </a:cubicBezTo>
                  <a:cubicBezTo>
                    <a:pt x="1884" y="4041"/>
                    <a:pt x="2621" y="4282"/>
                    <a:pt x="3231" y="4745"/>
                  </a:cubicBezTo>
                  <a:cubicBezTo>
                    <a:pt x="3668" y="5071"/>
                    <a:pt x="4197" y="5249"/>
                    <a:pt x="4744" y="5249"/>
                  </a:cubicBezTo>
                  <a:cubicBezTo>
                    <a:pt x="4750" y="5249"/>
                    <a:pt x="4755" y="5249"/>
                    <a:pt x="4760" y="5249"/>
                  </a:cubicBezTo>
                  <a:lnTo>
                    <a:pt x="8079" y="5249"/>
                  </a:lnTo>
                  <a:cubicBezTo>
                    <a:pt x="8765" y="5249"/>
                    <a:pt x="9349" y="5778"/>
                    <a:pt x="9391" y="6464"/>
                  </a:cubicBezTo>
                  <a:cubicBezTo>
                    <a:pt x="9402" y="6614"/>
                    <a:pt x="9384" y="6765"/>
                    <a:pt x="9339" y="6908"/>
                  </a:cubicBezTo>
                  <a:lnTo>
                    <a:pt x="11176" y="5371"/>
                  </a:lnTo>
                  <a:lnTo>
                    <a:pt x="11176" y="5364"/>
                  </a:lnTo>
                  <a:cubicBezTo>
                    <a:pt x="11008" y="2596"/>
                    <a:pt x="8877" y="345"/>
                    <a:pt x="6118" y="37"/>
                  </a:cubicBezTo>
                  <a:cubicBezTo>
                    <a:pt x="5902" y="13"/>
                    <a:pt x="5687" y="1"/>
                    <a:pt x="54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0" name="Google Shape;1090;p32"/>
            <p:cNvSpPr/>
            <p:nvPr/>
          </p:nvSpPr>
          <p:spPr>
            <a:xfrm>
              <a:off x="6917974" y="1465672"/>
              <a:ext cx="435517" cy="251481"/>
            </a:xfrm>
            <a:custGeom>
              <a:rect b="b" l="l" r="r" t="t"/>
              <a:pathLst>
                <a:path extrusionOk="0" h="6830" w="11180">
                  <a:moveTo>
                    <a:pt x="4501" y="0"/>
                  </a:moveTo>
                  <a:cubicBezTo>
                    <a:pt x="2356" y="375"/>
                    <a:pt x="613" y="1936"/>
                    <a:pt x="0" y="4025"/>
                  </a:cubicBezTo>
                  <a:lnTo>
                    <a:pt x="32" y="4144"/>
                  </a:lnTo>
                  <a:cubicBezTo>
                    <a:pt x="393" y="4022"/>
                    <a:pt x="766" y="3962"/>
                    <a:pt x="1138" y="3962"/>
                  </a:cubicBezTo>
                  <a:cubicBezTo>
                    <a:pt x="1884" y="3962"/>
                    <a:pt x="2621" y="4203"/>
                    <a:pt x="3231" y="4666"/>
                  </a:cubicBezTo>
                  <a:cubicBezTo>
                    <a:pt x="3668" y="4992"/>
                    <a:pt x="4197" y="5170"/>
                    <a:pt x="4744" y="5170"/>
                  </a:cubicBezTo>
                  <a:cubicBezTo>
                    <a:pt x="4750" y="5170"/>
                    <a:pt x="4755" y="5170"/>
                    <a:pt x="4760" y="5170"/>
                  </a:cubicBezTo>
                  <a:lnTo>
                    <a:pt x="8079" y="5170"/>
                  </a:lnTo>
                  <a:cubicBezTo>
                    <a:pt x="8765" y="5170"/>
                    <a:pt x="9349" y="5699"/>
                    <a:pt x="9391" y="6385"/>
                  </a:cubicBezTo>
                  <a:cubicBezTo>
                    <a:pt x="9402" y="6535"/>
                    <a:pt x="9384" y="6686"/>
                    <a:pt x="9339" y="6829"/>
                  </a:cubicBezTo>
                  <a:lnTo>
                    <a:pt x="11176" y="5292"/>
                  </a:lnTo>
                  <a:lnTo>
                    <a:pt x="11176" y="5285"/>
                  </a:lnTo>
                  <a:lnTo>
                    <a:pt x="11180" y="5285"/>
                  </a:lnTo>
                  <a:cubicBezTo>
                    <a:pt x="11162" y="5047"/>
                    <a:pt x="11134" y="4809"/>
                    <a:pt x="11092" y="4571"/>
                  </a:cubicBezTo>
                  <a:cubicBezTo>
                    <a:pt x="10861" y="4389"/>
                    <a:pt x="10581" y="4291"/>
                    <a:pt x="10287" y="4291"/>
                  </a:cubicBezTo>
                  <a:lnTo>
                    <a:pt x="6948" y="4291"/>
                  </a:lnTo>
                  <a:cubicBezTo>
                    <a:pt x="6938" y="4292"/>
                    <a:pt x="6927" y="4292"/>
                    <a:pt x="6917" y="4292"/>
                  </a:cubicBezTo>
                  <a:cubicBezTo>
                    <a:pt x="6375" y="4292"/>
                    <a:pt x="5851" y="4114"/>
                    <a:pt x="5418" y="3791"/>
                  </a:cubicBezTo>
                  <a:cubicBezTo>
                    <a:pt x="4809" y="3328"/>
                    <a:pt x="4071" y="3087"/>
                    <a:pt x="3325" y="3087"/>
                  </a:cubicBezTo>
                  <a:cubicBezTo>
                    <a:pt x="2954" y="3087"/>
                    <a:pt x="2580" y="3147"/>
                    <a:pt x="2219" y="3269"/>
                  </a:cubicBezTo>
                  <a:lnTo>
                    <a:pt x="2188" y="3150"/>
                  </a:lnTo>
                  <a:cubicBezTo>
                    <a:pt x="2566" y="1862"/>
                    <a:pt x="3385" y="746"/>
                    <a:pt x="4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1" name="Google Shape;1091;p32"/>
            <p:cNvSpPr/>
            <p:nvPr/>
          </p:nvSpPr>
          <p:spPr>
            <a:xfrm>
              <a:off x="6785838" y="1592518"/>
              <a:ext cx="726900" cy="284177"/>
            </a:xfrm>
            <a:custGeom>
              <a:rect b="b" l="l" r="r" t="t"/>
              <a:pathLst>
                <a:path extrusionOk="0" h="7718" w="18660">
                  <a:moveTo>
                    <a:pt x="17224" y="1"/>
                  </a:moveTo>
                  <a:cubicBezTo>
                    <a:pt x="16919" y="1"/>
                    <a:pt x="16612" y="101"/>
                    <a:pt x="16374" y="300"/>
                  </a:cubicBezTo>
                  <a:lnTo>
                    <a:pt x="12710" y="3363"/>
                  </a:lnTo>
                  <a:lnTo>
                    <a:pt x="12705" y="3364"/>
                  </a:lnTo>
                  <a:lnTo>
                    <a:pt x="12705" y="3364"/>
                  </a:lnTo>
                  <a:cubicBezTo>
                    <a:pt x="12736" y="3249"/>
                    <a:pt x="12751" y="3128"/>
                    <a:pt x="12748" y="3003"/>
                  </a:cubicBezTo>
                  <a:cubicBezTo>
                    <a:pt x="12731" y="2310"/>
                    <a:pt x="12143" y="1767"/>
                    <a:pt x="11450" y="1767"/>
                  </a:cubicBezTo>
                  <a:lnTo>
                    <a:pt x="8128" y="1767"/>
                  </a:lnTo>
                  <a:cubicBezTo>
                    <a:pt x="8128" y="1767"/>
                    <a:pt x="7036" y="1553"/>
                    <a:pt x="6598" y="1221"/>
                  </a:cubicBezTo>
                  <a:cubicBezTo>
                    <a:pt x="5975" y="748"/>
                    <a:pt x="5240" y="517"/>
                    <a:pt x="4509" y="517"/>
                  </a:cubicBezTo>
                  <a:cubicBezTo>
                    <a:pt x="3532" y="517"/>
                    <a:pt x="2563" y="929"/>
                    <a:pt x="1880" y="1721"/>
                  </a:cubicBezTo>
                  <a:lnTo>
                    <a:pt x="0" y="1721"/>
                  </a:lnTo>
                  <a:lnTo>
                    <a:pt x="0" y="6797"/>
                  </a:lnTo>
                  <a:lnTo>
                    <a:pt x="1880" y="6797"/>
                  </a:lnTo>
                  <a:lnTo>
                    <a:pt x="4309" y="7528"/>
                  </a:lnTo>
                  <a:cubicBezTo>
                    <a:pt x="4726" y="7654"/>
                    <a:pt x="5160" y="7717"/>
                    <a:pt x="5594" y="7717"/>
                  </a:cubicBezTo>
                  <a:lnTo>
                    <a:pt x="10988" y="7717"/>
                  </a:lnTo>
                  <a:cubicBezTo>
                    <a:pt x="11523" y="7717"/>
                    <a:pt x="12041" y="7525"/>
                    <a:pt x="12444" y="7171"/>
                  </a:cubicBezTo>
                  <a:lnTo>
                    <a:pt x="18072" y="2243"/>
                  </a:lnTo>
                  <a:cubicBezTo>
                    <a:pt x="18628" y="1753"/>
                    <a:pt x="18660" y="895"/>
                    <a:pt x="18138" y="367"/>
                  </a:cubicBezTo>
                  <a:cubicBezTo>
                    <a:pt x="17898" y="123"/>
                    <a:pt x="17562" y="1"/>
                    <a:pt x="172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2" name="Google Shape;1092;p32"/>
            <p:cNvSpPr/>
            <p:nvPr/>
          </p:nvSpPr>
          <p:spPr>
            <a:xfrm>
              <a:off x="6785838" y="1627902"/>
              <a:ext cx="721057" cy="248793"/>
            </a:xfrm>
            <a:custGeom>
              <a:rect b="b" l="l" r="r" t="t"/>
              <a:pathLst>
                <a:path extrusionOk="0" h="6757" w="18510">
                  <a:moveTo>
                    <a:pt x="18471" y="1"/>
                  </a:moveTo>
                  <a:lnTo>
                    <a:pt x="12881" y="4894"/>
                  </a:lnTo>
                  <a:cubicBezTo>
                    <a:pt x="12479" y="5248"/>
                    <a:pt x="11961" y="5444"/>
                    <a:pt x="11425" y="5444"/>
                  </a:cubicBezTo>
                  <a:lnTo>
                    <a:pt x="6028" y="5444"/>
                  </a:lnTo>
                  <a:cubicBezTo>
                    <a:pt x="5597" y="5444"/>
                    <a:pt x="5170" y="5381"/>
                    <a:pt x="4761" y="5258"/>
                  </a:cubicBezTo>
                  <a:lnTo>
                    <a:pt x="2325" y="4523"/>
                  </a:lnTo>
                  <a:lnTo>
                    <a:pt x="1530" y="4523"/>
                  </a:lnTo>
                  <a:cubicBezTo>
                    <a:pt x="1170" y="4523"/>
                    <a:pt x="876" y="4229"/>
                    <a:pt x="876" y="3869"/>
                  </a:cubicBezTo>
                  <a:lnTo>
                    <a:pt x="876" y="760"/>
                  </a:lnTo>
                  <a:lnTo>
                    <a:pt x="0" y="760"/>
                  </a:lnTo>
                  <a:lnTo>
                    <a:pt x="0" y="5836"/>
                  </a:lnTo>
                  <a:lnTo>
                    <a:pt x="1901" y="5836"/>
                  </a:lnTo>
                  <a:lnTo>
                    <a:pt x="4341" y="6571"/>
                  </a:lnTo>
                  <a:cubicBezTo>
                    <a:pt x="4750" y="6693"/>
                    <a:pt x="5177" y="6756"/>
                    <a:pt x="5608" y="6756"/>
                  </a:cubicBezTo>
                  <a:lnTo>
                    <a:pt x="10991" y="6756"/>
                  </a:lnTo>
                  <a:cubicBezTo>
                    <a:pt x="11527" y="6756"/>
                    <a:pt x="12045" y="6560"/>
                    <a:pt x="12447" y="6207"/>
                  </a:cubicBezTo>
                  <a:lnTo>
                    <a:pt x="18072" y="1282"/>
                  </a:lnTo>
                  <a:cubicBezTo>
                    <a:pt x="18352" y="1037"/>
                    <a:pt x="18509" y="683"/>
                    <a:pt x="18509" y="312"/>
                  </a:cubicBezTo>
                  <a:cubicBezTo>
                    <a:pt x="18509" y="207"/>
                    <a:pt x="18495" y="102"/>
                    <a:pt x="184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3" name="Google Shape;1093;p32"/>
            <p:cNvSpPr/>
            <p:nvPr/>
          </p:nvSpPr>
          <p:spPr>
            <a:xfrm>
              <a:off x="7068770" y="1717117"/>
              <a:ext cx="211370" cy="33911"/>
            </a:xfrm>
            <a:custGeom>
              <a:rect b="b" l="l" r="r" t="t"/>
              <a:pathLst>
                <a:path extrusionOk="0" h="921" w="5426">
                  <a:moveTo>
                    <a:pt x="655" y="0"/>
                  </a:moveTo>
                  <a:cubicBezTo>
                    <a:pt x="294" y="0"/>
                    <a:pt x="0" y="294"/>
                    <a:pt x="0" y="658"/>
                  </a:cubicBezTo>
                  <a:lnTo>
                    <a:pt x="0" y="921"/>
                  </a:lnTo>
                  <a:lnTo>
                    <a:pt x="4194" y="921"/>
                  </a:lnTo>
                  <a:cubicBezTo>
                    <a:pt x="4761" y="921"/>
                    <a:pt x="5265" y="546"/>
                    <a:pt x="54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4" name="Google Shape;1094;p32"/>
            <p:cNvSpPr/>
            <p:nvPr/>
          </p:nvSpPr>
          <p:spPr>
            <a:xfrm>
              <a:off x="6659701" y="1622121"/>
              <a:ext cx="126175" cy="256120"/>
            </a:xfrm>
            <a:custGeom>
              <a:rect b="b" l="l" r="r" t="t"/>
              <a:pathLst>
                <a:path extrusionOk="0" h="6956" w="3239">
                  <a:moveTo>
                    <a:pt x="1" y="0"/>
                  </a:moveTo>
                  <a:lnTo>
                    <a:pt x="1" y="6955"/>
                  </a:lnTo>
                  <a:lnTo>
                    <a:pt x="3238" y="6955"/>
                  </a:lnTo>
                  <a:lnTo>
                    <a:pt x="323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5" name="Google Shape;1095;p32"/>
            <p:cNvSpPr/>
            <p:nvPr/>
          </p:nvSpPr>
          <p:spPr>
            <a:xfrm>
              <a:off x="6659701" y="1622121"/>
              <a:ext cx="126175" cy="256120"/>
            </a:xfrm>
            <a:custGeom>
              <a:rect b="b" l="l" r="r" t="t"/>
              <a:pathLst>
                <a:path extrusionOk="0" h="6956" w="3239">
                  <a:moveTo>
                    <a:pt x="1" y="0"/>
                  </a:moveTo>
                  <a:lnTo>
                    <a:pt x="1" y="6955"/>
                  </a:lnTo>
                  <a:lnTo>
                    <a:pt x="3238" y="6955"/>
                  </a:lnTo>
                  <a:lnTo>
                    <a:pt x="3238" y="6080"/>
                  </a:lnTo>
                  <a:lnTo>
                    <a:pt x="1618" y="6080"/>
                  </a:lnTo>
                  <a:cubicBezTo>
                    <a:pt x="1450" y="6080"/>
                    <a:pt x="1313" y="5944"/>
                    <a:pt x="1313" y="5776"/>
                  </a:cubicBezTo>
                  <a:lnTo>
                    <a:pt x="131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6" name="Google Shape;1096;p32"/>
            <p:cNvSpPr/>
            <p:nvPr/>
          </p:nvSpPr>
          <p:spPr>
            <a:xfrm>
              <a:off x="6645950" y="1175050"/>
              <a:ext cx="880695" cy="714971"/>
            </a:xfrm>
            <a:custGeom>
              <a:rect b="b" l="l" r="r" t="t"/>
              <a:pathLst>
                <a:path extrusionOk="0" h="19418" w="22608">
                  <a:moveTo>
                    <a:pt x="17485" y="721"/>
                  </a:moveTo>
                  <a:cubicBezTo>
                    <a:pt x="17711" y="721"/>
                    <a:pt x="17967" y="808"/>
                    <a:pt x="17967" y="1064"/>
                  </a:cubicBezTo>
                  <a:cubicBezTo>
                    <a:pt x="17963" y="3574"/>
                    <a:pt x="15930" y="5608"/>
                    <a:pt x="13420" y="5611"/>
                  </a:cubicBezTo>
                  <a:cubicBezTo>
                    <a:pt x="13370" y="5622"/>
                    <a:pt x="13313" y="5628"/>
                    <a:pt x="13254" y="5628"/>
                  </a:cubicBezTo>
                  <a:cubicBezTo>
                    <a:pt x="13037" y="5628"/>
                    <a:pt x="12791" y="5548"/>
                    <a:pt x="12769" y="5317"/>
                  </a:cubicBezTo>
                  <a:cubicBezTo>
                    <a:pt x="12786" y="2839"/>
                    <a:pt x="14806" y="739"/>
                    <a:pt x="17312" y="739"/>
                  </a:cubicBezTo>
                  <a:cubicBezTo>
                    <a:pt x="17364" y="728"/>
                    <a:pt x="17423" y="721"/>
                    <a:pt x="17485" y="721"/>
                  </a:cubicBezTo>
                  <a:close/>
                  <a:moveTo>
                    <a:pt x="3241" y="12447"/>
                  </a:moveTo>
                  <a:lnTo>
                    <a:pt x="3241" y="13056"/>
                  </a:lnTo>
                  <a:cubicBezTo>
                    <a:pt x="3245" y="13056"/>
                    <a:pt x="3245" y="13059"/>
                    <a:pt x="3283" y="13059"/>
                  </a:cubicBezTo>
                  <a:lnTo>
                    <a:pt x="3283" y="18149"/>
                  </a:lnTo>
                  <a:cubicBezTo>
                    <a:pt x="3245" y="18149"/>
                    <a:pt x="3241" y="18152"/>
                    <a:pt x="3241" y="18152"/>
                  </a:cubicBezTo>
                  <a:lnTo>
                    <a:pt x="3241" y="18747"/>
                  </a:lnTo>
                  <a:lnTo>
                    <a:pt x="658" y="18747"/>
                  </a:lnTo>
                  <a:lnTo>
                    <a:pt x="658" y="12447"/>
                  </a:lnTo>
                  <a:close/>
                  <a:moveTo>
                    <a:pt x="17270" y="0"/>
                  </a:moveTo>
                  <a:cubicBezTo>
                    <a:pt x="15420" y="0"/>
                    <a:pt x="13698" y="1045"/>
                    <a:pt x="12776" y="2696"/>
                  </a:cubicBezTo>
                  <a:lnTo>
                    <a:pt x="12776" y="354"/>
                  </a:lnTo>
                  <a:cubicBezTo>
                    <a:pt x="12779" y="196"/>
                    <a:pt x="12671" y="60"/>
                    <a:pt x="12520" y="25"/>
                  </a:cubicBezTo>
                  <a:cubicBezTo>
                    <a:pt x="12496" y="19"/>
                    <a:pt x="12471" y="17"/>
                    <a:pt x="12447" y="17"/>
                  </a:cubicBezTo>
                  <a:cubicBezTo>
                    <a:pt x="12270" y="17"/>
                    <a:pt x="12118" y="159"/>
                    <a:pt x="12121" y="347"/>
                  </a:cubicBezTo>
                  <a:lnTo>
                    <a:pt x="12121" y="2699"/>
                  </a:lnTo>
                  <a:cubicBezTo>
                    <a:pt x="11204" y="1047"/>
                    <a:pt x="9465" y="18"/>
                    <a:pt x="7575" y="18"/>
                  </a:cubicBezTo>
                  <a:cubicBezTo>
                    <a:pt x="7525" y="13"/>
                    <a:pt x="7474" y="11"/>
                    <a:pt x="7424" y="11"/>
                  </a:cubicBezTo>
                  <a:cubicBezTo>
                    <a:pt x="6851" y="11"/>
                    <a:pt x="6269" y="323"/>
                    <a:pt x="6269" y="1005"/>
                  </a:cubicBezTo>
                  <a:cubicBezTo>
                    <a:pt x="6266" y="1600"/>
                    <a:pt x="6367" y="2188"/>
                    <a:pt x="6567" y="2752"/>
                  </a:cubicBezTo>
                  <a:cubicBezTo>
                    <a:pt x="6612" y="2887"/>
                    <a:pt x="6740" y="2978"/>
                    <a:pt x="6883" y="2978"/>
                  </a:cubicBezTo>
                  <a:cubicBezTo>
                    <a:pt x="6895" y="2978"/>
                    <a:pt x="6908" y="2977"/>
                    <a:pt x="6920" y="2976"/>
                  </a:cubicBezTo>
                  <a:cubicBezTo>
                    <a:pt x="7130" y="2948"/>
                    <a:pt x="7260" y="2738"/>
                    <a:pt x="7190" y="2538"/>
                  </a:cubicBezTo>
                  <a:cubicBezTo>
                    <a:pt x="7015" y="2044"/>
                    <a:pt x="6924" y="1526"/>
                    <a:pt x="6927" y="1005"/>
                  </a:cubicBezTo>
                  <a:cubicBezTo>
                    <a:pt x="6927" y="746"/>
                    <a:pt x="7181" y="658"/>
                    <a:pt x="7407" y="658"/>
                  </a:cubicBezTo>
                  <a:cubicBezTo>
                    <a:pt x="7468" y="658"/>
                    <a:pt x="7527" y="665"/>
                    <a:pt x="7578" y="676"/>
                  </a:cubicBezTo>
                  <a:cubicBezTo>
                    <a:pt x="10060" y="676"/>
                    <a:pt x="12083" y="2689"/>
                    <a:pt x="12121" y="5170"/>
                  </a:cubicBezTo>
                  <a:cubicBezTo>
                    <a:pt x="12119" y="5457"/>
                    <a:pt x="11887" y="5579"/>
                    <a:pt x="11636" y="5579"/>
                  </a:cubicBezTo>
                  <a:cubicBezTo>
                    <a:pt x="11581" y="5579"/>
                    <a:pt x="11525" y="5573"/>
                    <a:pt x="11470" y="5562"/>
                  </a:cubicBezTo>
                  <a:cubicBezTo>
                    <a:pt x="11467" y="5562"/>
                    <a:pt x="11463" y="5562"/>
                    <a:pt x="11459" y="5562"/>
                  </a:cubicBezTo>
                  <a:cubicBezTo>
                    <a:pt x="10091" y="5562"/>
                    <a:pt x="8797" y="4940"/>
                    <a:pt x="7942" y="3875"/>
                  </a:cubicBezTo>
                  <a:cubicBezTo>
                    <a:pt x="7876" y="3794"/>
                    <a:pt x="7781" y="3753"/>
                    <a:pt x="7687" y="3753"/>
                  </a:cubicBezTo>
                  <a:cubicBezTo>
                    <a:pt x="7590" y="3753"/>
                    <a:pt x="7493" y="3795"/>
                    <a:pt x="7428" y="3879"/>
                  </a:cubicBezTo>
                  <a:cubicBezTo>
                    <a:pt x="7333" y="4005"/>
                    <a:pt x="7337" y="4180"/>
                    <a:pt x="7438" y="4299"/>
                  </a:cubicBezTo>
                  <a:cubicBezTo>
                    <a:pt x="8422" y="5517"/>
                    <a:pt x="9902" y="6224"/>
                    <a:pt x="11470" y="6224"/>
                  </a:cubicBezTo>
                  <a:cubicBezTo>
                    <a:pt x="11523" y="6226"/>
                    <a:pt x="11580" y="6228"/>
                    <a:pt x="11639" y="6228"/>
                  </a:cubicBezTo>
                  <a:cubicBezTo>
                    <a:pt x="11804" y="6228"/>
                    <a:pt x="11985" y="6214"/>
                    <a:pt x="12121" y="6168"/>
                  </a:cubicBezTo>
                  <a:lnTo>
                    <a:pt x="12121" y="7449"/>
                  </a:lnTo>
                  <a:cubicBezTo>
                    <a:pt x="10914" y="7512"/>
                    <a:pt x="9755" y="7939"/>
                    <a:pt x="8796" y="8674"/>
                  </a:cubicBezTo>
                  <a:cubicBezTo>
                    <a:pt x="7771" y="9458"/>
                    <a:pt x="7022" y="10550"/>
                    <a:pt x="6658" y="11789"/>
                  </a:cubicBezTo>
                  <a:cubicBezTo>
                    <a:pt x="6157" y="11999"/>
                    <a:pt x="5706" y="12310"/>
                    <a:pt x="5338" y="12709"/>
                  </a:cubicBezTo>
                  <a:lnTo>
                    <a:pt x="3892" y="12709"/>
                  </a:lnTo>
                  <a:lnTo>
                    <a:pt x="3892" y="12118"/>
                  </a:lnTo>
                  <a:cubicBezTo>
                    <a:pt x="3892" y="11936"/>
                    <a:pt x="3745" y="11789"/>
                    <a:pt x="3567" y="11789"/>
                  </a:cubicBezTo>
                  <a:lnTo>
                    <a:pt x="329" y="11789"/>
                  </a:lnTo>
                  <a:cubicBezTo>
                    <a:pt x="147" y="11789"/>
                    <a:pt x="0" y="11936"/>
                    <a:pt x="0" y="12118"/>
                  </a:cubicBezTo>
                  <a:lnTo>
                    <a:pt x="0" y="19073"/>
                  </a:lnTo>
                  <a:cubicBezTo>
                    <a:pt x="0" y="19255"/>
                    <a:pt x="147" y="19402"/>
                    <a:pt x="329" y="19402"/>
                  </a:cubicBezTo>
                  <a:lnTo>
                    <a:pt x="3567" y="19402"/>
                  </a:lnTo>
                  <a:cubicBezTo>
                    <a:pt x="3745" y="19402"/>
                    <a:pt x="3892" y="19255"/>
                    <a:pt x="3892" y="19073"/>
                  </a:cubicBezTo>
                  <a:lnTo>
                    <a:pt x="3892" y="18485"/>
                  </a:lnTo>
                  <a:lnTo>
                    <a:pt x="5426" y="18485"/>
                  </a:lnTo>
                  <a:lnTo>
                    <a:pt x="7848" y="19202"/>
                  </a:lnTo>
                  <a:cubicBezTo>
                    <a:pt x="8438" y="19379"/>
                    <a:pt x="9074" y="19418"/>
                    <a:pt x="9703" y="19418"/>
                  </a:cubicBezTo>
                  <a:cubicBezTo>
                    <a:pt x="9959" y="19418"/>
                    <a:pt x="10213" y="19411"/>
                    <a:pt x="10462" y="19405"/>
                  </a:cubicBezTo>
                  <a:cubicBezTo>
                    <a:pt x="10466" y="19405"/>
                    <a:pt x="10471" y="19406"/>
                    <a:pt x="10475" y="19406"/>
                  </a:cubicBezTo>
                  <a:cubicBezTo>
                    <a:pt x="10651" y="19406"/>
                    <a:pt x="10798" y="19261"/>
                    <a:pt x="10798" y="19080"/>
                  </a:cubicBezTo>
                  <a:cubicBezTo>
                    <a:pt x="10798" y="18899"/>
                    <a:pt x="10651" y="18754"/>
                    <a:pt x="10475" y="18754"/>
                  </a:cubicBezTo>
                  <a:cubicBezTo>
                    <a:pt x="10471" y="18754"/>
                    <a:pt x="10466" y="18754"/>
                    <a:pt x="10462" y="18754"/>
                  </a:cubicBezTo>
                  <a:cubicBezTo>
                    <a:pt x="10201" y="18762"/>
                    <a:pt x="9933" y="18771"/>
                    <a:pt x="9662" y="18771"/>
                  </a:cubicBezTo>
                  <a:cubicBezTo>
                    <a:pt x="9110" y="18771"/>
                    <a:pt x="8551" y="18734"/>
                    <a:pt x="8037" y="18579"/>
                  </a:cubicBezTo>
                  <a:lnTo>
                    <a:pt x="5569" y="17848"/>
                  </a:lnTo>
                  <a:cubicBezTo>
                    <a:pt x="5538" y="17841"/>
                    <a:pt x="3892" y="17834"/>
                    <a:pt x="3892" y="17834"/>
                  </a:cubicBezTo>
                  <a:lnTo>
                    <a:pt x="3892" y="13367"/>
                  </a:lnTo>
                  <a:lnTo>
                    <a:pt x="5468" y="13367"/>
                  </a:lnTo>
                  <a:cubicBezTo>
                    <a:pt x="5484" y="13370"/>
                    <a:pt x="5500" y="13372"/>
                    <a:pt x="5516" y="13372"/>
                  </a:cubicBezTo>
                  <a:cubicBezTo>
                    <a:pt x="5593" y="13372"/>
                    <a:pt x="5667" y="13337"/>
                    <a:pt x="5716" y="13276"/>
                  </a:cubicBezTo>
                  <a:cubicBezTo>
                    <a:pt x="6335" y="12556"/>
                    <a:pt x="7211" y="12182"/>
                    <a:pt x="8094" y="12182"/>
                  </a:cubicBezTo>
                  <a:cubicBezTo>
                    <a:pt x="8756" y="12182"/>
                    <a:pt x="9421" y="12391"/>
                    <a:pt x="9986" y="12821"/>
                  </a:cubicBezTo>
                  <a:cubicBezTo>
                    <a:pt x="10473" y="13189"/>
                    <a:pt x="11712" y="13410"/>
                    <a:pt x="11712" y="13410"/>
                  </a:cubicBezTo>
                  <a:lnTo>
                    <a:pt x="15058" y="13410"/>
                  </a:lnTo>
                  <a:cubicBezTo>
                    <a:pt x="15590" y="13410"/>
                    <a:pt x="16021" y="13840"/>
                    <a:pt x="16021" y="14372"/>
                  </a:cubicBezTo>
                  <a:cubicBezTo>
                    <a:pt x="16021" y="14873"/>
                    <a:pt x="15580" y="15335"/>
                    <a:pt x="15058" y="15335"/>
                  </a:cubicBezTo>
                  <a:lnTo>
                    <a:pt x="10844" y="15335"/>
                  </a:lnTo>
                  <a:cubicBezTo>
                    <a:pt x="10676" y="15335"/>
                    <a:pt x="10532" y="15457"/>
                    <a:pt x="10504" y="15622"/>
                  </a:cubicBezTo>
                  <a:cubicBezTo>
                    <a:pt x="10480" y="15818"/>
                    <a:pt x="10634" y="15993"/>
                    <a:pt x="10833" y="15993"/>
                  </a:cubicBezTo>
                  <a:lnTo>
                    <a:pt x="15076" y="15993"/>
                  </a:lnTo>
                  <a:cubicBezTo>
                    <a:pt x="15723" y="15993"/>
                    <a:pt x="16364" y="15545"/>
                    <a:pt x="16588" y="14939"/>
                  </a:cubicBezTo>
                  <a:lnTo>
                    <a:pt x="20175" y="11936"/>
                  </a:lnTo>
                  <a:cubicBezTo>
                    <a:pt x="20392" y="11787"/>
                    <a:pt x="20601" y="11712"/>
                    <a:pt x="20803" y="11712"/>
                  </a:cubicBezTo>
                  <a:cubicBezTo>
                    <a:pt x="21056" y="11712"/>
                    <a:pt x="21298" y="11829"/>
                    <a:pt x="21530" y="12062"/>
                  </a:cubicBezTo>
                  <a:cubicBezTo>
                    <a:pt x="21848" y="12517"/>
                    <a:pt x="21813" y="12961"/>
                    <a:pt x="21418" y="13389"/>
                  </a:cubicBezTo>
                  <a:lnTo>
                    <a:pt x="15825" y="18285"/>
                  </a:lnTo>
                  <a:cubicBezTo>
                    <a:pt x="15485" y="18583"/>
                    <a:pt x="15048" y="18747"/>
                    <a:pt x="14593" y="18747"/>
                  </a:cubicBezTo>
                  <a:lnTo>
                    <a:pt x="11880" y="18747"/>
                  </a:lnTo>
                  <a:cubicBezTo>
                    <a:pt x="11712" y="18747"/>
                    <a:pt x="11565" y="18870"/>
                    <a:pt x="11540" y="19034"/>
                  </a:cubicBezTo>
                  <a:cubicBezTo>
                    <a:pt x="11516" y="19230"/>
                    <a:pt x="11670" y="19405"/>
                    <a:pt x="11866" y="19405"/>
                  </a:cubicBezTo>
                  <a:lnTo>
                    <a:pt x="14579" y="19405"/>
                  </a:lnTo>
                  <a:cubicBezTo>
                    <a:pt x="15195" y="19405"/>
                    <a:pt x="15790" y="19181"/>
                    <a:pt x="16252" y="18772"/>
                  </a:cubicBezTo>
                  <a:lnTo>
                    <a:pt x="21876" y="13830"/>
                  </a:lnTo>
                  <a:cubicBezTo>
                    <a:pt x="22527" y="13248"/>
                    <a:pt x="22608" y="12258"/>
                    <a:pt x="22062" y="11579"/>
                  </a:cubicBezTo>
                  <a:lnTo>
                    <a:pt x="22069" y="11579"/>
                  </a:lnTo>
                  <a:cubicBezTo>
                    <a:pt x="21749" y="11192"/>
                    <a:pt x="21285" y="10991"/>
                    <a:pt x="20817" y="10991"/>
                  </a:cubicBezTo>
                  <a:cubicBezTo>
                    <a:pt x="20452" y="10991"/>
                    <a:pt x="20084" y="11114"/>
                    <a:pt x="19780" y="11365"/>
                  </a:cubicBezTo>
                  <a:lnTo>
                    <a:pt x="18408" y="12517"/>
                  </a:lnTo>
                  <a:cubicBezTo>
                    <a:pt x="18355" y="12202"/>
                    <a:pt x="18278" y="11890"/>
                    <a:pt x="18180" y="11586"/>
                  </a:cubicBezTo>
                  <a:cubicBezTo>
                    <a:pt x="18026" y="11131"/>
                    <a:pt x="17823" y="10697"/>
                    <a:pt x="17571" y="10291"/>
                  </a:cubicBezTo>
                  <a:cubicBezTo>
                    <a:pt x="17509" y="10186"/>
                    <a:pt x="17398" y="10127"/>
                    <a:pt x="17282" y="10127"/>
                  </a:cubicBezTo>
                  <a:cubicBezTo>
                    <a:pt x="17247" y="10127"/>
                    <a:pt x="17211" y="10132"/>
                    <a:pt x="17176" y="10144"/>
                  </a:cubicBezTo>
                  <a:cubicBezTo>
                    <a:pt x="16980" y="10217"/>
                    <a:pt x="16899" y="10452"/>
                    <a:pt x="17011" y="10630"/>
                  </a:cubicBezTo>
                  <a:cubicBezTo>
                    <a:pt x="17239" y="10994"/>
                    <a:pt x="17421" y="11386"/>
                    <a:pt x="17557" y="11792"/>
                  </a:cubicBezTo>
                  <a:cubicBezTo>
                    <a:pt x="17648" y="12065"/>
                    <a:pt x="17715" y="12342"/>
                    <a:pt x="17760" y="12625"/>
                  </a:cubicBezTo>
                  <a:cubicBezTo>
                    <a:pt x="17781" y="12755"/>
                    <a:pt x="17799" y="12888"/>
                    <a:pt x="17809" y="13017"/>
                  </a:cubicBezTo>
                  <a:lnTo>
                    <a:pt x="16654" y="13987"/>
                  </a:lnTo>
                  <a:cubicBezTo>
                    <a:pt x="16493" y="13241"/>
                    <a:pt x="15835" y="12713"/>
                    <a:pt x="15072" y="12709"/>
                  </a:cubicBezTo>
                  <a:lnTo>
                    <a:pt x="11729" y="12709"/>
                  </a:lnTo>
                  <a:cubicBezTo>
                    <a:pt x="11724" y="12710"/>
                    <a:pt x="11719" y="12710"/>
                    <a:pt x="11713" y="12710"/>
                  </a:cubicBezTo>
                  <a:cubicBezTo>
                    <a:pt x="11240" y="12710"/>
                    <a:pt x="10780" y="12556"/>
                    <a:pt x="10399" y="12272"/>
                  </a:cubicBezTo>
                  <a:cubicBezTo>
                    <a:pt x="9737" y="11765"/>
                    <a:pt x="8933" y="11499"/>
                    <a:pt x="8112" y="11499"/>
                  </a:cubicBezTo>
                  <a:cubicBezTo>
                    <a:pt x="7883" y="11499"/>
                    <a:pt x="7653" y="11519"/>
                    <a:pt x="7424" y="11561"/>
                  </a:cubicBezTo>
                  <a:cubicBezTo>
                    <a:pt x="8212" y="9500"/>
                    <a:pt x="10221" y="8096"/>
                    <a:pt x="12447" y="8096"/>
                  </a:cubicBezTo>
                  <a:cubicBezTo>
                    <a:pt x="12452" y="8096"/>
                    <a:pt x="12457" y="8096"/>
                    <a:pt x="12462" y="8096"/>
                  </a:cubicBezTo>
                  <a:cubicBezTo>
                    <a:pt x="13678" y="8096"/>
                    <a:pt x="14855" y="8512"/>
                    <a:pt x="15800" y="9272"/>
                  </a:cubicBezTo>
                  <a:cubicBezTo>
                    <a:pt x="15862" y="9324"/>
                    <a:pt x="15938" y="9350"/>
                    <a:pt x="16014" y="9350"/>
                  </a:cubicBezTo>
                  <a:cubicBezTo>
                    <a:pt x="16096" y="9350"/>
                    <a:pt x="16177" y="9320"/>
                    <a:pt x="16241" y="9262"/>
                  </a:cubicBezTo>
                  <a:cubicBezTo>
                    <a:pt x="16385" y="9122"/>
                    <a:pt x="16374" y="8891"/>
                    <a:pt x="16220" y="8768"/>
                  </a:cubicBezTo>
                  <a:cubicBezTo>
                    <a:pt x="15237" y="7981"/>
                    <a:pt x="14032" y="7519"/>
                    <a:pt x="12776" y="7449"/>
                  </a:cubicBezTo>
                  <a:lnTo>
                    <a:pt x="12776" y="6168"/>
                  </a:lnTo>
                  <a:cubicBezTo>
                    <a:pt x="12910" y="6214"/>
                    <a:pt x="13092" y="6228"/>
                    <a:pt x="13258" y="6228"/>
                  </a:cubicBezTo>
                  <a:cubicBezTo>
                    <a:pt x="13317" y="6228"/>
                    <a:pt x="13375" y="6226"/>
                    <a:pt x="13427" y="6224"/>
                  </a:cubicBezTo>
                  <a:cubicBezTo>
                    <a:pt x="16294" y="6224"/>
                    <a:pt x="18628" y="3882"/>
                    <a:pt x="18628" y="1005"/>
                  </a:cubicBezTo>
                  <a:cubicBezTo>
                    <a:pt x="18628" y="459"/>
                    <a:pt x="18184" y="56"/>
                    <a:pt x="17641" y="14"/>
                  </a:cubicBezTo>
                  <a:cubicBezTo>
                    <a:pt x="17517" y="5"/>
                    <a:pt x="17393" y="0"/>
                    <a:pt x="172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97" name="Google Shape;1097;p32"/>
          <p:cNvSpPr txBox="1"/>
          <p:nvPr/>
        </p:nvSpPr>
        <p:spPr>
          <a:xfrm>
            <a:off x="173025" y="1220850"/>
            <a:ext cx="53793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Dustbin Color Coding Sensitization</a:t>
            </a:r>
            <a:endParaRPr b="1" sz="22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098" name="Google Shape;1098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3026" y="1818500"/>
            <a:ext cx="6293576" cy="24461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2" name="Shape 1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Google Shape;1103;p33"/>
          <p:cNvSpPr/>
          <p:nvPr/>
        </p:nvSpPr>
        <p:spPr>
          <a:xfrm>
            <a:off x="6899834" y="1146383"/>
            <a:ext cx="1086900" cy="1092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4" name="Google Shape;1104;p33"/>
          <p:cNvSpPr/>
          <p:nvPr/>
        </p:nvSpPr>
        <p:spPr>
          <a:xfrm>
            <a:off x="6788975" y="1028700"/>
            <a:ext cx="1306200" cy="1330200"/>
          </a:xfrm>
          <a:prstGeom prst="ellipse">
            <a:avLst/>
          </a:prstGeom>
          <a:noFill/>
          <a:ln cap="flat" cmpd="sng" w="19050">
            <a:solidFill>
              <a:schemeClr val="lt2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5" name="Google Shape;1105;p33"/>
          <p:cNvSpPr txBox="1"/>
          <p:nvPr/>
        </p:nvSpPr>
        <p:spPr>
          <a:xfrm>
            <a:off x="211125" y="294150"/>
            <a:ext cx="53793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TrashGold Application Tutorial</a:t>
            </a:r>
            <a:endParaRPr b="1" sz="22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106" name="Google Shape;1106;p33"/>
          <p:cNvPicPr preferRelativeResize="0"/>
          <p:nvPr/>
        </p:nvPicPr>
        <p:blipFill rotWithShape="1">
          <a:blip r:embed="rId3">
            <a:alphaModFix/>
          </a:blip>
          <a:srcRect b="8888" l="0" r="0" t="12594"/>
          <a:stretch/>
        </p:blipFill>
        <p:spPr>
          <a:xfrm>
            <a:off x="7237075" y="1238250"/>
            <a:ext cx="1705400" cy="3741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7" name="Google Shape;1107;p33"/>
          <p:cNvPicPr preferRelativeResize="0"/>
          <p:nvPr/>
        </p:nvPicPr>
        <p:blipFill rotWithShape="1">
          <a:blip r:embed="rId4">
            <a:alphaModFix/>
          </a:blip>
          <a:srcRect b="8524" l="0" r="0" t="12841"/>
          <a:stretch/>
        </p:blipFill>
        <p:spPr>
          <a:xfrm>
            <a:off x="211125" y="1238250"/>
            <a:ext cx="1810400" cy="3741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8" name="Google Shape;1108;p33"/>
          <p:cNvPicPr preferRelativeResize="0"/>
          <p:nvPr/>
        </p:nvPicPr>
        <p:blipFill rotWithShape="1">
          <a:blip r:embed="rId5">
            <a:alphaModFix/>
          </a:blip>
          <a:srcRect b="8527" l="0" r="0" t="12364"/>
          <a:stretch/>
        </p:blipFill>
        <p:spPr>
          <a:xfrm>
            <a:off x="1995575" y="1238250"/>
            <a:ext cx="1810400" cy="3741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9" name="Google Shape;1109;p33"/>
          <p:cNvPicPr preferRelativeResize="0"/>
          <p:nvPr/>
        </p:nvPicPr>
        <p:blipFill rotWithShape="1">
          <a:blip r:embed="rId6">
            <a:alphaModFix/>
          </a:blip>
          <a:srcRect b="8527" l="0" r="0" t="12364"/>
          <a:stretch/>
        </p:blipFill>
        <p:spPr>
          <a:xfrm>
            <a:off x="3805975" y="1238250"/>
            <a:ext cx="1810400" cy="3741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0" name="Google Shape;1110;p33"/>
          <p:cNvPicPr preferRelativeResize="0"/>
          <p:nvPr/>
        </p:nvPicPr>
        <p:blipFill rotWithShape="1">
          <a:blip r:embed="rId7">
            <a:alphaModFix/>
          </a:blip>
          <a:srcRect b="8154" l="0" r="0" t="12215"/>
          <a:stretch/>
        </p:blipFill>
        <p:spPr>
          <a:xfrm>
            <a:off x="5572350" y="1238250"/>
            <a:ext cx="1705400" cy="37416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11" name="Google Shape;1111;p33"/>
          <p:cNvGrpSpPr/>
          <p:nvPr/>
        </p:nvGrpSpPr>
        <p:grpSpPr>
          <a:xfrm>
            <a:off x="7277756" y="54378"/>
            <a:ext cx="1374483" cy="1092000"/>
            <a:chOff x="6037548" y="618285"/>
            <a:chExt cx="2849259" cy="2299431"/>
          </a:xfrm>
        </p:grpSpPr>
        <p:grpSp>
          <p:nvGrpSpPr>
            <p:cNvPr id="1112" name="Google Shape;1112;p33"/>
            <p:cNvGrpSpPr/>
            <p:nvPr/>
          </p:nvGrpSpPr>
          <p:grpSpPr>
            <a:xfrm>
              <a:off x="6037548" y="618285"/>
              <a:ext cx="2849259" cy="2299431"/>
              <a:chOff x="6037548" y="618285"/>
              <a:chExt cx="2849259" cy="2299431"/>
            </a:xfrm>
          </p:grpSpPr>
          <p:sp>
            <p:nvSpPr>
              <p:cNvPr id="1113" name="Google Shape;1113;p33"/>
              <p:cNvSpPr/>
              <p:nvPr/>
            </p:nvSpPr>
            <p:spPr>
              <a:xfrm>
                <a:off x="6607600" y="912326"/>
                <a:ext cx="1846136" cy="1847233"/>
              </a:xfrm>
              <a:custGeom>
                <a:rect b="b" l="l" r="r" t="t"/>
                <a:pathLst>
                  <a:path extrusionOk="0" h="38722" w="38699">
                    <a:moveTo>
                      <a:pt x="19361" y="0"/>
                    </a:moveTo>
                    <a:lnTo>
                      <a:pt x="18350" y="24"/>
                    </a:lnTo>
                    <a:lnTo>
                      <a:pt x="17362" y="94"/>
                    </a:lnTo>
                    <a:lnTo>
                      <a:pt x="16397" y="235"/>
                    </a:lnTo>
                    <a:lnTo>
                      <a:pt x="15456" y="400"/>
                    </a:lnTo>
                    <a:lnTo>
                      <a:pt x="14515" y="612"/>
                    </a:lnTo>
                    <a:lnTo>
                      <a:pt x="13598" y="871"/>
                    </a:lnTo>
                    <a:lnTo>
                      <a:pt x="12704" y="1176"/>
                    </a:lnTo>
                    <a:lnTo>
                      <a:pt x="11810" y="1529"/>
                    </a:lnTo>
                    <a:lnTo>
                      <a:pt x="10963" y="1906"/>
                    </a:lnTo>
                    <a:lnTo>
                      <a:pt x="10116" y="2329"/>
                    </a:lnTo>
                    <a:lnTo>
                      <a:pt x="9316" y="2800"/>
                    </a:lnTo>
                    <a:lnTo>
                      <a:pt x="8517" y="3317"/>
                    </a:lnTo>
                    <a:lnTo>
                      <a:pt x="7764" y="3858"/>
                    </a:lnTo>
                    <a:lnTo>
                      <a:pt x="7034" y="4423"/>
                    </a:lnTo>
                    <a:lnTo>
                      <a:pt x="6329" y="5034"/>
                    </a:lnTo>
                    <a:lnTo>
                      <a:pt x="5670" y="5670"/>
                    </a:lnTo>
                    <a:lnTo>
                      <a:pt x="5011" y="6352"/>
                    </a:lnTo>
                    <a:lnTo>
                      <a:pt x="4423" y="7034"/>
                    </a:lnTo>
                    <a:lnTo>
                      <a:pt x="3835" y="7787"/>
                    </a:lnTo>
                    <a:lnTo>
                      <a:pt x="3294" y="8540"/>
                    </a:lnTo>
                    <a:lnTo>
                      <a:pt x="2800" y="9316"/>
                    </a:lnTo>
                    <a:lnTo>
                      <a:pt x="2330" y="10139"/>
                    </a:lnTo>
                    <a:lnTo>
                      <a:pt x="1906" y="10963"/>
                    </a:lnTo>
                    <a:lnTo>
                      <a:pt x="1506" y="11833"/>
                    </a:lnTo>
                    <a:lnTo>
                      <a:pt x="1177" y="12703"/>
                    </a:lnTo>
                    <a:lnTo>
                      <a:pt x="871" y="13597"/>
                    </a:lnTo>
                    <a:lnTo>
                      <a:pt x="612" y="14515"/>
                    </a:lnTo>
                    <a:lnTo>
                      <a:pt x="377" y="15456"/>
                    </a:lnTo>
                    <a:lnTo>
                      <a:pt x="212" y="16420"/>
                    </a:lnTo>
                    <a:lnTo>
                      <a:pt x="95" y="17385"/>
                    </a:lnTo>
                    <a:lnTo>
                      <a:pt x="24" y="18373"/>
                    </a:lnTo>
                    <a:lnTo>
                      <a:pt x="1" y="19361"/>
                    </a:lnTo>
                    <a:lnTo>
                      <a:pt x="24" y="20349"/>
                    </a:lnTo>
                    <a:lnTo>
                      <a:pt x="95" y="21337"/>
                    </a:lnTo>
                    <a:lnTo>
                      <a:pt x="212" y="22301"/>
                    </a:lnTo>
                    <a:lnTo>
                      <a:pt x="377" y="23266"/>
                    </a:lnTo>
                    <a:lnTo>
                      <a:pt x="612" y="24207"/>
                    </a:lnTo>
                    <a:lnTo>
                      <a:pt x="871" y="25124"/>
                    </a:lnTo>
                    <a:lnTo>
                      <a:pt x="1177" y="26018"/>
                    </a:lnTo>
                    <a:lnTo>
                      <a:pt x="1506" y="26889"/>
                    </a:lnTo>
                    <a:lnTo>
                      <a:pt x="1906" y="27759"/>
                    </a:lnTo>
                    <a:lnTo>
                      <a:pt x="2330" y="28582"/>
                    </a:lnTo>
                    <a:lnTo>
                      <a:pt x="2800" y="29406"/>
                    </a:lnTo>
                    <a:lnTo>
                      <a:pt x="3294" y="30182"/>
                    </a:lnTo>
                    <a:lnTo>
                      <a:pt x="3835" y="30935"/>
                    </a:lnTo>
                    <a:lnTo>
                      <a:pt x="4423" y="31664"/>
                    </a:lnTo>
                    <a:lnTo>
                      <a:pt x="5011" y="32370"/>
                    </a:lnTo>
                    <a:lnTo>
                      <a:pt x="5670" y="33052"/>
                    </a:lnTo>
                    <a:lnTo>
                      <a:pt x="6329" y="33687"/>
                    </a:lnTo>
                    <a:lnTo>
                      <a:pt x="7034" y="34299"/>
                    </a:lnTo>
                    <a:lnTo>
                      <a:pt x="7764" y="34863"/>
                    </a:lnTo>
                    <a:lnTo>
                      <a:pt x="8517" y="35404"/>
                    </a:lnTo>
                    <a:lnTo>
                      <a:pt x="9316" y="35922"/>
                    </a:lnTo>
                    <a:lnTo>
                      <a:pt x="10116" y="36369"/>
                    </a:lnTo>
                    <a:lnTo>
                      <a:pt x="10963" y="36816"/>
                    </a:lnTo>
                    <a:lnTo>
                      <a:pt x="11810" y="37192"/>
                    </a:lnTo>
                    <a:lnTo>
                      <a:pt x="12704" y="37545"/>
                    </a:lnTo>
                    <a:lnTo>
                      <a:pt x="13598" y="37851"/>
                    </a:lnTo>
                    <a:lnTo>
                      <a:pt x="14515" y="38110"/>
                    </a:lnTo>
                    <a:lnTo>
                      <a:pt x="15456" y="38321"/>
                    </a:lnTo>
                    <a:lnTo>
                      <a:pt x="16397" y="38486"/>
                    </a:lnTo>
                    <a:lnTo>
                      <a:pt x="17362" y="38627"/>
                    </a:lnTo>
                    <a:lnTo>
                      <a:pt x="18350" y="38698"/>
                    </a:lnTo>
                    <a:lnTo>
                      <a:pt x="19361" y="38721"/>
                    </a:lnTo>
                    <a:lnTo>
                      <a:pt x="20349" y="38698"/>
                    </a:lnTo>
                    <a:lnTo>
                      <a:pt x="21337" y="38627"/>
                    </a:lnTo>
                    <a:lnTo>
                      <a:pt x="22302" y="38486"/>
                    </a:lnTo>
                    <a:lnTo>
                      <a:pt x="23243" y="38321"/>
                    </a:lnTo>
                    <a:lnTo>
                      <a:pt x="24184" y="38110"/>
                    </a:lnTo>
                    <a:lnTo>
                      <a:pt x="25101" y="37851"/>
                    </a:lnTo>
                    <a:lnTo>
                      <a:pt x="25995" y="37545"/>
                    </a:lnTo>
                    <a:lnTo>
                      <a:pt x="26889" y="37192"/>
                    </a:lnTo>
                    <a:lnTo>
                      <a:pt x="27736" y="36816"/>
                    </a:lnTo>
                    <a:lnTo>
                      <a:pt x="28583" y="36369"/>
                    </a:lnTo>
                    <a:lnTo>
                      <a:pt x="29383" y="35922"/>
                    </a:lnTo>
                    <a:lnTo>
                      <a:pt x="30182" y="35404"/>
                    </a:lnTo>
                    <a:lnTo>
                      <a:pt x="30935" y="34863"/>
                    </a:lnTo>
                    <a:lnTo>
                      <a:pt x="31664" y="34299"/>
                    </a:lnTo>
                    <a:lnTo>
                      <a:pt x="32370" y="33687"/>
                    </a:lnTo>
                    <a:lnTo>
                      <a:pt x="33029" y="33052"/>
                    </a:lnTo>
                    <a:lnTo>
                      <a:pt x="33688" y="32370"/>
                    </a:lnTo>
                    <a:lnTo>
                      <a:pt x="34299" y="31664"/>
                    </a:lnTo>
                    <a:lnTo>
                      <a:pt x="34864" y="30935"/>
                    </a:lnTo>
                    <a:lnTo>
                      <a:pt x="35405" y="30182"/>
                    </a:lnTo>
                    <a:lnTo>
                      <a:pt x="35899" y="29406"/>
                    </a:lnTo>
                    <a:lnTo>
                      <a:pt x="36369" y="28582"/>
                    </a:lnTo>
                    <a:lnTo>
                      <a:pt x="36793" y="27759"/>
                    </a:lnTo>
                    <a:lnTo>
                      <a:pt x="37193" y="26889"/>
                    </a:lnTo>
                    <a:lnTo>
                      <a:pt x="37522" y="26018"/>
                    </a:lnTo>
                    <a:lnTo>
                      <a:pt x="37828" y="25124"/>
                    </a:lnTo>
                    <a:lnTo>
                      <a:pt x="38110" y="24207"/>
                    </a:lnTo>
                    <a:lnTo>
                      <a:pt x="38322" y="23266"/>
                    </a:lnTo>
                    <a:lnTo>
                      <a:pt x="38486" y="22301"/>
                    </a:lnTo>
                    <a:lnTo>
                      <a:pt x="38604" y="21337"/>
                    </a:lnTo>
                    <a:lnTo>
                      <a:pt x="38675" y="20349"/>
                    </a:lnTo>
                    <a:lnTo>
                      <a:pt x="38698" y="19361"/>
                    </a:lnTo>
                    <a:lnTo>
                      <a:pt x="38675" y="18373"/>
                    </a:lnTo>
                    <a:lnTo>
                      <a:pt x="38604" y="17385"/>
                    </a:lnTo>
                    <a:lnTo>
                      <a:pt x="38486" y="16420"/>
                    </a:lnTo>
                    <a:lnTo>
                      <a:pt x="38322" y="15456"/>
                    </a:lnTo>
                    <a:lnTo>
                      <a:pt x="38110" y="14515"/>
                    </a:lnTo>
                    <a:lnTo>
                      <a:pt x="37828" y="13597"/>
                    </a:lnTo>
                    <a:lnTo>
                      <a:pt x="37522" y="12703"/>
                    </a:lnTo>
                    <a:lnTo>
                      <a:pt x="37193" y="11833"/>
                    </a:lnTo>
                    <a:lnTo>
                      <a:pt x="36793" y="10963"/>
                    </a:lnTo>
                    <a:lnTo>
                      <a:pt x="36369" y="10139"/>
                    </a:lnTo>
                    <a:lnTo>
                      <a:pt x="35899" y="9316"/>
                    </a:lnTo>
                    <a:lnTo>
                      <a:pt x="35405" y="8540"/>
                    </a:lnTo>
                    <a:lnTo>
                      <a:pt x="34864" y="7787"/>
                    </a:lnTo>
                    <a:lnTo>
                      <a:pt x="34299" y="7034"/>
                    </a:lnTo>
                    <a:lnTo>
                      <a:pt x="33688" y="6352"/>
                    </a:lnTo>
                    <a:lnTo>
                      <a:pt x="33029" y="5670"/>
                    </a:lnTo>
                    <a:lnTo>
                      <a:pt x="32370" y="5034"/>
                    </a:lnTo>
                    <a:lnTo>
                      <a:pt x="31664" y="4423"/>
                    </a:lnTo>
                    <a:lnTo>
                      <a:pt x="30935" y="3858"/>
                    </a:lnTo>
                    <a:lnTo>
                      <a:pt x="30182" y="3317"/>
                    </a:lnTo>
                    <a:lnTo>
                      <a:pt x="29383" y="2800"/>
                    </a:lnTo>
                    <a:lnTo>
                      <a:pt x="28583" y="2329"/>
                    </a:lnTo>
                    <a:lnTo>
                      <a:pt x="27736" y="1906"/>
                    </a:lnTo>
                    <a:lnTo>
                      <a:pt x="26889" y="1529"/>
                    </a:lnTo>
                    <a:lnTo>
                      <a:pt x="25995" y="1176"/>
                    </a:lnTo>
                    <a:lnTo>
                      <a:pt x="25101" y="871"/>
                    </a:lnTo>
                    <a:lnTo>
                      <a:pt x="24184" y="612"/>
                    </a:lnTo>
                    <a:lnTo>
                      <a:pt x="23243" y="400"/>
                    </a:lnTo>
                    <a:lnTo>
                      <a:pt x="22302" y="235"/>
                    </a:lnTo>
                    <a:lnTo>
                      <a:pt x="21337" y="94"/>
                    </a:lnTo>
                    <a:lnTo>
                      <a:pt x="20349" y="24"/>
                    </a:lnTo>
                    <a:lnTo>
                      <a:pt x="19361" y="0"/>
                    </a:lnTo>
                    <a:close/>
                  </a:path>
                </a:pathLst>
              </a:custGeom>
              <a:solidFill>
                <a:srgbClr val="E4ECF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14" name="Google Shape;1114;p33"/>
              <p:cNvSpPr/>
              <p:nvPr/>
            </p:nvSpPr>
            <p:spPr>
              <a:xfrm>
                <a:off x="8428904" y="990846"/>
                <a:ext cx="424241" cy="424288"/>
              </a:xfrm>
              <a:custGeom>
                <a:rect b="b" l="l" r="r" t="t"/>
                <a:pathLst>
                  <a:path extrusionOk="0" h="8894" w="8893">
                    <a:moveTo>
                      <a:pt x="4447" y="1"/>
                    </a:moveTo>
                    <a:lnTo>
                      <a:pt x="4000" y="24"/>
                    </a:lnTo>
                    <a:lnTo>
                      <a:pt x="3553" y="95"/>
                    </a:lnTo>
                    <a:lnTo>
                      <a:pt x="3129" y="189"/>
                    </a:lnTo>
                    <a:lnTo>
                      <a:pt x="2706" y="354"/>
                    </a:lnTo>
                    <a:lnTo>
                      <a:pt x="2330" y="542"/>
                    </a:lnTo>
                    <a:lnTo>
                      <a:pt x="1953" y="754"/>
                    </a:lnTo>
                    <a:lnTo>
                      <a:pt x="1624" y="1012"/>
                    </a:lnTo>
                    <a:lnTo>
                      <a:pt x="1295" y="1295"/>
                    </a:lnTo>
                    <a:lnTo>
                      <a:pt x="1012" y="1624"/>
                    </a:lnTo>
                    <a:lnTo>
                      <a:pt x="753" y="1953"/>
                    </a:lnTo>
                    <a:lnTo>
                      <a:pt x="542" y="2330"/>
                    </a:lnTo>
                    <a:lnTo>
                      <a:pt x="354" y="2730"/>
                    </a:lnTo>
                    <a:lnTo>
                      <a:pt x="189" y="3130"/>
                    </a:lnTo>
                    <a:lnTo>
                      <a:pt x="95" y="3553"/>
                    </a:lnTo>
                    <a:lnTo>
                      <a:pt x="24" y="4000"/>
                    </a:lnTo>
                    <a:lnTo>
                      <a:pt x="1" y="4447"/>
                    </a:lnTo>
                    <a:lnTo>
                      <a:pt x="24" y="4917"/>
                    </a:lnTo>
                    <a:lnTo>
                      <a:pt x="95" y="5341"/>
                    </a:lnTo>
                    <a:lnTo>
                      <a:pt x="189" y="5788"/>
                    </a:lnTo>
                    <a:lnTo>
                      <a:pt x="354" y="6188"/>
                    </a:lnTo>
                    <a:lnTo>
                      <a:pt x="542" y="6564"/>
                    </a:lnTo>
                    <a:lnTo>
                      <a:pt x="753" y="6941"/>
                    </a:lnTo>
                    <a:lnTo>
                      <a:pt x="1012" y="7293"/>
                    </a:lnTo>
                    <a:lnTo>
                      <a:pt x="1295" y="7599"/>
                    </a:lnTo>
                    <a:lnTo>
                      <a:pt x="1624" y="7882"/>
                    </a:lnTo>
                    <a:lnTo>
                      <a:pt x="1953" y="8140"/>
                    </a:lnTo>
                    <a:lnTo>
                      <a:pt x="2330" y="8376"/>
                    </a:lnTo>
                    <a:lnTo>
                      <a:pt x="2706" y="8564"/>
                    </a:lnTo>
                    <a:lnTo>
                      <a:pt x="3129" y="8705"/>
                    </a:lnTo>
                    <a:lnTo>
                      <a:pt x="3553" y="8823"/>
                    </a:lnTo>
                    <a:lnTo>
                      <a:pt x="4000" y="8893"/>
                    </a:lnTo>
                    <a:lnTo>
                      <a:pt x="4894" y="8893"/>
                    </a:lnTo>
                    <a:lnTo>
                      <a:pt x="5341" y="8823"/>
                    </a:lnTo>
                    <a:lnTo>
                      <a:pt x="5764" y="8705"/>
                    </a:lnTo>
                    <a:lnTo>
                      <a:pt x="6188" y="8564"/>
                    </a:lnTo>
                    <a:lnTo>
                      <a:pt x="6564" y="8376"/>
                    </a:lnTo>
                    <a:lnTo>
                      <a:pt x="6940" y="8140"/>
                    </a:lnTo>
                    <a:lnTo>
                      <a:pt x="7270" y="7882"/>
                    </a:lnTo>
                    <a:lnTo>
                      <a:pt x="7599" y="7599"/>
                    </a:lnTo>
                    <a:lnTo>
                      <a:pt x="7881" y="7293"/>
                    </a:lnTo>
                    <a:lnTo>
                      <a:pt x="8140" y="6941"/>
                    </a:lnTo>
                    <a:lnTo>
                      <a:pt x="8352" y="6564"/>
                    </a:lnTo>
                    <a:lnTo>
                      <a:pt x="8540" y="6188"/>
                    </a:lnTo>
                    <a:lnTo>
                      <a:pt x="8705" y="5788"/>
                    </a:lnTo>
                    <a:lnTo>
                      <a:pt x="8799" y="5341"/>
                    </a:lnTo>
                    <a:lnTo>
                      <a:pt x="8869" y="4917"/>
                    </a:lnTo>
                    <a:lnTo>
                      <a:pt x="8893" y="4447"/>
                    </a:lnTo>
                    <a:lnTo>
                      <a:pt x="8869" y="4000"/>
                    </a:lnTo>
                    <a:lnTo>
                      <a:pt x="8799" y="3553"/>
                    </a:lnTo>
                    <a:lnTo>
                      <a:pt x="8705" y="3130"/>
                    </a:lnTo>
                    <a:lnTo>
                      <a:pt x="8540" y="2730"/>
                    </a:lnTo>
                    <a:lnTo>
                      <a:pt x="8352" y="2330"/>
                    </a:lnTo>
                    <a:lnTo>
                      <a:pt x="8140" y="1953"/>
                    </a:lnTo>
                    <a:lnTo>
                      <a:pt x="7881" y="1624"/>
                    </a:lnTo>
                    <a:lnTo>
                      <a:pt x="7599" y="1295"/>
                    </a:lnTo>
                    <a:lnTo>
                      <a:pt x="7270" y="1012"/>
                    </a:lnTo>
                    <a:lnTo>
                      <a:pt x="6940" y="754"/>
                    </a:lnTo>
                    <a:lnTo>
                      <a:pt x="6564" y="542"/>
                    </a:lnTo>
                    <a:lnTo>
                      <a:pt x="6188" y="354"/>
                    </a:lnTo>
                    <a:lnTo>
                      <a:pt x="5764" y="189"/>
                    </a:lnTo>
                    <a:lnTo>
                      <a:pt x="5341" y="95"/>
                    </a:lnTo>
                    <a:lnTo>
                      <a:pt x="4894" y="24"/>
                    </a:lnTo>
                    <a:lnTo>
                      <a:pt x="4447" y="1"/>
                    </a:lnTo>
                    <a:close/>
                  </a:path>
                </a:pathLst>
              </a:custGeom>
              <a:solidFill>
                <a:srgbClr val="E4ECF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15" name="Google Shape;1115;p33"/>
              <p:cNvSpPr/>
              <p:nvPr/>
            </p:nvSpPr>
            <p:spPr>
              <a:xfrm>
                <a:off x="6522307" y="2479991"/>
                <a:ext cx="295199" cy="295199"/>
              </a:xfrm>
              <a:custGeom>
                <a:rect b="b" l="l" r="r" t="t"/>
                <a:pathLst>
                  <a:path extrusionOk="0" h="6188" w="6188">
                    <a:moveTo>
                      <a:pt x="2777" y="1"/>
                    </a:moveTo>
                    <a:lnTo>
                      <a:pt x="2471" y="48"/>
                    </a:lnTo>
                    <a:lnTo>
                      <a:pt x="2189" y="118"/>
                    </a:lnTo>
                    <a:lnTo>
                      <a:pt x="1906" y="236"/>
                    </a:lnTo>
                    <a:lnTo>
                      <a:pt x="1624" y="354"/>
                    </a:lnTo>
                    <a:lnTo>
                      <a:pt x="1365" y="518"/>
                    </a:lnTo>
                    <a:lnTo>
                      <a:pt x="1130" y="706"/>
                    </a:lnTo>
                    <a:lnTo>
                      <a:pt x="918" y="895"/>
                    </a:lnTo>
                    <a:lnTo>
                      <a:pt x="707" y="1106"/>
                    </a:lnTo>
                    <a:lnTo>
                      <a:pt x="542" y="1365"/>
                    </a:lnTo>
                    <a:lnTo>
                      <a:pt x="377" y="1600"/>
                    </a:lnTo>
                    <a:lnTo>
                      <a:pt x="236" y="1883"/>
                    </a:lnTo>
                    <a:lnTo>
                      <a:pt x="142" y="2165"/>
                    </a:lnTo>
                    <a:lnTo>
                      <a:pt x="71" y="2471"/>
                    </a:lnTo>
                    <a:lnTo>
                      <a:pt x="24" y="2777"/>
                    </a:lnTo>
                    <a:lnTo>
                      <a:pt x="1" y="3082"/>
                    </a:lnTo>
                    <a:lnTo>
                      <a:pt x="24" y="3412"/>
                    </a:lnTo>
                    <a:lnTo>
                      <a:pt x="71" y="3718"/>
                    </a:lnTo>
                    <a:lnTo>
                      <a:pt x="142" y="4000"/>
                    </a:lnTo>
                    <a:lnTo>
                      <a:pt x="236" y="4282"/>
                    </a:lnTo>
                    <a:lnTo>
                      <a:pt x="377" y="4564"/>
                    </a:lnTo>
                    <a:lnTo>
                      <a:pt x="542" y="4823"/>
                    </a:lnTo>
                    <a:lnTo>
                      <a:pt x="707" y="5058"/>
                    </a:lnTo>
                    <a:lnTo>
                      <a:pt x="918" y="5270"/>
                    </a:lnTo>
                    <a:lnTo>
                      <a:pt x="1130" y="5482"/>
                    </a:lnTo>
                    <a:lnTo>
                      <a:pt x="1365" y="5647"/>
                    </a:lnTo>
                    <a:lnTo>
                      <a:pt x="1624" y="5811"/>
                    </a:lnTo>
                    <a:lnTo>
                      <a:pt x="1906" y="5929"/>
                    </a:lnTo>
                    <a:lnTo>
                      <a:pt x="2189" y="6046"/>
                    </a:lnTo>
                    <a:lnTo>
                      <a:pt x="2471" y="6117"/>
                    </a:lnTo>
                    <a:lnTo>
                      <a:pt x="2777" y="6164"/>
                    </a:lnTo>
                    <a:lnTo>
                      <a:pt x="3106" y="6188"/>
                    </a:lnTo>
                    <a:lnTo>
                      <a:pt x="3412" y="6164"/>
                    </a:lnTo>
                    <a:lnTo>
                      <a:pt x="3718" y="6117"/>
                    </a:lnTo>
                    <a:lnTo>
                      <a:pt x="4024" y="6046"/>
                    </a:lnTo>
                    <a:lnTo>
                      <a:pt x="4306" y="5929"/>
                    </a:lnTo>
                    <a:lnTo>
                      <a:pt x="4565" y="5811"/>
                    </a:lnTo>
                    <a:lnTo>
                      <a:pt x="4823" y="5647"/>
                    </a:lnTo>
                    <a:lnTo>
                      <a:pt x="5059" y="5482"/>
                    </a:lnTo>
                    <a:lnTo>
                      <a:pt x="5294" y="5270"/>
                    </a:lnTo>
                    <a:lnTo>
                      <a:pt x="5482" y="5058"/>
                    </a:lnTo>
                    <a:lnTo>
                      <a:pt x="5670" y="4823"/>
                    </a:lnTo>
                    <a:lnTo>
                      <a:pt x="5811" y="4564"/>
                    </a:lnTo>
                    <a:lnTo>
                      <a:pt x="5953" y="4282"/>
                    </a:lnTo>
                    <a:lnTo>
                      <a:pt x="6047" y="4000"/>
                    </a:lnTo>
                    <a:lnTo>
                      <a:pt x="6141" y="3718"/>
                    </a:lnTo>
                    <a:lnTo>
                      <a:pt x="6188" y="3412"/>
                    </a:lnTo>
                    <a:lnTo>
                      <a:pt x="6188" y="3082"/>
                    </a:lnTo>
                    <a:lnTo>
                      <a:pt x="6188" y="2777"/>
                    </a:lnTo>
                    <a:lnTo>
                      <a:pt x="6141" y="2471"/>
                    </a:lnTo>
                    <a:lnTo>
                      <a:pt x="6047" y="2165"/>
                    </a:lnTo>
                    <a:lnTo>
                      <a:pt x="5953" y="1883"/>
                    </a:lnTo>
                    <a:lnTo>
                      <a:pt x="5811" y="1600"/>
                    </a:lnTo>
                    <a:lnTo>
                      <a:pt x="5670" y="1365"/>
                    </a:lnTo>
                    <a:lnTo>
                      <a:pt x="5482" y="1106"/>
                    </a:lnTo>
                    <a:lnTo>
                      <a:pt x="5294" y="895"/>
                    </a:lnTo>
                    <a:lnTo>
                      <a:pt x="5059" y="706"/>
                    </a:lnTo>
                    <a:lnTo>
                      <a:pt x="4823" y="518"/>
                    </a:lnTo>
                    <a:lnTo>
                      <a:pt x="4565" y="354"/>
                    </a:lnTo>
                    <a:lnTo>
                      <a:pt x="4306" y="236"/>
                    </a:lnTo>
                    <a:lnTo>
                      <a:pt x="4024" y="118"/>
                    </a:lnTo>
                    <a:lnTo>
                      <a:pt x="3718" y="48"/>
                    </a:lnTo>
                    <a:lnTo>
                      <a:pt x="3412" y="1"/>
                    </a:lnTo>
                    <a:close/>
                  </a:path>
                </a:pathLst>
              </a:custGeom>
              <a:solidFill>
                <a:srgbClr val="E4ECF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16" name="Google Shape;1116;p33"/>
              <p:cNvSpPr/>
              <p:nvPr/>
            </p:nvSpPr>
            <p:spPr>
              <a:xfrm>
                <a:off x="6296766" y="1369035"/>
                <a:ext cx="189723" cy="188578"/>
              </a:xfrm>
              <a:custGeom>
                <a:rect b="b" l="l" r="r" t="t"/>
                <a:pathLst>
                  <a:path extrusionOk="0" h="3953" w="3977">
                    <a:moveTo>
                      <a:pt x="1788" y="1"/>
                    </a:moveTo>
                    <a:lnTo>
                      <a:pt x="1600" y="24"/>
                    </a:lnTo>
                    <a:lnTo>
                      <a:pt x="1388" y="95"/>
                    </a:lnTo>
                    <a:lnTo>
                      <a:pt x="1224" y="142"/>
                    </a:lnTo>
                    <a:lnTo>
                      <a:pt x="1036" y="236"/>
                    </a:lnTo>
                    <a:lnTo>
                      <a:pt x="894" y="330"/>
                    </a:lnTo>
                    <a:lnTo>
                      <a:pt x="730" y="448"/>
                    </a:lnTo>
                    <a:lnTo>
                      <a:pt x="589" y="565"/>
                    </a:lnTo>
                    <a:lnTo>
                      <a:pt x="471" y="706"/>
                    </a:lnTo>
                    <a:lnTo>
                      <a:pt x="353" y="871"/>
                    </a:lnTo>
                    <a:lnTo>
                      <a:pt x="259" y="1036"/>
                    </a:lnTo>
                    <a:lnTo>
                      <a:pt x="165" y="1200"/>
                    </a:lnTo>
                    <a:lnTo>
                      <a:pt x="95" y="1389"/>
                    </a:lnTo>
                    <a:lnTo>
                      <a:pt x="48" y="1577"/>
                    </a:lnTo>
                    <a:lnTo>
                      <a:pt x="24" y="1765"/>
                    </a:lnTo>
                    <a:lnTo>
                      <a:pt x="0" y="1977"/>
                    </a:lnTo>
                    <a:lnTo>
                      <a:pt x="24" y="2165"/>
                    </a:lnTo>
                    <a:lnTo>
                      <a:pt x="48" y="2377"/>
                    </a:lnTo>
                    <a:lnTo>
                      <a:pt x="95" y="2565"/>
                    </a:lnTo>
                    <a:lnTo>
                      <a:pt x="165" y="2753"/>
                    </a:lnTo>
                    <a:lnTo>
                      <a:pt x="259" y="2918"/>
                    </a:lnTo>
                    <a:lnTo>
                      <a:pt x="353" y="3082"/>
                    </a:lnTo>
                    <a:lnTo>
                      <a:pt x="471" y="3223"/>
                    </a:lnTo>
                    <a:lnTo>
                      <a:pt x="589" y="3365"/>
                    </a:lnTo>
                    <a:lnTo>
                      <a:pt x="730" y="3506"/>
                    </a:lnTo>
                    <a:lnTo>
                      <a:pt x="894" y="3623"/>
                    </a:lnTo>
                    <a:lnTo>
                      <a:pt x="1036" y="3717"/>
                    </a:lnTo>
                    <a:lnTo>
                      <a:pt x="1224" y="3788"/>
                    </a:lnTo>
                    <a:lnTo>
                      <a:pt x="1388" y="3859"/>
                    </a:lnTo>
                    <a:lnTo>
                      <a:pt x="1600" y="3906"/>
                    </a:lnTo>
                    <a:lnTo>
                      <a:pt x="1788" y="3929"/>
                    </a:lnTo>
                    <a:lnTo>
                      <a:pt x="1977" y="3953"/>
                    </a:lnTo>
                    <a:lnTo>
                      <a:pt x="2188" y="3929"/>
                    </a:lnTo>
                    <a:lnTo>
                      <a:pt x="2376" y="3906"/>
                    </a:lnTo>
                    <a:lnTo>
                      <a:pt x="2565" y="3859"/>
                    </a:lnTo>
                    <a:lnTo>
                      <a:pt x="2753" y="3788"/>
                    </a:lnTo>
                    <a:lnTo>
                      <a:pt x="2941" y="3717"/>
                    </a:lnTo>
                    <a:lnTo>
                      <a:pt x="3082" y="3623"/>
                    </a:lnTo>
                    <a:lnTo>
                      <a:pt x="3247" y="3506"/>
                    </a:lnTo>
                    <a:lnTo>
                      <a:pt x="3388" y="3365"/>
                    </a:lnTo>
                    <a:lnTo>
                      <a:pt x="3506" y="3223"/>
                    </a:lnTo>
                    <a:lnTo>
                      <a:pt x="3623" y="3082"/>
                    </a:lnTo>
                    <a:lnTo>
                      <a:pt x="3717" y="2918"/>
                    </a:lnTo>
                    <a:lnTo>
                      <a:pt x="3811" y="2753"/>
                    </a:lnTo>
                    <a:lnTo>
                      <a:pt x="3882" y="2565"/>
                    </a:lnTo>
                    <a:lnTo>
                      <a:pt x="3929" y="2377"/>
                    </a:lnTo>
                    <a:lnTo>
                      <a:pt x="3953" y="2165"/>
                    </a:lnTo>
                    <a:lnTo>
                      <a:pt x="3976" y="1977"/>
                    </a:lnTo>
                    <a:lnTo>
                      <a:pt x="3953" y="1765"/>
                    </a:lnTo>
                    <a:lnTo>
                      <a:pt x="3929" y="1577"/>
                    </a:lnTo>
                    <a:lnTo>
                      <a:pt x="3882" y="1389"/>
                    </a:lnTo>
                    <a:lnTo>
                      <a:pt x="3811" y="1200"/>
                    </a:lnTo>
                    <a:lnTo>
                      <a:pt x="3717" y="1036"/>
                    </a:lnTo>
                    <a:lnTo>
                      <a:pt x="3623" y="871"/>
                    </a:lnTo>
                    <a:lnTo>
                      <a:pt x="3506" y="706"/>
                    </a:lnTo>
                    <a:lnTo>
                      <a:pt x="3388" y="565"/>
                    </a:lnTo>
                    <a:lnTo>
                      <a:pt x="3247" y="448"/>
                    </a:lnTo>
                    <a:lnTo>
                      <a:pt x="3082" y="330"/>
                    </a:lnTo>
                    <a:lnTo>
                      <a:pt x="2941" y="236"/>
                    </a:lnTo>
                    <a:lnTo>
                      <a:pt x="2753" y="142"/>
                    </a:lnTo>
                    <a:lnTo>
                      <a:pt x="2565" y="95"/>
                    </a:lnTo>
                    <a:lnTo>
                      <a:pt x="2376" y="24"/>
                    </a:lnTo>
                    <a:lnTo>
                      <a:pt x="2188" y="1"/>
                    </a:lnTo>
                    <a:close/>
                  </a:path>
                </a:pathLst>
              </a:custGeom>
              <a:solidFill>
                <a:srgbClr val="E4ECF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17" name="Google Shape;1117;p33"/>
              <p:cNvSpPr/>
              <p:nvPr/>
            </p:nvSpPr>
            <p:spPr>
              <a:xfrm>
                <a:off x="6037548" y="713691"/>
                <a:ext cx="582478" cy="583623"/>
              </a:xfrm>
              <a:custGeom>
                <a:rect b="b" l="l" r="r" t="t"/>
                <a:pathLst>
                  <a:path extrusionOk="0" h="12234" w="12210">
                    <a:moveTo>
                      <a:pt x="6093" y="0"/>
                    </a:moveTo>
                    <a:lnTo>
                      <a:pt x="5787" y="24"/>
                    </a:lnTo>
                    <a:lnTo>
                      <a:pt x="5482" y="47"/>
                    </a:lnTo>
                    <a:lnTo>
                      <a:pt x="5176" y="71"/>
                    </a:lnTo>
                    <a:lnTo>
                      <a:pt x="4870" y="142"/>
                    </a:lnTo>
                    <a:lnTo>
                      <a:pt x="4564" y="212"/>
                    </a:lnTo>
                    <a:lnTo>
                      <a:pt x="4282" y="283"/>
                    </a:lnTo>
                    <a:lnTo>
                      <a:pt x="3999" y="377"/>
                    </a:lnTo>
                    <a:lnTo>
                      <a:pt x="3717" y="494"/>
                    </a:lnTo>
                    <a:lnTo>
                      <a:pt x="3458" y="612"/>
                    </a:lnTo>
                    <a:lnTo>
                      <a:pt x="3200" y="753"/>
                    </a:lnTo>
                    <a:lnTo>
                      <a:pt x="2941" y="894"/>
                    </a:lnTo>
                    <a:lnTo>
                      <a:pt x="2682" y="1059"/>
                    </a:lnTo>
                    <a:lnTo>
                      <a:pt x="2212" y="1412"/>
                    </a:lnTo>
                    <a:lnTo>
                      <a:pt x="1788" y="1788"/>
                    </a:lnTo>
                    <a:lnTo>
                      <a:pt x="1388" y="2235"/>
                    </a:lnTo>
                    <a:lnTo>
                      <a:pt x="1035" y="2706"/>
                    </a:lnTo>
                    <a:lnTo>
                      <a:pt x="871" y="2941"/>
                    </a:lnTo>
                    <a:lnTo>
                      <a:pt x="730" y="3200"/>
                    </a:lnTo>
                    <a:lnTo>
                      <a:pt x="588" y="3458"/>
                    </a:lnTo>
                    <a:lnTo>
                      <a:pt x="471" y="3741"/>
                    </a:lnTo>
                    <a:lnTo>
                      <a:pt x="353" y="4023"/>
                    </a:lnTo>
                    <a:lnTo>
                      <a:pt x="259" y="4305"/>
                    </a:lnTo>
                    <a:lnTo>
                      <a:pt x="189" y="4588"/>
                    </a:lnTo>
                    <a:lnTo>
                      <a:pt x="118" y="4893"/>
                    </a:lnTo>
                    <a:lnTo>
                      <a:pt x="71" y="5176"/>
                    </a:lnTo>
                    <a:lnTo>
                      <a:pt x="24" y="5482"/>
                    </a:lnTo>
                    <a:lnTo>
                      <a:pt x="0" y="5811"/>
                    </a:lnTo>
                    <a:lnTo>
                      <a:pt x="0" y="6117"/>
                    </a:lnTo>
                    <a:lnTo>
                      <a:pt x="0" y="6423"/>
                    </a:lnTo>
                    <a:lnTo>
                      <a:pt x="24" y="6752"/>
                    </a:lnTo>
                    <a:lnTo>
                      <a:pt x="71" y="7058"/>
                    </a:lnTo>
                    <a:lnTo>
                      <a:pt x="118" y="7340"/>
                    </a:lnTo>
                    <a:lnTo>
                      <a:pt x="189" y="7646"/>
                    </a:lnTo>
                    <a:lnTo>
                      <a:pt x="259" y="7928"/>
                    </a:lnTo>
                    <a:lnTo>
                      <a:pt x="353" y="8210"/>
                    </a:lnTo>
                    <a:lnTo>
                      <a:pt x="471" y="8493"/>
                    </a:lnTo>
                    <a:lnTo>
                      <a:pt x="588" y="8775"/>
                    </a:lnTo>
                    <a:lnTo>
                      <a:pt x="730" y="9034"/>
                    </a:lnTo>
                    <a:lnTo>
                      <a:pt x="871" y="9293"/>
                    </a:lnTo>
                    <a:lnTo>
                      <a:pt x="1035" y="9528"/>
                    </a:lnTo>
                    <a:lnTo>
                      <a:pt x="1388" y="9998"/>
                    </a:lnTo>
                    <a:lnTo>
                      <a:pt x="1788" y="10445"/>
                    </a:lnTo>
                    <a:lnTo>
                      <a:pt x="2212" y="10822"/>
                    </a:lnTo>
                    <a:lnTo>
                      <a:pt x="2682" y="11174"/>
                    </a:lnTo>
                    <a:lnTo>
                      <a:pt x="2941" y="11339"/>
                    </a:lnTo>
                    <a:lnTo>
                      <a:pt x="3200" y="11480"/>
                    </a:lnTo>
                    <a:lnTo>
                      <a:pt x="3458" y="11621"/>
                    </a:lnTo>
                    <a:lnTo>
                      <a:pt x="3717" y="11739"/>
                    </a:lnTo>
                    <a:lnTo>
                      <a:pt x="3999" y="11857"/>
                    </a:lnTo>
                    <a:lnTo>
                      <a:pt x="4282" y="11951"/>
                    </a:lnTo>
                    <a:lnTo>
                      <a:pt x="4564" y="12045"/>
                    </a:lnTo>
                    <a:lnTo>
                      <a:pt x="4870" y="12092"/>
                    </a:lnTo>
                    <a:lnTo>
                      <a:pt x="5176" y="12162"/>
                    </a:lnTo>
                    <a:lnTo>
                      <a:pt x="5482" y="12186"/>
                    </a:lnTo>
                    <a:lnTo>
                      <a:pt x="5787" y="12210"/>
                    </a:lnTo>
                    <a:lnTo>
                      <a:pt x="6093" y="12233"/>
                    </a:lnTo>
                    <a:lnTo>
                      <a:pt x="6422" y="12210"/>
                    </a:lnTo>
                    <a:lnTo>
                      <a:pt x="6728" y="12186"/>
                    </a:lnTo>
                    <a:lnTo>
                      <a:pt x="7034" y="12162"/>
                    </a:lnTo>
                    <a:lnTo>
                      <a:pt x="7340" y="12092"/>
                    </a:lnTo>
                    <a:lnTo>
                      <a:pt x="7622" y="12045"/>
                    </a:lnTo>
                    <a:lnTo>
                      <a:pt x="7905" y="11951"/>
                    </a:lnTo>
                    <a:lnTo>
                      <a:pt x="8210" y="11857"/>
                    </a:lnTo>
                    <a:lnTo>
                      <a:pt x="8469" y="11739"/>
                    </a:lnTo>
                    <a:lnTo>
                      <a:pt x="8751" y="11621"/>
                    </a:lnTo>
                    <a:lnTo>
                      <a:pt x="9010" y="11480"/>
                    </a:lnTo>
                    <a:lnTo>
                      <a:pt x="9269" y="11339"/>
                    </a:lnTo>
                    <a:lnTo>
                      <a:pt x="9504" y="11174"/>
                    </a:lnTo>
                    <a:lnTo>
                      <a:pt x="9975" y="10822"/>
                    </a:lnTo>
                    <a:lnTo>
                      <a:pt x="10422" y="10445"/>
                    </a:lnTo>
                    <a:lnTo>
                      <a:pt x="10822" y="9998"/>
                    </a:lnTo>
                    <a:lnTo>
                      <a:pt x="11174" y="9528"/>
                    </a:lnTo>
                    <a:lnTo>
                      <a:pt x="11316" y="9293"/>
                    </a:lnTo>
                    <a:lnTo>
                      <a:pt x="11480" y="9034"/>
                    </a:lnTo>
                    <a:lnTo>
                      <a:pt x="11598" y="8775"/>
                    </a:lnTo>
                    <a:lnTo>
                      <a:pt x="11715" y="8493"/>
                    </a:lnTo>
                    <a:lnTo>
                      <a:pt x="11833" y="8210"/>
                    </a:lnTo>
                    <a:lnTo>
                      <a:pt x="11927" y="7928"/>
                    </a:lnTo>
                    <a:lnTo>
                      <a:pt x="12021" y="7646"/>
                    </a:lnTo>
                    <a:lnTo>
                      <a:pt x="12092" y="7340"/>
                    </a:lnTo>
                    <a:lnTo>
                      <a:pt x="12139" y="7058"/>
                    </a:lnTo>
                    <a:lnTo>
                      <a:pt x="12186" y="6752"/>
                    </a:lnTo>
                    <a:lnTo>
                      <a:pt x="12209" y="6423"/>
                    </a:lnTo>
                    <a:lnTo>
                      <a:pt x="12209" y="6117"/>
                    </a:lnTo>
                    <a:lnTo>
                      <a:pt x="12209" y="5811"/>
                    </a:lnTo>
                    <a:lnTo>
                      <a:pt x="12186" y="5482"/>
                    </a:lnTo>
                    <a:lnTo>
                      <a:pt x="12139" y="5176"/>
                    </a:lnTo>
                    <a:lnTo>
                      <a:pt x="12092" y="4893"/>
                    </a:lnTo>
                    <a:lnTo>
                      <a:pt x="12021" y="4588"/>
                    </a:lnTo>
                    <a:lnTo>
                      <a:pt x="11927" y="4305"/>
                    </a:lnTo>
                    <a:lnTo>
                      <a:pt x="11833" y="4023"/>
                    </a:lnTo>
                    <a:lnTo>
                      <a:pt x="11715" y="3741"/>
                    </a:lnTo>
                    <a:lnTo>
                      <a:pt x="11598" y="3458"/>
                    </a:lnTo>
                    <a:lnTo>
                      <a:pt x="11480" y="3200"/>
                    </a:lnTo>
                    <a:lnTo>
                      <a:pt x="11316" y="2941"/>
                    </a:lnTo>
                    <a:lnTo>
                      <a:pt x="11174" y="2706"/>
                    </a:lnTo>
                    <a:lnTo>
                      <a:pt x="10822" y="2235"/>
                    </a:lnTo>
                    <a:lnTo>
                      <a:pt x="10422" y="1788"/>
                    </a:lnTo>
                    <a:lnTo>
                      <a:pt x="9975" y="1412"/>
                    </a:lnTo>
                    <a:lnTo>
                      <a:pt x="9504" y="1059"/>
                    </a:lnTo>
                    <a:lnTo>
                      <a:pt x="9269" y="894"/>
                    </a:lnTo>
                    <a:lnTo>
                      <a:pt x="9010" y="753"/>
                    </a:lnTo>
                    <a:lnTo>
                      <a:pt x="8751" y="612"/>
                    </a:lnTo>
                    <a:lnTo>
                      <a:pt x="8469" y="494"/>
                    </a:lnTo>
                    <a:lnTo>
                      <a:pt x="8210" y="377"/>
                    </a:lnTo>
                    <a:lnTo>
                      <a:pt x="7905" y="283"/>
                    </a:lnTo>
                    <a:lnTo>
                      <a:pt x="7622" y="212"/>
                    </a:lnTo>
                    <a:lnTo>
                      <a:pt x="7340" y="142"/>
                    </a:lnTo>
                    <a:lnTo>
                      <a:pt x="7034" y="71"/>
                    </a:lnTo>
                    <a:lnTo>
                      <a:pt x="6728" y="47"/>
                    </a:lnTo>
                    <a:lnTo>
                      <a:pt x="6422" y="24"/>
                    </a:lnTo>
                    <a:lnTo>
                      <a:pt x="6093" y="0"/>
                    </a:lnTo>
                    <a:close/>
                  </a:path>
                </a:pathLst>
              </a:custGeom>
              <a:solidFill>
                <a:srgbClr val="E4ECF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18" name="Google Shape;1118;p33"/>
              <p:cNvSpPr/>
              <p:nvPr/>
            </p:nvSpPr>
            <p:spPr>
              <a:xfrm>
                <a:off x="8479421" y="674431"/>
                <a:ext cx="40454" cy="20227"/>
              </a:xfrm>
              <a:custGeom>
                <a:rect b="b" l="l" r="r" t="t"/>
                <a:pathLst>
                  <a:path extrusionOk="0" h="424" w="848">
                    <a:moveTo>
                      <a:pt x="212" y="0"/>
                    </a:moveTo>
                    <a:lnTo>
                      <a:pt x="141" y="24"/>
                    </a:lnTo>
                    <a:lnTo>
                      <a:pt x="71" y="47"/>
                    </a:lnTo>
                    <a:lnTo>
                      <a:pt x="24" y="118"/>
                    </a:lnTo>
                    <a:lnTo>
                      <a:pt x="0" y="212"/>
                    </a:lnTo>
                    <a:lnTo>
                      <a:pt x="24" y="306"/>
                    </a:lnTo>
                    <a:lnTo>
                      <a:pt x="71" y="353"/>
                    </a:lnTo>
                    <a:lnTo>
                      <a:pt x="141" y="400"/>
                    </a:lnTo>
                    <a:lnTo>
                      <a:pt x="212" y="423"/>
                    </a:lnTo>
                    <a:lnTo>
                      <a:pt x="635" y="423"/>
                    </a:lnTo>
                    <a:lnTo>
                      <a:pt x="706" y="400"/>
                    </a:lnTo>
                    <a:lnTo>
                      <a:pt x="777" y="353"/>
                    </a:lnTo>
                    <a:lnTo>
                      <a:pt x="824" y="306"/>
                    </a:lnTo>
                    <a:lnTo>
                      <a:pt x="847" y="212"/>
                    </a:lnTo>
                    <a:lnTo>
                      <a:pt x="824" y="118"/>
                    </a:lnTo>
                    <a:lnTo>
                      <a:pt x="777" y="47"/>
                    </a:lnTo>
                    <a:lnTo>
                      <a:pt x="706" y="24"/>
                    </a:lnTo>
                    <a:lnTo>
                      <a:pt x="635" y="0"/>
                    </a:lnTo>
                    <a:close/>
                  </a:path>
                </a:pathLst>
              </a:custGeom>
              <a:solidFill>
                <a:srgbClr val="BCCAD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19" name="Google Shape;1119;p33"/>
              <p:cNvSpPr/>
              <p:nvPr/>
            </p:nvSpPr>
            <p:spPr>
              <a:xfrm>
                <a:off x="8388499" y="674431"/>
                <a:ext cx="40454" cy="20227"/>
              </a:xfrm>
              <a:custGeom>
                <a:rect b="b" l="l" r="r" t="t"/>
                <a:pathLst>
                  <a:path extrusionOk="0" h="424" w="848">
                    <a:moveTo>
                      <a:pt x="213" y="0"/>
                    </a:moveTo>
                    <a:lnTo>
                      <a:pt x="118" y="24"/>
                    </a:lnTo>
                    <a:lnTo>
                      <a:pt x="71" y="47"/>
                    </a:lnTo>
                    <a:lnTo>
                      <a:pt x="24" y="118"/>
                    </a:lnTo>
                    <a:lnTo>
                      <a:pt x="1" y="212"/>
                    </a:lnTo>
                    <a:lnTo>
                      <a:pt x="24" y="306"/>
                    </a:lnTo>
                    <a:lnTo>
                      <a:pt x="71" y="353"/>
                    </a:lnTo>
                    <a:lnTo>
                      <a:pt x="118" y="400"/>
                    </a:lnTo>
                    <a:lnTo>
                      <a:pt x="213" y="423"/>
                    </a:lnTo>
                    <a:lnTo>
                      <a:pt x="636" y="423"/>
                    </a:lnTo>
                    <a:lnTo>
                      <a:pt x="707" y="400"/>
                    </a:lnTo>
                    <a:lnTo>
                      <a:pt x="777" y="353"/>
                    </a:lnTo>
                    <a:lnTo>
                      <a:pt x="824" y="306"/>
                    </a:lnTo>
                    <a:lnTo>
                      <a:pt x="848" y="212"/>
                    </a:lnTo>
                    <a:lnTo>
                      <a:pt x="824" y="118"/>
                    </a:lnTo>
                    <a:lnTo>
                      <a:pt x="777" y="47"/>
                    </a:lnTo>
                    <a:lnTo>
                      <a:pt x="707" y="24"/>
                    </a:lnTo>
                    <a:lnTo>
                      <a:pt x="636" y="0"/>
                    </a:lnTo>
                    <a:close/>
                  </a:path>
                </a:pathLst>
              </a:custGeom>
              <a:solidFill>
                <a:srgbClr val="BCCAD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20" name="Google Shape;1120;p33"/>
              <p:cNvSpPr/>
              <p:nvPr/>
            </p:nvSpPr>
            <p:spPr>
              <a:xfrm>
                <a:off x="8443501" y="710304"/>
                <a:ext cx="21372" cy="39357"/>
              </a:xfrm>
              <a:custGeom>
                <a:rect b="b" l="l" r="r" t="t"/>
                <a:pathLst>
                  <a:path extrusionOk="0" h="825" w="448">
                    <a:moveTo>
                      <a:pt x="142" y="1"/>
                    </a:moveTo>
                    <a:lnTo>
                      <a:pt x="71" y="48"/>
                    </a:lnTo>
                    <a:lnTo>
                      <a:pt x="24" y="118"/>
                    </a:lnTo>
                    <a:lnTo>
                      <a:pt x="0" y="213"/>
                    </a:lnTo>
                    <a:lnTo>
                      <a:pt x="0" y="612"/>
                    </a:lnTo>
                    <a:lnTo>
                      <a:pt x="24" y="707"/>
                    </a:lnTo>
                    <a:lnTo>
                      <a:pt x="71" y="777"/>
                    </a:lnTo>
                    <a:lnTo>
                      <a:pt x="142" y="824"/>
                    </a:lnTo>
                    <a:lnTo>
                      <a:pt x="306" y="824"/>
                    </a:lnTo>
                    <a:lnTo>
                      <a:pt x="377" y="777"/>
                    </a:lnTo>
                    <a:lnTo>
                      <a:pt x="424" y="707"/>
                    </a:lnTo>
                    <a:lnTo>
                      <a:pt x="447" y="612"/>
                    </a:lnTo>
                    <a:lnTo>
                      <a:pt x="447" y="213"/>
                    </a:lnTo>
                    <a:lnTo>
                      <a:pt x="424" y="118"/>
                    </a:lnTo>
                    <a:lnTo>
                      <a:pt x="377" y="48"/>
                    </a:lnTo>
                    <a:lnTo>
                      <a:pt x="306" y="1"/>
                    </a:lnTo>
                    <a:close/>
                  </a:path>
                </a:pathLst>
              </a:custGeom>
              <a:solidFill>
                <a:srgbClr val="BCCAD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21" name="Google Shape;1121;p33"/>
              <p:cNvSpPr/>
              <p:nvPr/>
            </p:nvSpPr>
            <p:spPr>
              <a:xfrm>
                <a:off x="8443501" y="618285"/>
                <a:ext cx="21372" cy="40454"/>
              </a:xfrm>
              <a:custGeom>
                <a:rect b="b" l="l" r="r" t="t"/>
                <a:pathLst>
                  <a:path extrusionOk="0" h="848" w="448">
                    <a:moveTo>
                      <a:pt x="212" y="1"/>
                    </a:moveTo>
                    <a:lnTo>
                      <a:pt x="142" y="24"/>
                    </a:lnTo>
                    <a:lnTo>
                      <a:pt x="71" y="71"/>
                    </a:lnTo>
                    <a:lnTo>
                      <a:pt x="24" y="142"/>
                    </a:lnTo>
                    <a:lnTo>
                      <a:pt x="0" y="236"/>
                    </a:lnTo>
                    <a:lnTo>
                      <a:pt x="0" y="636"/>
                    </a:lnTo>
                    <a:lnTo>
                      <a:pt x="24" y="730"/>
                    </a:lnTo>
                    <a:lnTo>
                      <a:pt x="71" y="801"/>
                    </a:lnTo>
                    <a:lnTo>
                      <a:pt x="142" y="848"/>
                    </a:lnTo>
                    <a:lnTo>
                      <a:pt x="306" y="848"/>
                    </a:lnTo>
                    <a:lnTo>
                      <a:pt x="377" y="801"/>
                    </a:lnTo>
                    <a:lnTo>
                      <a:pt x="424" y="730"/>
                    </a:lnTo>
                    <a:lnTo>
                      <a:pt x="447" y="636"/>
                    </a:lnTo>
                    <a:lnTo>
                      <a:pt x="447" y="236"/>
                    </a:lnTo>
                    <a:lnTo>
                      <a:pt x="424" y="142"/>
                    </a:lnTo>
                    <a:lnTo>
                      <a:pt x="377" y="71"/>
                    </a:lnTo>
                    <a:lnTo>
                      <a:pt x="306" y="24"/>
                    </a:lnTo>
                    <a:lnTo>
                      <a:pt x="212" y="1"/>
                    </a:lnTo>
                    <a:close/>
                  </a:path>
                </a:pathLst>
              </a:custGeom>
              <a:solidFill>
                <a:srgbClr val="BCCAD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22" name="Google Shape;1122;p33"/>
              <p:cNvSpPr/>
              <p:nvPr/>
            </p:nvSpPr>
            <p:spPr>
              <a:xfrm>
                <a:off x="8469308" y="699094"/>
                <a:ext cx="33727" cy="34825"/>
              </a:xfrm>
              <a:custGeom>
                <a:rect b="b" l="l" r="r" t="t"/>
                <a:pathLst>
                  <a:path extrusionOk="0" h="730" w="707">
                    <a:moveTo>
                      <a:pt x="212" y="1"/>
                    </a:moveTo>
                    <a:lnTo>
                      <a:pt x="118" y="24"/>
                    </a:lnTo>
                    <a:lnTo>
                      <a:pt x="48" y="71"/>
                    </a:lnTo>
                    <a:lnTo>
                      <a:pt x="1" y="142"/>
                    </a:lnTo>
                    <a:lnTo>
                      <a:pt x="1" y="212"/>
                    </a:lnTo>
                    <a:lnTo>
                      <a:pt x="1" y="306"/>
                    </a:lnTo>
                    <a:lnTo>
                      <a:pt x="48" y="377"/>
                    </a:lnTo>
                    <a:lnTo>
                      <a:pt x="353" y="659"/>
                    </a:lnTo>
                    <a:lnTo>
                      <a:pt x="424" y="706"/>
                    </a:lnTo>
                    <a:lnTo>
                      <a:pt x="495" y="730"/>
                    </a:lnTo>
                    <a:lnTo>
                      <a:pt x="589" y="706"/>
                    </a:lnTo>
                    <a:lnTo>
                      <a:pt x="659" y="659"/>
                    </a:lnTo>
                    <a:lnTo>
                      <a:pt x="706" y="589"/>
                    </a:lnTo>
                    <a:lnTo>
                      <a:pt x="706" y="518"/>
                    </a:lnTo>
                    <a:lnTo>
                      <a:pt x="706" y="424"/>
                    </a:lnTo>
                    <a:lnTo>
                      <a:pt x="659" y="353"/>
                    </a:lnTo>
                    <a:lnTo>
                      <a:pt x="353" y="71"/>
                    </a:lnTo>
                    <a:lnTo>
                      <a:pt x="283" y="24"/>
                    </a:lnTo>
                    <a:lnTo>
                      <a:pt x="212" y="1"/>
                    </a:lnTo>
                    <a:close/>
                  </a:path>
                </a:pathLst>
              </a:custGeom>
              <a:solidFill>
                <a:srgbClr val="BCCAD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23" name="Google Shape;1123;p33"/>
              <p:cNvSpPr/>
              <p:nvPr/>
            </p:nvSpPr>
            <p:spPr>
              <a:xfrm>
                <a:off x="8404241" y="635124"/>
                <a:ext cx="34825" cy="34825"/>
              </a:xfrm>
              <a:custGeom>
                <a:rect b="b" l="l" r="r" t="t"/>
                <a:pathLst>
                  <a:path extrusionOk="0" h="730" w="730">
                    <a:moveTo>
                      <a:pt x="212" y="1"/>
                    </a:moveTo>
                    <a:lnTo>
                      <a:pt x="141" y="24"/>
                    </a:lnTo>
                    <a:lnTo>
                      <a:pt x="71" y="71"/>
                    </a:lnTo>
                    <a:lnTo>
                      <a:pt x="24" y="142"/>
                    </a:lnTo>
                    <a:lnTo>
                      <a:pt x="0" y="212"/>
                    </a:lnTo>
                    <a:lnTo>
                      <a:pt x="24" y="307"/>
                    </a:lnTo>
                    <a:lnTo>
                      <a:pt x="71" y="377"/>
                    </a:lnTo>
                    <a:lnTo>
                      <a:pt x="353" y="659"/>
                    </a:lnTo>
                    <a:lnTo>
                      <a:pt x="424" y="706"/>
                    </a:lnTo>
                    <a:lnTo>
                      <a:pt x="518" y="730"/>
                    </a:lnTo>
                    <a:lnTo>
                      <a:pt x="588" y="706"/>
                    </a:lnTo>
                    <a:lnTo>
                      <a:pt x="659" y="659"/>
                    </a:lnTo>
                    <a:lnTo>
                      <a:pt x="706" y="589"/>
                    </a:lnTo>
                    <a:lnTo>
                      <a:pt x="729" y="495"/>
                    </a:lnTo>
                    <a:lnTo>
                      <a:pt x="706" y="424"/>
                    </a:lnTo>
                    <a:lnTo>
                      <a:pt x="659" y="354"/>
                    </a:lnTo>
                    <a:lnTo>
                      <a:pt x="377" y="71"/>
                    </a:lnTo>
                    <a:lnTo>
                      <a:pt x="306" y="24"/>
                    </a:lnTo>
                    <a:lnTo>
                      <a:pt x="212" y="1"/>
                    </a:lnTo>
                    <a:close/>
                  </a:path>
                </a:pathLst>
              </a:custGeom>
              <a:solidFill>
                <a:srgbClr val="BCCAD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24" name="Google Shape;1124;p33"/>
              <p:cNvSpPr/>
              <p:nvPr/>
            </p:nvSpPr>
            <p:spPr>
              <a:xfrm>
                <a:off x="8404241" y="699094"/>
                <a:ext cx="34825" cy="34825"/>
              </a:xfrm>
              <a:custGeom>
                <a:rect b="b" l="l" r="r" t="t"/>
                <a:pathLst>
                  <a:path extrusionOk="0" h="730" w="730">
                    <a:moveTo>
                      <a:pt x="518" y="1"/>
                    </a:moveTo>
                    <a:lnTo>
                      <a:pt x="424" y="24"/>
                    </a:lnTo>
                    <a:lnTo>
                      <a:pt x="353" y="71"/>
                    </a:lnTo>
                    <a:lnTo>
                      <a:pt x="71" y="353"/>
                    </a:lnTo>
                    <a:lnTo>
                      <a:pt x="24" y="424"/>
                    </a:lnTo>
                    <a:lnTo>
                      <a:pt x="0" y="518"/>
                    </a:lnTo>
                    <a:lnTo>
                      <a:pt x="24" y="589"/>
                    </a:lnTo>
                    <a:lnTo>
                      <a:pt x="71" y="659"/>
                    </a:lnTo>
                    <a:lnTo>
                      <a:pt x="141" y="706"/>
                    </a:lnTo>
                    <a:lnTo>
                      <a:pt x="212" y="730"/>
                    </a:lnTo>
                    <a:lnTo>
                      <a:pt x="306" y="706"/>
                    </a:lnTo>
                    <a:lnTo>
                      <a:pt x="377" y="659"/>
                    </a:lnTo>
                    <a:lnTo>
                      <a:pt x="659" y="377"/>
                    </a:lnTo>
                    <a:lnTo>
                      <a:pt x="706" y="306"/>
                    </a:lnTo>
                    <a:lnTo>
                      <a:pt x="729" y="212"/>
                    </a:lnTo>
                    <a:lnTo>
                      <a:pt x="706" y="142"/>
                    </a:lnTo>
                    <a:lnTo>
                      <a:pt x="659" y="71"/>
                    </a:lnTo>
                    <a:lnTo>
                      <a:pt x="588" y="24"/>
                    </a:lnTo>
                    <a:lnTo>
                      <a:pt x="518" y="1"/>
                    </a:lnTo>
                    <a:close/>
                  </a:path>
                </a:pathLst>
              </a:custGeom>
              <a:solidFill>
                <a:srgbClr val="BCCAD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25" name="Google Shape;1125;p33"/>
              <p:cNvSpPr/>
              <p:nvPr/>
            </p:nvSpPr>
            <p:spPr>
              <a:xfrm>
                <a:off x="8469308" y="635124"/>
                <a:ext cx="33727" cy="34825"/>
              </a:xfrm>
              <a:custGeom>
                <a:rect b="b" l="l" r="r" t="t"/>
                <a:pathLst>
                  <a:path extrusionOk="0" h="730" w="707">
                    <a:moveTo>
                      <a:pt x="495" y="1"/>
                    </a:moveTo>
                    <a:lnTo>
                      <a:pt x="424" y="24"/>
                    </a:lnTo>
                    <a:lnTo>
                      <a:pt x="353" y="71"/>
                    </a:lnTo>
                    <a:lnTo>
                      <a:pt x="48" y="354"/>
                    </a:lnTo>
                    <a:lnTo>
                      <a:pt x="1" y="424"/>
                    </a:lnTo>
                    <a:lnTo>
                      <a:pt x="1" y="495"/>
                    </a:lnTo>
                    <a:lnTo>
                      <a:pt x="1" y="589"/>
                    </a:lnTo>
                    <a:lnTo>
                      <a:pt x="48" y="659"/>
                    </a:lnTo>
                    <a:lnTo>
                      <a:pt x="118" y="706"/>
                    </a:lnTo>
                    <a:lnTo>
                      <a:pt x="212" y="730"/>
                    </a:lnTo>
                    <a:lnTo>
                      <a:pt x="283" y="706"/>
                    </a:lnTo>
                    <a:lnTo>
                      <a:pt x="353" y="659"/>
                    </a:lnTo>
                    <a:lnTo>
                      <a:pt x="659" y="377"/>
                    </a:lnTo>
                    <a:lnTo>
                      <a:pt x="706" y="283"/>
                    </a:lnTo>
                    <a:lnTo>
                      <a:pt x="706" y="212"/>
                    </a:lnTo>
                    <a:lnTo>
                      <a:pt x="706" y="142"/>
                    </a:lnTo>
                    <a:lnTo>
                      <a:pt x="659" y="71"/>
                    </a:lnTo>
                    <a:lnTo>
                      <a:pt x="589" y="24"/>
                    </a:lnTo>
                    <a:lnTo>
                      <a:pt x="495" y="1"/>
                    </a:lnTo>
                    <a:close/>
                  </a:path>
                </a:pathLst>
              </a:custGeom>
              <a:solidFill>
                <a:srgbClr val="BCCAD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26" name="Google Shape;1126;p33"/>
              <p:cNvSpPr/>
              <p:nvPr/>
            </p:nvSpPr>
            <p:spPr>
              <a:xfrm>
                <a:off x="6426948" y="2007540"/>
                <a:ext cx="40454" cy="21372"/>
              </a:xfrm>
              <a:custGeom>
                <a:rect b="b" l="l" r="r" t="t"/>
                <a:pathLst>
                  <a:path extrusionOk="0" h="448" w="848">
                    <a:moveTo>
                      <a:pt x="212" y="1"/>
                    </a:moveTo>
                    <a:lnTo>
                      <a:pt x="141" y="24"/>
                    </a:lnTo>
                    <a:lnTo>
                      <a:pt x="71" y="72"/>
                    </a:lnTo>
                    <a:lnTo>
                      <a:pt x="24" y="142"/>
                    </a:lnTo>
                    <a:lnTo>
                      <a:pt x="0" y="236"/>
                    </a:lnTo>
                    <a:lnTo>
                      <a:pt x="24" y="307"/>
                    </a:lnTo>
                    <a:lnTo>
                      <a:pt x="71" y="377"/>
                    </a:lnTo>
                    <a:lnTo>
                      <a:pt x="141" y="424"/>
                    </a:lnTo>
                    <a:lnTo>
                      <a:pt x="212" y="448"/>
                    </a:lnTo>
                    <a:lnTo>
                      <a:pt x="635" y="448"/>
                    </a:lnTo>
                    <a:lnTo>
                      <a:pt x="730" y="424"/>
                    </a:lnTo>
                    <a:lnTo>
                      <a:pt x="777" y="377"/>
                    </a:lnTo>
                    <a:lnTo>
                      <a:pt x="824" y="307"/>
                    </a:lnTo>
                    <a:lnTo>
                      <a:pt x="847" y="236"/>
                    </a:lnTo>
                    <a:lnTo>
                      <a:pt x="824" y="142"/>
                    </a:lnTo>
                    <a:lnTo>
                      <a:pt x="777" y="72"/>
                    </a:lnTo>
                    <a:lnTo>
                      <a:pt x="730" y="24"/>
                    </a:lnTo>
                    <a:lnTo>
                      <a:pt x="635" y="1"/>
                    </a:lnTo>
                    <a:close/>
                  </a:path>
                </a:pathLst>
              </a:custGeom>
              <a:solidFill>
                <a:srgbClr val="BCCAD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27" name="Google Shape;1127;p33"/>
              <p:cNvSpPr/>
              <p:nvPr/>
            </p:nvSpPr>
            <p:spPr>
              <a:xfrm>
                <a:off x="6336026" y="2007540"/>
                <a:ext cx="40454" cy="21372"/>
              </a:xfrm>
              <a:custGeom>
                <a:rect b="b" l="l" r="r" t="t"/>
                <a:pathLst>
                  <a:path extrusionOk="0" h="448" w="848">
                    <a:moveTo>
                      <a:pt x="213" y="1"/>
                    </a:moveTo>
                    <a:lnTo>
                      <a:pt x="142" y="24"/>
                    </a:lnTo>
                    <a:lnTo>
                      <a:pt x="71" y="72"/>
                    </a:lnTo>
                    <a:lnTo>
                      <a:pt x="24" y="142"/>
                    </a:lnTo>
                    <a:lnTo>
                      <a:pt x="1" y="236"/>
                    </a:lnTo>
                    <a:lnTo>
                      <a:pt x="24" y="307"/>
                    </a:lnTo>
                    <a:lnTo>
                      <a:pt x="71" y="377"/>
                    </a:lnTo>
                    <a:lnTo>
                      <a:pt x="142" y="424"/>
                    </a:lnTo>
                    <a:lnTo>
                      <a:pt x="213" y="448"/>
                    </a:lnTo>
                    <a:lnTo>
                      <a:pt x="636" y="448"/>
                    </a:lnTo>
                    <a:lnTo>
                      <a:pt x="707" y="424"/>
                    </a:lnTo>
                    <a:lnTo>
                      <a:pt x="777" y="377"/>
                    </a:lnTo>
                    <a:lnTo>
                      <a:pt x="824" y="307"/>
                    </a:lnTo>
                    <a:lnTo>
                      <a:pt x="848" y="236"/>
                    </a:lnTo>
                    <a:lnTo>
                      <a:pt x="824" y="142"/>
                    </a:lnTo>
                    <a:lnTo>
                      <a:pt x="777" y="72"/>
                    </a:lnTo>
                    <a:lnTo>
                      <a:pt x="707" y="24"/>
                    </a:lnTo>
                    <a:lnTo>
                      <a:pt x="636" y="1"/>
                    </a:lnTo>
                    <a:close/>
                  </a:path>
                </a:pathLst>
              </a:custGeom>
              <a:solidFill>
                <a:srgbClr val="BCCAD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28" name="Google Shape;1128;p33"/>
              <p:cNvSpPr/>
              <p:nvPr/>
            </p:nvSpPr>
            <p:spPr>
              <a:xfrm>
                <a:off x="6391028" y="2043460"/>
                <a:ext cx="21372" cy="40454"/>
              </a:xfrm>
              <a:custGeom>
                <a:rect b="b" l="l" r="r" t="t"/>
                <a:pathLst>
                  <a:path extrusionOk="0" h="848" w="448">
                    <a:moveTo>
                      <a:pt x="236" y="1"/>
                    </a:moveTo>
                    <a:lnTo>
                      <a:pt x="142" y="24"/>
                    </a:lnTo>
                    <a:lnTo>
                      <a:pt x="71" y="71"/>
                    </a:lnTo>
                    <a:lnTo>
                      <a:pt x="24" y="142"/>
                    </a:lnTo>
                    <a:lnTo>
                      <a:pt x="1" y="212"/>
                    </a:lnTo>
                    <a:lnTo>
                      <a:pt x="1" y="636"/>
                    </a:lnTo>
                    <a:lnTo>
                      <a:pt x="24" y="730"/>
                    </a:lnTo>
                    <a:lnTo>
                      <a:pt x="71" y="777"/>
                    </a:lnTo>
                    <a:lnTo>
                      <a:pt x="142" y="824"/>
                    </a:lnTo>
                    <a:lnTo>
                      <a:pt x="236" y="848"/>
                    </a:lnTo>
                    <a:lnTo>
                      <a:pt x="306" y="824"/>
                    </a:lnTo>
                    <a:lnTo>
                      <a:pt x="377" y="777"/>
                    </a:lnTo>
                    <a:lnTo>
                      <a:pt x="424" y="730"/>
                    </a:lnTo>
                    <a:lnTo>
                      <a:pt x="447" y="636"/>
                    </a:lnTo>
                    <a:lnTo>
                      <a:pt x="447" y="212"/>
                    </a:lnTo>
                    <a:lnTo>
                      <a:pt x="424" y="142"/>
                    </a:lnTo>
                    <a:lnTo>
                      <a:pt x="377" y="71"/>
                    </a:lnTo>
                    <a:lnTo>
                      <a:pt x="306" y="24"/>
                    </a:lnTo>
                    <a:lnTo>
                      <a:pt x="236" y="1"/>
                    </a:lnTo>
                    <a:close/>
                  </a:path>
                </a:pathLst>
              </a:custGeom>
              <a:solidFill>
                <a:srgbClr val="BCCAD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29" name="Google Shape;1129;p33"/>
              <p:cNvSpPr/>
              <p:nvPr/>
            </p:nvSpPr>
            <p:spPr>
              <a:xfrm>
                <a:off x="6391028" y="1952586"/>
                <a:ext cx="21372" cy="40454"/>
              </a:xfrm>
              <a:custGeom>
                <a:rect b="b" l="l" r="r" t="t"/>
                <a:pathLst>
                  <a:path extrusionOk="0" h="848" w="448">
                    <a:moveTo>
                      <a:pt x="236" y="0"/>
                    </a:moveTo>
                    <a:lnTo>
                      <a:pt x="142" y="24"/>
                    </a:lnTo>
                    <a:lnTo>
                      <a:pt x="71" y="71"/>
                    </a:lnTo>
                    <a:lnTo>
                      <a:pt x="24" y="141"/>
                    </a:lnTo>
                    <a:lnTo>
                      <a:pt x="1" y="212"/>
                    </a:lnTo>
                    <a:lnTo>
                      <a:pt x="1" y="635"/>
                    </a:lnTo>
                    <a:lnTo>
                      <a:pt x="24" y="706"/>
                    </a:lnTo>
                    <a:lnTo>
                      <a:pt x="71" y="777"/>
                    </a:lnTo>
                    <a:lnTo>
                      <a:pt x="142" y="824"/>
                    </a:lnTo>
                    <a:lnTo>
                      <a:pt x="236" y="847"/>
                    </a:lnTo>
                    <a:lnTo>
                      <a:pt x="306" y="824"/>
                    </a:lnTo>
                    <a:lnTo>
                      <a:pt x="377" y="777"/>
                    </a:lnTo>
                    <a:lnTo>
                      <a:pt x="424" y="706"/>
                    </a:lnTo>
                    <a:lnTo>
                      <a:pt x="447" y="635"/>
                    </a:lnTo>
                    <a:lnTo>
                      <a:pt x="447" y="212"/>
                    </a:lnTo>
                    <a:lnTo>
                      <a:pt x="424" y="141"/>
                    </a:lnTo>
                    <a:lnTo>
                      <a:pt x="377" y="71"/>
                    </a:lnTo>
                    <a:lnTo>
                      <a:pt x="306" y="24"/>
                    </a:lnTo>
                    <a:lnTo>
                      <a:pt x="236" y="0"/>
                    </a:lnTo>
                    <a:close/>
                  </a:path>
                </a:pathLst>
              </a:custGeom>
              <a:solidFill>
                <a:srgbClr val="BCCAD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30" name="Google Shape;1130;p33"/>
              <p:cNvSpPr/>
              <p:nvPr/>
            </p:nvSpPr>
            <p:spPr>
              <a:xfrm>
                <a:off x="6416835" y="2033395"/>
                <a:ext cx="34825" cy="34825"/>
              </a:xfrm>
              <a:custGeom>
                <a:rect b="b" l="l" r="r" t="t"/>
                <a:pathLst>
                  <a:path extrusionOk="0" h="730" w="730">
                    <a:moveTo>
                      <a:pt x="212" y="0"/>
                    </a:moveTo>
                    <a:lnTo>
                      <a:pt x="142" y="24"/>
                    </a:lnTo>
                    <a:lnTo>
                      <a:pt x="71" y="71"/>
                    </a:lnTo>
                    <a:lnTo>
                      <a:pt x="24" y="141"/>
                    </a:lnTo>
                    <a:lnTo>
                      <a:pt x="1" y="212"/>
                    </a:lnTo>
                    <a:lnTo>
                      <a:pt x="24" y="306"/>
                    </a:lnTo>
                    <a:lnTo>
                      <a:pt x="71" y="376"/>
                    </a:lnTo>
                    <a:lnTo>
                      <a:pt x="353" y="659"/>
                    </a:lnTo>
                    <a:lnTo>
                      <a:pt x="424" y="706"/>
                    </a:lnTo>
                    <a:lnTo>
                      <a:pt x="518" y="729"/>
                    </a:lnTo>
                    <a:lnTo>
                      <a:pt x="589" y="706"/>
                    </a:lnTo>
                    <a:lnTo>
                      <a:pt x="659" y="659"/>
                    </a:lnTo>
                    <a:lnTo>
                      <a:pt x="706" y="588"/>
                    </a:lnTo>
                    <a:lnTo>
                      <a:pt x="730" y="518"/>
                    </a:lnTo>
                    <a:lnTo>
                      <a:pt x="706" y="423"/>
                    </a:lnTo>
                    <a:lnTo>
                      <a:pt x="659" y="353"/>
                    </a:lnTo>
                    <a:lnTo>
                      <a:pt x="377" y="71"/>
                    </a:lnTo>
                    <a:lnTo>
                      <a:pt x="306" y="24"/>
                    </a:lnTo>
                    <a:lnTo>
                      <a:pt x="212" y="0"/>
                    </a:lnTo>
                    <a:close/>
                  </a:path>
                </a:pathLst>
              </a:custGeom>
              <a:solidFill>
                <a:srgbClr val="BCCAD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31" name="Google Shape;1131;p33"/>
              <p:cNvSpPr/>
              <p:nvPr/>
            </p:nvSpPr>
            <p:spPr>
              <a:xfrm>
                <a:off x="6352865" y="1969425"/>
                <a:ext cx="33727" cy="33680"/>
              </a:xfrm>
              <a:custGeom>
                <a:rect b="b" l="l" r="r" t="t"/>
                <a:pathLst>
                  <a:path extrusionOk="0" h="706" w="707">
                    <a:moveTo>
                      <a:pt x="118" y="0"/>
                    </a:moveTo>
                    <a:lnTo>
                      <a:pt x="48" y="47"/>
                    </a:lnTo>
                    <a:lnTo>
                      <a:pt x="1" y="118"/>
                    </a:lnTo>
                    <a:lnTo>
                      <a:pt x="1" y="212"/>
                    </a:lnTo>
                    <a:lnTo>
                      <a:pt x="1" y="282"/>
                    </a:lnTo>
                    <a:lnTo>
                      <a:pt x="48" y="353"/>
                    </a:lnTo>
                    <a:lnTo>
                      <a:pt x="354" y="659"/>
                    </a:lnTo>
                    <a:lnTo>
                      <a:pt x="424" y="706"/>
                    </a:lnTo>
                    <a:lnTo>
                      <a:pt x="589" y="706"/>
                    </a:lnTo>
                    <a:lnTo>
                      <a:pt x="659" y="659"/>
                    </a:lnTo>
                    <a:lnTo>
                      <a:pt x="706" y="588"/>
                    </a:lnTo>
                    <a:lnTo>
                      <a:pt x="706" y="494"/>
                    </a:lnTo>
                    <a:lnTo>
                      <a:pt x="706" y="424"/>
                    </a:lnTo>
                    <a:lnTo>
                      <a:pt x="659" y="353"/>
                    </a:lnTo>
                    <a:lnTo>
                      <a:pt x="354" y="47"/>
                    </a:lnTo>
                    <a:lnTo>
                      <a:pt x="283" y="0"/>
                    </a:lnTo>
                    <a:close/>
                  </a:path>
                </a:pathLst>
              </a:custGeom>
              <a:solidFill>
                <a:srgbClr val="BCCAD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32" name="Google Shape;1132;p33"/>
              <p:cNvSpPr/>
              <p:nvPr/>
            </p:nvSpPr>
            <p:spPr>
              <a:xfrm>
                <a:off x="6352865" y="2033395"/>
                <a:ext cx="33727" cy="34825"/>
              </a:xfrm>
              <a:custGeom>
                <a:rect b="b" l="l" r="r" t="t"/>
                <a:pathLst>
                  <a:path extrusionOk="0" h="730" w="707">
                    <a:moveTo>
                      <a:pt x="495" y="0"/>
                    </a:moveTo>
                    <a:lnTo>
                      <a:pt x="424" y="24"/>
                    </a:lnTo>
                    <a:lnTo>
                      <a:pt x="354" y="71"/>
                    </a:lnTo>
                    <a:lnTo>
                      <a:pt x="48" y="353"/>
                    </a:lnTo>
                    <a:lnTo>
                      <a:pt x="1" y="423"/>
                    </a:lnTo>
                    <a:lnTo>
                      <a:pt x="1" y="518"/>
                    </a:lnTo>
                    <a:lnTo>
                      <a:pt x="1" y="588"/>
                    </a:lnTo>
                    <a:lnTo>
                      <a:pt x="48" y="659"/>
                    </a:lnTo>
                    <a:lnTo>
                      <a:pt x="118" y="706"/>
                    </a:lnTo>
                    <a:lnTo>
                      <a:pt x="212" y="729"/>
                    </a:lnTo>
                    <a:lnTo>
                      <a:pt x="283" y="706"/>
                    </a:lnTo>
                    <a:lnTo>
                      <a:pt x="354" y="659"/>
                    </a:lnTo>
                    <a:lnTo>
                      <a:pt x="659" y="376"/>
                    </a:lnTo>
                    <a:lnTo>
                      <a:pt x="706" y="306"/>
                    </a:lnTo>
                    <a:lnTo>
                      <a:pt x="706" y="212"/>
                    </a:lnTo>
                    <a:lnTo>
                      <a:pt x="706" y="141"/>
                    </a:lnTo>
                    <a:lnTo>
                      <a:pt x="659" y="71"/>
                    </a:lnTo>
                    <a:lnTo>
                      <a:pt x="589" y="24"/>
                    </a:lnTo>
                    <a:lnTo>
                      <a:pt x="495" y="0"/>
                    </a:lnTo>
                    <a:close/>
                  </a:path>
                </a:pathLst>
              </a:custGeom>
              <a:solidFill>
                <a:srgbClr val="BCCAD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33" name="Google Shape;1133;p33"/>
              <p:cNvSpPr/>
              <p:nvPr/>
            </p:nvSpPr>
            <p:spPr>
              <a:xfrm>
                <a:off x="6416835" y="1969425"/>
                <a:ext cx="34825" cy="33680"/>
              </a:xfrm>
              <a:custGeom>
                <a:rect b="b" l="l" r="r" t="t"/>
                <a:pathLst>
                  <a:path extrusionOk="0" h="706" w="730">
                    <a:moveTo>
                      <a:pt x="424" y="0"/>
                    </a:moveTo>
                    <a:lnTo>
                      <a:pt x="353" y="47"/>
                    </a:lnTo>
                    <a:lnTo>
                      <a:pt x="71" y="353"/>
                    </a:lnTo>
                    <a:lnTo>
                      <a:pt x="24" y="424"/>
                    </a:lnTo>
                    <a:lnTo>
                      <a:pt x="1" y="494"/>
                    </a:lnTo>
                    <a:lnTo>
                      <a:pt x="24" y="588"/>
                    </a:lnTo>
                    <a:lnTo>
                      <a:pt x="71" y="659"/>
                    </a:lnTo>
                    <a:lnTo>
                      <a:pt x="142" y="706"/>
                    </a:lnTo>
                    <a:lnTo>
                      <a:pt x="306" y="706"/>
                    </a:lnTo>
                    <a:lnTo>
                      <a:pt x="377" y="659"/>
                    </a:lnTo>
                    <a:lnTo>
                      <a:pt x="659" y="353"/>
                    </a:lnTo>
                    <a:lnTo>
                      <a:pt x="706" y="282"/>
                    </a:lnTo>
                    <a:lnTo>
                      <a:pt x="730" y="212"/>
                    </a:lnTo>
                    <a:lnTo>
                      <a:pt x="706" y="118"/>
                    </a:lnTo>
                    <a:lnTo>
                      <a:pt x="659" y="47"/>
                    </a:lnTo>
                    <a:lnTo>
                      <a:pt x="589" y="0"/>
                    </a:lnTo>
                    <a:close/>
                  </a:path>
                </a:pathLst>
              </a:custGeom>
              <a:solidFill>
                <a:srgbClr val="BCCAD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34" name="Google Shape;1134;p33"/>
              <p:cNvSpPr/>
              <p:nvPr/>
            </p:nvSpPr>
            <p:spPr>
              <a:xfrm>
                <a:off x="8010357" y="2841341"/>
                <a:ext cx="40406" cy="20227"/>
              </a:xfrm>
              <a:custGeom>
                <a:rect b="b" l="l" r="r" t="t"/>
                <a:pathLst>
                  <a:path extrusionOk="0" h="424" w="847">
                    <a:moveTo>
                      <a:pt x="212" y="1"/>
                    </a:moveTo>
                    <a:lnTo>
                      <a:pt x="141" y="24"/>
                    </a:lnTo>
                    <a:lnTo>
                      <a:pt x="71" y="71"/>
                    </a:lnTo>
                    <a:lnTo>
                      <a:pt x="24" y="142"/>
                    </a:lnTo>
                    <a:lnTo>
                      <a:pt x="0" y="212"/>
                    </a:lnTo>
                    <a:lnTo>
                      <a:pt x="24" y="306"/>
                    </a:lnTo>
                    <a:lnTo>
                      <a:pt x="71" y="377"/>
                    </a:lnTo>
                    <a:lnTo>
                      <a:pt x="141" y="424"/>
                    </a:lnTo>
                    <a:lnTo>
                      <a:pt x="729" y="424"/>
                    </a:lnTo>
                    <a:lnTo>
                      <a:pt x="776" y="377"/>
                    </a:lnTo>
                    <a:lnTo>
                      <a:pt x="823" y="306"/>
                    </a:lnTo>
                    <a:lnTo>
                      <a:pt x="847" y="212"/>
                    </a:lnTo>
                    <a:lnTo>
                      <a:pt x="823" y="142"/>
                    </a:lnTo>
                    <a:lnTo>
                      <a:pt x="776" y="71"/>
                    </a:lnTo>
                    <a:lnTo>
                      <a:pt x="729" y="24"/>
                    </a:lnTo>
                    <a:lnTo>
                      <a:pt x="635" y="1"/>
                    </a:lnTo>
                    <a:close/>
                  </a:path>
                </a:pathLst>
              </a:custGeom>
              <a:solidFill>
                <a:srgbClr val="BCCAD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35" name="Google Shape;1135;p33"/>
              <p:cNvSpPr/>
              <p:nvPr/>
            </p:nvSpPr>
            <p:spPr>
              <a:xfrm>
                <a:off x="7919435" y="2841341"/>
                <a:ext cx="40454" cy="20227"/>
              </a:xfrm>
              <a:custGeom>
                <a:rect b="b" l="l" r="r" t="t"/>
                <a:pathLst>
                  <a:path extrusionOk="0" h="424" w="848">
                    <a:moveTo>
                      <a:pt x="212" y="1"/>
                    </a:moveTo>
                    <a:lnTo>
                      <a:pt x="142" y="24"/>
                    </a:lnTo>
                    <a:lnTo>
                      <a:pt x="71" y="71"/>
                    </a:lnTo>
                    <a:lnTo>
                      <a:pt x="24" y="142"/>
                    </a:lnTo>
                    <a:lnTo>
                      <a:pt x="1" y="212"/>
                    </a:lnTo>
                    <a:lnTo>
                      <a:pt x="24" y="306"/>
                    </a:lnTo>
                    <a:lnTo>
                      <a:pt x="71" y="377"/>
                    </a:lnTo>
                    <a:lnTo>
                      <a:pt x="142" y="424"/>
                    </a:lnTo>
                    <a:lnTo>
                      <a:pt x="706" y="424"/>
                    </a:lnTo>
                    <a:lnTo>
                      <a:pt x="777" y="377"/>
                    </a:lnTo>
                    <a:lnTo>
                      <a:pt x="824" y="306"/>
                    </a:lnTo>
                    <a:lnTo>
                      <a:pt x="848" y="212"/>
                    </a:lnTo>
                    <a:lnTo>
                      <a:pt x="824" y="142"/>
                    </a:lnTo>
                    <a:lnTo>
                      <a:pt x="777" y="71"/>
                    </a:lnTo>
                    <a:lnTo>
                      <a:pt x="706" y="24"/>
                    </a:lnTo>
                    <a:lnTo>
                      <a:pt x="636" y="1"/>
                    </a:lnTo>
                    <a:close/>
                  </a:path>
                </a:pathLst>
              </a:custGeom>
              <a:solidFill>
                <a:srgbClr val="BCCAD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36" name="Google Shape;1136;p33"/>
              <p:cNvSpPr/>
              <p:nvPr/>
            </p:nvSpPr>
            <p:spPr>
              <a:xfrm>
                <a:off x="7975533" y="2877262"/>
                <a:ext cx="20275" cy="40454"/>
              </a:xfrm>
              <a:custGeom>
                <a:rect b="b" l="l" r="r" t="t"/>
                <a:pathLst>
                  <a:path extrusionOk="0" h="848" w="425">
                    <a:moveTo>
                      <a:pt x="213" y="0"/>
                    </a:moveTo>
                    <a:lnTo>
                      <a:pt x="118" y="24"/>
                    </a:lnTo>
                    <a:lnTo>
                      <a:pt x="48" y="71"/>
                    </a:lnTo>
                    <a:lnTo>
                      <a:pt x="1" y="141"/>
                    </a:lnTo>
                    <a:lnTo>
                      <a:pt x="1" y="212"/>
                    </a:lnTo>
                    <a:lnTo>
                      <a:pt x="1" y="635"/>
                    </a:lnTo>
                    <a:lnTo>
                      <a:pt x="1" y="706"/>
                    </a:lnTo>
                    <a:lnTo>
                      <a:pt x="48" y="777"/>
                    </a:lnTo>
                    <a:lnTo>
                      <a:pt x="118" y="824"/>
                    </a:lnTo>
                    <a:lnTo>
                      <a:pt x="213" y="847"/>
                    </a:lnTo>
                    <a:lnTo>
                      <a:pt x="283" y="824"/>
                    </a:lnTo>
                    <a:lnTo>
                      <a:pt x="354" y="777"/>
                    </a:lnTo>
                    <a:lnTo>
                      <a:pt x="401" y="706"/>
                    </a:lnTo>
                    <a:lnTo>
                      <a:pt x="424" y="635"/>
                    </a:lnTo>
                    <a:lnTo>
                      <a:pt x="424" y="212"/>
                    </a:lnTo>
                    <a:lnTo>
                      <a:pt x="401" y="141"/>
                    </a:lnTo>
                    <a:lnTo>
                      <a:pt x="354" y="71"/>
                    </a:lnTo>
                    <a:lnTo>
                      <a:pt x="283" y="24"/>
                    </a:lnTo>
                    <a:lnTo>
                      <a:pt x="213" y="0"/>
                    </a:lnTo>
                    <a:close/>
                  </a:path>
                </a:pathLst>
              </a:custGeom>
              <a:solidFill>
                <a:srgbClr val="BCCAD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37" name="Google Shape;1137;p33"/>
              <p:cNvSpPr/>
              <p:nvPr/>
            </p:nvSpPr>
            <p:spPr>
              <a:xfrm>
                <a:off x="7975533" y="2786340"/>
                <a:ext cx="20275" cy="40454"/>
              </a:xfrm>
              <a:custGeom>
                <a:rect b="b" l="l" r="r" t="t"/>
                <a:pathLst>
                  <a:path extrusionOk="0" h="848" w="425">
                    <a:moveTo>
                      <a:pt x="213" y="1"/>
                    </a:moveTo>
                    <a:lnTo>
                      <a:pt x="118" y="24"/>
                    </a:lnTo>
                    <a:lnTo>
                      <a:pt x="48" y="48"/>
                    </a:lnTo>
                    <a:lnTo>
                      <a:pt x="1" y="118"/>
                    </a:lnTo>
                    <a:lnTo>
                      <a:pt x="1" y="213"/>
                    </a:lnTo>
                    <a:lnTo>
                      <a:pt x="1" y="612"/>
                    </a:lnTo>
                    <a:lnTo>
                      <a:pt x="1" y="707"/>
                    </a:lnTo>
                    <a:lnTo>
                      <a:pt x="48" y="777"/>
                    </a:lnTo>
                    <a:lnTo>
                      <a:pt x="118" y="824"/>
                    </a:lnTo>
                    <a:lnTo>
                      <a:pt x="213" y="848"/>
                    </a:lnTo>
                    <a:lnTo>
                      <a:pt x="283" y="824"/>
                    </a:lnTo>
                    <a:lnTo>
                      <a:pt x="354" y="777"/>
                    </a:lnTo>
                    <a:lnTo>
                      <a:pt x="401" y="707"/>
                    </a:lnTo>
                    <a:lnTo>
                      <a:pt x="424" y="612"/>
                    </a:lnTo>
                    <a:lnTo>
                      <a:pt x="424" y="213"/>
                    </a:lnTo>
                    <a:lnTo>
                      <a:pt x="401" y="118"/>
                    </a:lnTo>
                    <a:lnTo>
                      <a:pt x="354" y="48"/>
                    </a:lnTo>
                    <a:lnTo>
                      <a:pt x="283" y="24"/>
                    </a:lnTo>
                    <a:lnTo>
                      <a:pt x="213" y="1"/>
                    </a:lnTo>
                    <a:close/>
                  </a:path>
                </a:pathLst>
              </a:custGeom>
              <a:solidFill>
                <a:srgbClr val="BCCAD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38" name="Google Shape;1138;p33"/>
              <p:cNvSpPr/>
              <p:nvPr/>
            </p:nvSpPr>
            <p:spPr>
              <a:xfrm>
                <a:off x="8000244" y="2867149"/>
                <a:ext cx="34825" cy="33727"/>
              </a:xfrm>
              <a:custGeom>
                <a:rect b="b" l="l" r="r" t="t"/>
                <a:pathLst>
                  <a:path extrusionOk="0" h="707" w="730">
                    <a:moveTo>
                      <a:pt x="142" y="1"/>
                    </a:moveTo>
                    <a:lnTo>
                      <a:pt x="71" y="48"/>
                    </a:lnTo>
                    <a:lnTo>
                      <a:pt x="24" y="118"/>
                    </a:lnTo>
                    <a:lnTo>
                      <a:pt x="0" y="212"/>
                    </a:lnTo>
                    <a:lnTo>
                      <a:pt x="24" y="283"/>
                    </a:lnTo>
                    <a:lnTo>
                      <a:pt x="71" y="353"/>
                    </a:lnTo>
                    <a:lnTo>
                      <a:pt x="353" y="659"/>
                    </a:lnTo>
                    <a:lnTo>
                      <a:pt x="424" y="706"/>
                    </a:lnTo>
                    <a:lnTo>
                      <a:pt x="588" y="706"/>
                    </a:lnTo>
                    <a:lnTo>
                      <a:pt x="659" y="659"/>
                    </a:lnTo>
                    <a:lnTo>
                      <a:pt x="706" y="589"/>
                    </a:lnTo>
                    <a:lnTo>
                      <a:pt x="730" y="495"/>
                    </a:lnTo>
                    <a:lnTo>
                      <a:pt x="706" y="424"/>
                    </a:lnTo>
                    <a:lnTo>
                      <a:pt x="659" y="353"/>
                    </a:lnTo>
                    <a:lnTo>
                      <a:pt x="377" y="48"/>
                    </a:lnTo>
                    <a:lnTo>
                      <a:pt x="306" y="1"/>
                    </a:lnTo>
                    <a:close/>
                  </a:path>
                </a:pathLst>
              </a:custGeom>
              <a:solidFill>
                <a:srgbClr val="BCCAD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39" name="Google Shape;1139;p33"/>
              <p:cNvSpPr/>
              <p:nvPr/>
            </p:nvSpPr>
            <p:spPr>
              <a:xfrm>
                <a:off x="7936274" y="2802082"/>
                <a:ext cx="33727" cy="34825"/>
              </a:xfrm>
              <a:custGeom>
                <a:rect b="b" l="l" r="r" t="t"/>
                <a:pathLst>
                  <a:path extrusionOk="0" h="730" w="707">
                    <a:moveTo>
                      <a:pt x="212" y="0"/>
                    </a:moveTo>
                    <a:lnTo>
                      <a:pt x="118" y="24"/>
                    </a:lnTo>
                    <a:lnTo>
                      <a:pt x="48" y="71"/>
                    </a:lnTo>
                    <a:lnTo>
                      <a:pt x="1" y="141"/>
                    </a:lnTo>
                    <a:lnTo>
                      <a:pt x="1" y="212"/>
                    </a:lnTo>
                    <a:lnTo>
                      <a:pt x="1" y="306"/>
                    </a:lnTo>
                    <a:lnTo>
                      <a:pt x="48" y="377"/>
                    </a:lnTo>
                    <a:lnTo>
                      <a:pt x="353" y="659"/>
                    </a:lnTo>
                    <a:lnTo>
                      <a:pt x="424" y="706"/>
                    </a:lnTo>
                    <a:lnTo>
                      <a:pt x="495" y="729"/>
                    </a:lnTo>
                    <a:lnTo>
                      <a:pt x="589" y="706"/>
                    </a:lnTo>
                    <a:lnTo>
                      <a:pt x="659" y="659"/>
                    </a:lnTo>
                    <a:lnTo>
                      <a:pt x="706" y="588"/>
                    </a:lnTo>
                    <a:lnTo>
                      <a:pt x="706" y="518"/>
                    </a:lnTo>
                    <a:lnTo>
                      <a:pt x="706" y="424"/>
                    </a:lnTo>
                    <a:lnTo>
                      <a:pt x="659" y="353"/>
                    </a:lnTo>
                    <a:lnTo>
                      <a:pt x="353" y="71"/>
                    </a:lnTo>
                    <a:lnTo>
                      <a:pt x="283" y="24"/>
                    </a:lnTo>
                    <a:lnTo>
                      <a:pt x="212" y="0"/>
                    </a:lnTo>
                    <a:close/>
                  </a:path>
                </a:pathLst>
              </a:custGeom>
              <a:solidFill>
                <a:srgbClr val="BCCAD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40" name="Google Shape;1140;p33"/>
              <p:cNvSpPr/>
              <p:nvPr/>
            </p:nvSpPr>
            <p:spPr>
              <a:xfrm>
                <a:off x="7936274" y="2867149"/>
                <a:ext cx="33727" cy="33727"/>
              </a:xfrm>
              <a:custGeom>
                <a:rect b="b" l="l" r="r" t="t"/>
                <a:pathLst>
                  <a:path extrusionOk="0" h="707" w="707">
                    <a:moveTo>
                      <a:pt x="424" y="1"/>
                    </a:moveTo>
                    <a:lnTo>
                      <a:pt x="353" y="48"/>
                    </a:lnTo>
                    <a:lnTo>
                      <a:pt x="48" y="353"/>
                    </a:lnTo>
                    <a:lnTo>
                      <a:pt x="1" y="424"/>
                    </a:lnTo>
                    <a:lnTo>
                      <a:pt x="1" y="495"/>
                    </a:lnTo>
                    <a:lnTo>
                      <a:pt x="1" y="589"/>
                    </a:lnTo>
                    <a:lnTo>
                      <a:pt x="48" y="659"/>
                    </a:lnTo>
                    <a:lnTo>
                      <a:pt x="118" y="706"/>
                    </a:lnTo>
                    <a:lnTo>
                      <a:pt x="283" y="706"/>
                    </a:lnTo>
                    <a:lnTo>
                      <a:pt x="353" y="659"/>
                    </a:lnTo>
                    <a:lnTo>
                      <a:pt x="659" y="353"/>
                    </a:lnTo>
                    <a:lnTo>
                      <a:pt x="706" y="283"/>
                    </a:lnTo>
                    <a:lnTo>
                      <a:pt x="706" y="212"/>
                    </a:lnTo>
                    <a:lnTo>
                      <a:pt x="706" y="118"/>
                    </a:lnTo>
                    <a:lnTo>
                      <a:pt x="659" y="48"/>
                    </a:lnTo>
                    <a:lnTo>
                      <a:pt x="589" y="1"/>
                    </a:lnTo>
                    <a:close/>
                  </a:path>
                </a:pathLst>
              </a:custGeom>
              <a:solidFill>
                <a:srgbClr val="BCCAD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41" name="Google Shape;1141;p33"/>
              <p:cNvSpPr/>
              <p:nvPr/>
            </p:nvSpPr>
            <p:spPr>
              <a:xfrm>
                <a:off x="8000244" y="2802082"/>
                <a:ext cx="34825" cy="34825"/>
              </a:xfrm>
              <a:custGeom>
                <a:rect b="b" l="l" r="r" t="t"/>
                <a:pathLst>
                  <a:path extrusionOk="0" h="730" w="730">
                    <a:moveTo>
                      <a:pt x="518" y="0"/>
                    </a:moveTo>
                    <a:lnTo>
                      <a:pt x="424" y="24"/>
                    </a:lnTo>
                    <a:lnTo>
                      <a:pt x="353" y="71"/>
                    </a:lnTo>
                    <a:lnTo>
                      <a:pt x="71" y="353"/>
                    </a:lnTo>
                    <a:lnTo>
                      <a:pt x="24" y="424"/>
                    </a:lnTo>
                    <a:lnTo>
                      <a:pt x="0" y="518"/>
                    </a:lnTo>
                    <a:lnTo>
                      <a:pt x="24" y="588"/>
                    </a:lnTo>
                    <a:lnTo>
                      <a:pt x="71" y="659"/>
                    </a:lnTo>
                    <a:lnTo>
                      <a:pt x="142" y="706"/>
                    </a:lnTo>
                    <a:lnTo>
                      <a:pt x="212" y="729"/>
                    </a:lnTo>
                    <a:lnTo>
                      <a:pt x="306" y="706"/>
                    </a:lnTo>
                    <a:lnTo>
                      <a:pt x="377" y="659"/>
                    </a:lnTo>
                    <a:lnTo>
                      <a:pt x="659" y="377"/>
                    </a:lnTo>
                    <a:lnTo>
                      <a:pt x="706" y="306"/>
                    </a:lnTo>
                    <a:lnTo>
                      <a:pt x="730" y="212"/>
                    </a:lnTo>
                    <a:lnTo>
                      <a:pt x="706" y="141"/>
                    </a:lnTo>
                    <a:lnTo>
                      <a:pt x="659" y="71"/>
                    </a:lnTo>
                    <a:lnTo>
                      <a:pt x="588" y="24"/>
                    </a:lnTo>
                    <a:lnTo>
                      <a:pt x="518" y="0"/>
                    </a:lnTo>
                    <a:close/>
                  </a:path>
                </a:pathLst>
              </a:custGeom>
              <a:solidFill>
                <a:srgbClr val="BCCAD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42" name="Google Shape;1142;p33"/>
              <p:cNvSpPr/>
              <p:nvPr/>
            </p:nvSpPr>
            <p:spPr>
              <a:xfrm>
                <a:off x="6734395" y="805710"/>
                <a:ext cx="40454" cy="21372"/>
              </a:xfrm>
              <a:custGeom>
                <a:rect b="b" l="l" r="r" t="t"/>
                <a:pathLst>
                  <a:path extrusionOk="0" h="448" w="848">
                    <a:moveTo>
                      <a:pt x="213" y="0"/>
                    </a:moveTo>
                    <a:lnTo>
                      <a:pt x="119" y="24"/>
                    </a:lnTo>
                    <a:lnTo>
                      <a:pt x="72" y="71"/>
                    </a:lnTo>
                    <a:lnTo>
                      <a:pt x="24" y="142"/>
                    </a:lnTo>
                    <a:lnTo>
                      <a:pt x="1" y="236"/>
                    </a:lnTo>
                    <a:lnTo>
                      <a:pt x="24" y="306"/>
                    </a:lnTo>
                    <a:lnTo>
                      <a:pt x="72" y="377"/>
                    </a:lnTo>
                    <a:lnTo>
                      <a:pt x="119" y="424"/>
                    </a:lnTo>
                    <a:lnTo>
                      <a:pt x="213" y="447"/>
                    </a:lnTo>
                    <a:lnTo>
                      <a:pt x="636" y="447"/>
                    </a:lnTo>
                    <a:lnTo>
                      <a:pt x="707" y="424"/>
                    </a:lnTo>
                    <a:lnTo>
                      <a:pt x="777" y="377"/>
                    </a:lnTo>
                    <a:lnTo>
                      <a:pt x="824" y="306"/>
                    </a:lnTo>
                    <a:lnTo>
                      <a:pt x="848" y="236"/>
                    </a:lnTo>
                    <a:lnTo>
                      <a:pt x="824" y="142"/>
                    </a:lnTo>
                    <a:lnTo>
                      <a:pt x="777" y="71"/>
                    </a:lnTo>
                    <a:lnTo>
                      <a:pt x="707" y="24"/>
                    </a:lnTo>
                    <a:lnTo>
                      <a:pt x="636" y="0"/>
                    </a:lnTo>
                    <a:close/>
                  </a:path>
                </a:pathLst>
              </a:custGeom>
              <a:solidFill>
                <a:srgbClr val="BCCAD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43" name="Google Shape;1143;p33"/>
              <p:cNvSpPr/>
              <p:nvPr/>
            </p:nvSpPr>
            <p:spPr>
              <a:xfrm>
                <a:off x="6643520" y="805710"/>
                <a:ext cx="39309" cy="21372"/>
              </a:xfrm>
              <a:custGeom>
                <a:rect b="b" l="l" r="r" t="t"/>
                <a:pathLst>
                  <a:path extrusionOk="0" h="448" w="824">
                    <a:moveTo>
                      <a:pt x="212" y="0"/>
                    </a:moveTo>
                    <a:lnTo>
                      <a:pt x="118" y="24"/>
                    </a:lnTo>
                    <a:lnTo>
                      <a:pt x="48" y="71"/>
                    </a:lnTo>
                    <a:lnTo>
                      <a:pt x="0" y="142"/>
                    </a:lnTo>
                    <a:lnTo>
                      <a:pt x="0" y="236"/>
                    </a:lnTo>
                    <a:lnTo>
                      <a:pt x="0" y="306"/>
                    </a:lnTo>
                    <a:lnTo>
                      <a:pt x="48" y="377"/>
                    </a:lnTo>
                    <a:lnTo>
                      <a:pt x="118" y="424"/>
                    </a:lnTo>
                    <a:lnTo>
                      <a:pt x="212" y="447"/>
                    </a:lnTo>
                    <a:lnTo>
                      <a:pt x="612" y="447"/>
                    </a:lnTo>
                    <a:lnTo>
                      <a:pt x="706" y="424"/>
                    </a:lnTo>
                    <a:lnTo>
                      <a:pt x="777" y="377"/>
                    </a:lnTo>
                    <a:lnTo>
                      <a:pt x="824" y="306"/>
                    </a:lnTo>
                    <a:lnTo>
                      <a:pt x="824" y="236"/>
                    </a:lnTo>
                    <a:lnTo>
                      <a:pt x="824" y="142"/>
                    </a:lnTo>
                    <a:lnTo>
                      <a:pt x="777" y="71"/>
                    </a:lnTo>
                    <a:lnTo>
                      <a:pt x="706" y="24"/>
                    </a:lnTo>
                    <a:lnTo>
                      <a:pt x="612" y="0"/>
                    </a:lnTo>
                    <a:close/>
                  </a:path>
                </a:pathLst>
              </a:custGeom>
              <a:solidFill>
                <a:srgbClr val="BCCAD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44" name="Google Shape;1144;p33"/>
              <p:cNvSpPr/>
              <p:nvPr/>
            </p:nvSpPr>
            <p:spPr>
              <a:xfrm>
                <a:off x="6698522" y="841630"/>
                <a:ext cx="20227" cy="40454"/>
              </a:xfrm>
              <a:custGeom>
                <a:rect b="b" l="l" r="r" t="t"/>
                <a:pathLst>
                  <a:path extrusionOk="0" h="848" w="424">
                    <a:moveTo>
                      <a:pt x="212" y="0"/>
                    </a:moveTo>
                    <a:lnTo>
                      <a:pt x="141" y="24"/>
                    </a:lnTo>
                    <a:lnTo>
                      <a:pt x="71" y="71"/>
                    </a:lnTo>
                    <a:lnTo>
                      <a:pt x="24" y="141"/>
                    </a:lnTo>
                    <a:lnTo>
                      <a:pt x="0" y="212"/>
                    </a:lnTo>
                    <a:lnTo>
                      <a:pt x="0" y="635"/>
                    </a:lnTo>
                    <a:lnTo>
                      <a:pt x="24" y="729"/>
                    </a:lnTo>
                    <a:lnTo>
                      <a:pt x="71" y="776"/>
                    </a:lnTo>
                    <a:lnTo>
                      <a:pt x="141" y="824"/>
                    </a:lnTo>
                    <a:lnTo>
                      <a:pt x="212" y="847"/>
                    </a:lnTo>
                    <a:lnTo>
                      <a:pt x="306" y="824"/>
                    </a:lnTo>
                    <a:lnTo>
                      <a:pt x="377" y="776"/>
                    </a:lnTo>
                    <a:lnTo>
                      <a:pt x="424" y="729"/>
                    </a:lnTo>
                    <a:lnTo>
                      <a:pt x="424" y="635"/>
                    </a:lnTo>
                    <a:lnTo>
                      <a:pt x="424" y="212"/>
                    </a:lnTo>
                    <a:lnTo>
                      <a:pt x="424" y="141"/>
                    </a:lnTo>
                    <a:lnTo>
                      <a:pt x="377" y="71"/>
                    </a:lnTo>
                    <a:lnTo>
                      <a:pt x="306" y="24"/>
                    </a:lnTo>
                    <a:lnTo>
                      <a:pt x="212" y="0"/>
                    </a:lnTo>
                    <a:close/>
                  </a:path>
                </a:pathLst>
              </a:custGeom>
              <a:solidFill>
                <a:srgbClr val="BCCAD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45" name="Google Shape;1145;p33"/>
              <p:cNvSpPr/>
              <p:nvPr/>
            </p:nvSpPr>
            <p:spPr>
              <a:xfrm>
                <a:off x="6698522" y="750709"/>
                <a:ext cx="20227" cy="40454"/>
              </a:xfrm>
              <a:custGeom>
                <a:rect b="b" l="l" r="r" t="t"/>
                <a:pathLst>
                  <a:path extrusionOk="0" h="848" w="424">
                    <a:moveTo>
                      <a:pt x="212" y="1"/>
                    </a:moveTo>
                    <a:lnTo>
                      <a:pt x="141" y="24"/>
                    </a:lnTo>
                    <a:lnTo>
                      <a:pt x="71" y="71"/>
                    </a:lnTo>
                    <a:lnTo>
                      <a:pt x="24" y="142"/>
                    </a:lnTo>
                    <a:lnTo>
                      <a:pt x="0" y="212"/>
                    </a:lnTo>
                    <a:lnTo>
                      <a:pt x="0" y="636"/>
                    </a:lnTo>
                    <a:lnTo>
                      <a:pt x="24" y="706"/>
                    </a:lnTo>
                    <a:lnTo>
                      <a:pt x="71" y="777"/>
                    </a:lnTo>
                    <a:lnTo>
                      <a:pt x="141" y="824"/>
                    </a:lnTo>
                    <a:lnTo>
                      <a:pt x="212" y="848"/>
                    </a:lnTo>
                    <a:lnTo>
                      <a:pt x="306" y="824"/>
                    </a:lnTo>
                    <a:lnTo>
                      <a:pt x="377" y="777"/>
                    </a:lnTo>
                    <a:lnTo>
                      <a:pt x="424" y="706"/>
                    </a:lnTo>
                    <a:lnTo>
                      <a:pt x="424" y="636"/>
                    </a:lnTo>
                    <a:lnTo>
                      <a:pt x="424" y="212"/>
                    </a:lnTo>
                    <a:lnTo>
                      <a:pt x="424" y="142"/>
                    </a:lnTo>
                    <a:lnTo>
                      <a:pt x="377" y="71"/>
                    </a:lnTo>
                    <a:lnTo>
                      <a:pt x="306" y="24"/>
                    </a:lnTo>
                    <a:lnTo>
                      <a:pt x="212" y="1"/>
                    </a:lnTo>
                    <a:close/>
                  </a:path>
                </a:pathLst>
              </a:custGeom>
              <a:solidFill>
                <a:srgbClr val="BCCAD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46" name="Google Shape;1146;p33"/>
              <p:cNvSpPr/>
              <p:nvPr/>
            </p:nvSpPr>
            <p:spPr>
              <a:xfrm>
                <a:off x="6724329" y="831517"/>
                <a:ext cx="33680" cy="34825"/>
              </a:xfrm>
              <a:custGeom>
                <a:rect b="b" l="l" r="r" t="t"/>
                <a:pathLst>
                  <a:path extrusionOk="0" h="730" w="706">
                    <a:moveTo>
                      <a:pt x="212" y="0"/>
                    </a:moveTo>
                    <a:lnTo>
                      <a:pt x="118" y="24"/>
                    </a:lnTo>
                    <a:lnTo>
                      <a:pt x="47" y="71"/>
                    </a:lnTo>
                    <a:lnTo>
                      <a:pt x="0" y="142"/>
                    </a:lnTo>
                    <a:lnTo>
                      <a:pt x="0" y="212"/>
                    </a:lnTo>
                    <a:lnTo>
                      <a:pt x="0" y="306"/>
                    </a:lnTo>
                    <a:lnTo>
                      <a:pt x="47" y="377"/>
                    </a:lnTo>
                    <a:lnTo>
                      <a:pt x="353" y="659"/>
                    </a:lnTo>
                    <a:lnTo>
                      <a:pt x="424" y="706"/>
                    </a:lnTo>
                    <a:lnTo>
                      <a:pt x="494" y="730"/>
                    </a:lnTo>
                    <a:lnTo>
                      <a:pt x="588" y="706"/>
                    </a:lnTo>
                    <a:lnTo>
                      <a:pt x="659" y="659"/>
                    </a:lnTo>
                    <a:lnTo>
                      <a:pt x="706" y="589"/>
                    </a:lnTo>
                    <a:lnTo>
                      <a:pt x="706" y="518"/>
                    </a:lnTo>
                    <a:lnTo>
                      <a:pt x="706" y="424"/>
                    </a:lnTo>
                    <a:lnTo>
                      <a:pt x="659" y="353"/>
                    </a:lnTo>
                    <a:lnTo>
                      <a:pt x="353" y="71"/>
                    </a:lnTo>
                    <a:lnTo>
                      <a:pt x="283" y="24"/>
                    </a:lnTo>
                    <a:lnTo>
                      <a:pt x="212" y="0"/>
                    </a:lnTo>
                    <a:close/>
                  </a:path>
                </a:pathLst>
              </a:custGeom>
              <a:solidFill>
                <a:srgbClr val="BCCAD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47" name="Google Shape;1147;p33"/>
              <p:cNvSpPr/>
              <p:nvPr/>
            </p:nvSpPr>
            <p:spPr>
              <a:xfrm>
                <a:off x="6659214" y="767548"/>
                <a:ext cx="34872" cy="33727"/>
              </a:xfrm>
              <a:custGeom>
                <a:rect b="b" l="l" r="r" t="t"/>
                <a:pathLst>
                  <a:path extrusionOk="0" h="707" w="731">
                    <a:moveTo>
                      <a:pt x="142" y="1"/>
                    </a:moveTo>
                    <a:lnTo>
                      <a:pt x="71" y="48"/>
                    </a:lnTo>
                    <a:lnTo>
                      <a:pt x="24" y="118"/>
                    </a:lnTo>
                    <a:lnTo>
                      <a:pt x="1" y="212"/>
                    </a:lnTo>
                    <a:lnTo>
                      <a:pt x="24" y="283"/>
                    </a:lnTo>
                    <a:lnTo>
                      <a:pt x="71" y="353"/>
                    </a:lnTo>
                    <a:lnTo>
                      <a:pt x="354" y="659"/>
                    </a:lnTo>
                    <a:lnTo>
                      <a:pt x="424" y="706"/>
                    </a:lnTo>
                    <a:lnTo>
                      <a:pt x="589" y="706"/>
                    </a:lnTo>
                    <a:lnTo>
                      <a:pt x="659" y="659"/>
                    </a:lnTo>
                    <a:lnTo>
                      <a:pt x="707" y="589"/>
                    </a:lnTo>
                    <a:lnTo>
                      <a:pt x="730" y="495"/>
                    </a:lnTo>
                    <a:lnTo>
                      <a:pt x="707" y="424"/>
                    </a:lnTo>
                    <a:lnTo>
                      <a:pt x="659" y="353"/>
                    </a:lnTo>
                    <a:lnTo>
                      <a:pt x="377" y="48"/>
                    </a:lnTo>
                    <a:lnTo>
                      <a:pt x="307" y="1"/>
                    </a:lnTo>
                    <a:close/>
                  </a:path>
                </a:pathLst>
              </a:custGeom>
              <a:solidFill>
                <a:srgbClr val="BCCAD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48" name="Google Shape;1148;p33"/>
              <p:cNvSpPr/>
              <p:nvPr/>
            </p:nvSpPr>
            <p:spPr>
              <a:xfrm>
                <a:off x="6659214" y="831517"/>
                <a:ext cx="34872" cy="34825"/>
              </a:xfrm>
              <a:custGeom>
                <a:rect b="b" l="l" r="r" t="t"/>
                <a:pathLst>
                  <a:path extrusionOk="0" h="730" w="731">
                    <a:moveTo>
                      <a:pt x="518" y="0"/>
                    </a:moveTo>
                    <a:lnTo>
                      <a:pt x="424" y="24"/>
                    </a:lnTo>
                    <a:lnTo>
                      <a:pt x="354" y="71"/>
                    </a:lnTo>
                    <a:lnTo>
                      <a:pt x="71" y="353"/>
                    </a:lnTo>
                    <a:lnTo>
                      <a:pt x="24" y="424"/>
                    </a:lnTo>
                    <a:lnTo>
                      <a:pt x="1" y="518"/>
                    </a:lnTo>
                    <a:lnTo>
                      <a:pt x="24" y="589"/>
                    </a:lnTo>
                    <a:lnTo>
                      <a:pt x="71" y="659"/>
                    </a:lnTo>
                    <a:lnTo>
                      <a:pt x="142" y="706"/>
                    </a:lnTo>
                    <a:lnTo>
                      <a:pt x="213" y="730"/>
                    </a:lnTo>
                    <a:lnTo>
                      <a:pt x="307" y="706"/>
                    </a:lnTo>
                    <a:lnTo>
                      <a:pt x="377" y="659"/>
                    </a:lnTo>
                    <a:lnTo>
                      <a:pt x="659" y="377"/>
                    </a:lnTo>
                    <a:lnTo>
                      <a:pt x="707" y="306"/>
                    </a:lnTo>
                    <a:lnTo>
                      <a:pt x="730" y="212"/>
                    </a:lnTo>
                    <a:lnTo>
                      <a:pt x="707" y="142"/>
                    </a:lnTo>
                    <a:lnTo>
                      <a:pt x="659" y="71"/>
                    </a:lnTo>
                    <a:lnTo>
                      <a:pt x="589" y="24"/>
                    </a:lnTo>
                    <a:lnTo>
                      <a:pt x="518" y="0"/>
                    </a:lnTo>
                    <a:close/>
                  </a:path>
                </a:pathLst>
              </a:custGeom>
              <a:solidFill>
                <a:srgbClr val="BCCAD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49" name="Google Shape;1149;p33"/>
              <p:cNvSpPr/>
              <p:nvPr/>
            </p:nvSpPr>
            <p:spPr>
              <a:xfrm>
                <a:off x="6724329" y="767548"/>
                <a:ext cx="33680" cy="33727"/>
              </a:xfrm>
              <a:custGeom>
                <a:rect b="b" l="l" r="r" t="t"/>
                <a:pathLst>
                  <a:path extrusionOk="0" h="707" w="706">
                    <a:moveTo>
                      <a:pt x="424" y="1"/>
                    </a:moveTo>
                    <a:lnTo>
                      <a:pt x="353" y="48"/>
                    </a:lnTo>
                    <a:lnTo>
                      <a:pt x="47" y="353"/>
                    </a:lnTo>
                    <a:lnTo>
                      <a:pt x="0" y="424"/>
                    </a:lnTo>
                    <a:lnTo>
                      <a:pt x="0" y="495"/>
                    </a:lnTo>
                    <a:lnTo>
                      <a:pt x="0" y="589"/>
                    </a:lnTo>
                    <a:lnTo>
                      <a:pt x="47" y="659"/>
                    </a:lnTo>
                    <a:lnTo>
                      <a:pt x="118" y="706"/>
                    </a:lnTo>
                    <a:lnTo>
                      <a:pt x="283" y="706"/>
                    </a:lnTo>
                    <a:lnTo>
                      <a:pt x="353" y="659"/>
                    </a:lnTo>
                    <a:lnTo>
                      <a:pt x="659" y="353"/>
                    </a:lnTo>
                    <a:lnTo>
                      <a:pt x="706" y="283"/>
                    </a:lnTo>
                    <a:lnTo>
                      <a:pt x="706" y="212"/>
                    </a:lnTo>
                    <a:lnTo>
                      <a:pt x="706" y="118"/>
                    </a:lnTo>
                    <a:lnTo>
                      <a:pt x="659" y="48"/>
                    </a:lnTo>
                    <a:lnTo>
                      <a:pt x="588" y="1"/>
                    </a:lnTo>
                    <a:close/>
                  </a:path>
                </a:pathLst>
              </a:custGeom>
              <a:solidFill>
                <a:srgbClr val="BCCAD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50" name="Google Shape;1150;p33"/>
              <p:cNvSpPr/>
              <p:nvPr/>
            </p:nvSpPr>
            <p:spPr>
              <a:xfrm>
                <a:off x="8846353" y="1654061"/>
                <a:ext cx="40454" cy="21372"/>
              </a:xfrm>
              <a:custGeom>
                <a:rect b="b" l="l" r="r" t="t"/>
                <a:pathLst>
                  <a:path extrusionOk="0" h="448" w="848">
                    <a:moveTo>
                      <a:pt x="212" y="1"/>
                    </a:moveTo>
                    <a:lnTo>
                      <a:pt x="142" y="24"/>
                    </a:lnTo>
                    <a:lnTo>
                      <a:pt x="71" y="71"/>
                    </a:lnTo>
                    <a:lnTo>
                      <a:pt x="24" y="142"/>
                    </a:lnTo>
                    <a:lnTo>
                      <a:pt x="1" y="212"/>
                    </a:lnTo>
                    <a:lnTo>
                      <a:pt x="24" y="307"/>
                    </a:lnTo>
                    <a:lnTo>
                      <a:pt x="71" y="377"/>
                    </a:lnTo>
                    <a:lnTo>
                      <a:pt x="142" y="424"/>
                    </a:lnTo>
                    <a:lnTo>
                      <a:pt x="212" y="448"/>
                    </a:lnTo>
                    <a:lnTo>
                      <a:pt x="636" y="448"/>
                    </a:lnTo>
                    <a:lnTo>
                      <a:pt x="706" y="424"/>
                    </a:lnTo>
                    <a:lnTo>
                      <a:pt x="777" y="377"/>
                    </a:lnTo>
                    <a:lnTo>
                      <a:pt x="824" y="307"/>
                    </a:lnTo>
                    <a:lnTo>
                      <a:pt x="848" y="212"/>
                    </a:lnTo>
                    <a:lnTo>
                      <a:pt x="824" y="142"/>
                    </a:lnTo>
                    <a:lnTo>
                      <a:pt x="777" y="71"/>
                    </a:lnTo>
                    <a:lnTo>
                      <a:pt x="706" y="24"/>
                    </a:lnTo>
                    <a:lnTo>
                      <a:pt x="636" y="1"/>
                    </a:lnTo>
                    <a:close/>
                  </a:path>
                </a:pathLst>
              </a:custGeom>
              <a:solidFill>
                <a:srgbClr val="BCCAD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51" name="Google Shape;1151;p33"/>
              <p:cNvSpPr/>
              <p:nvPr/>
            </p:nvSpPr>
            <p:spPr>
              <a:xfrm>
                <a:off x="8755479" y="1654061"/>
                <a:ext cx="40454" cy="21372"/>
              </a:xfrm>
              <a:custGeom>
                <a:rect b="b" l="l" r="r" t="t"/>
                <a:pathLst>
                  <a:path extrusionOk="0" h="448" w="848">
                    <a:moveTo>
                      <a:pt x="212" y="1"/>
                    </a:moveTo>
                    <a:lnTo>
                      <a:pt x="141" y="24"/>
                    </a:lnTo>
                    <a:lnTo>
                      <a:pt x="71" y="71"/>
                    </a:lnTo>
                    <a:lnTo>
                      <a:pt x="24" y="142"/>
                    </a:lnTo>
                    <a:lnTo>
                      <a:pt x="0" y="212"/>
                    </a:lnTo>
                    <a:lnTo>
                      <a:pt x="24" y="307"/>
                    </a:lnTo>
                    <a:lnTo>
                      <a:pt x="71" y="377"/>
                    </a:lnTo>
                    <a:lnTo>
                      <a:pt x="141" y="424"/>
                    </a:lnTo>
                    <a:lnTo>
                      <a:pt x="212" y="448"/>
                    </a:lnTo>
                    <a:lnTo>
                      <a:pt x="635" y="448"/>
                    </a:lnTo>
                    <a:lnTo>
                      <a:pt x="706" y="424"/>
                    </a:lnTo>
                    <a:lnTo>
                      <a:pt x="777" y="377"/>
                    </a:lnTo>
                    <a:lnTo>
                      <a:pt x="824" y="307"/>
                    </a:lnTo>
                    <a:lnTo>
                      <a:pt x="847" y="212"/>
                    </a:lnTo>
                    <a:lnTo>
                      <a:pt x="824" y="142"/>
                    </a:lnTo>
                    <a:lnTo>
                      <a:pt x="777" y="71"/>
                    </a:lnTo>
                    <a:lnTo>
                      <a:pt x="706" y="24"/>
                    </a:lnTo>
                    <a:lnTo>
                      <a:pt x="635" y="1"/>
                    </a:lnTo>
                    <a:close/>
                  </a:path>
                </a:pathLst>
              </a:custGeom>
              <a:solidFill>
                <a:srgbClr val="BCCAD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52" name="Google Shape;1152;p33"/>
              <p:cNvSpPr/>
              <p:nvPr/>
            </p:nvSpPr>
            <p:spPr>
              <a:xfrm>
                <a:off x="8810433" y="1689981"/>
                <a:ext cx="21372" cy="40454"/>
              </a:xfrm>
              <a:custGeom>
                <a:rect b="b" l="l" r="r" t="t"/>
                <a:pathLst>
                  <a:path extrusionOk="0" h="848" w="448">
                    <a:moveTo>
                      <a:pt x="213" y="1"/>
                    </a:moveTo>
                    <a:lnTo>
                      <a:pt x="142" y="24"/>
                    </a:lnTo>
                    <a:lnTo>
                      <a:pt x="72" y="71"/>
                    </a:lnTo>
                    <a:lnTo>
                      <a:pt x="24" y="142"/>
                    </a:lnTo>
                    <a:lnTo>
                      <a:pt x="1" y="212"/>
                    </a:lnTo>
                    <a:lnTo>
                      <a:pt x="1" y="636"/>
                    </a:lnTo>
                    <a:lnTo>
                      <a:pt x="24" y="706"/>
                    </a:lnTo>
                    <a:lnTo>
                      <a:pt x="72" y="777"/>
                    </a:lnTo>
                    <a:lnTo>
                      <a:pt x="142" y="824"/>
                    </a:lnTo>
                    <a:lnTo>
                      <a:pt x="213" y="847"/>
                    </a:lnTo>
                    <a:lnTo>
                      <a:pt x="307" y="824"/>
                    </a:lnTo>
                    <a:lnTo>
                      <a:pt x="377" y="777"/>
                    </a:lnTo>
                    <a:lnTo>
                      <a:pt x="424" y="706"/>
                    </a:lnTo>
                    <a:lnTo>
                      <a:pt x="448" y="636"/>
                    </a:lnTo>
                    <a:lnTo>
                      <a:pt x="448" y="212"/>
                    </a:lnTo>
                    <a:lnTo>
                      <a:pt x="424" y="142"/>
                    </a:lnTo>
                    <a:lnTo>
                      <a:pt x="377" y="71"/>
                    </a:lnTo>
                    <a:lnTo>
                      <a:pt x="307" y="24"/>
                    </a:lnTo>
                    <a:lnTo>
                      <a:pt x="213" y="1"/>
                    </a:lnTo>
                    <a:close/>
                  </a:path>
                </a:pathLst>
              </a:custGeom>
              <a:solidFill>
                <a:srgbClr val="BCCAD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53" name="Google Shape;1153;p33"/>
              <p:cNvSpPr/>
              <p:nvPr/>
            </p:nvSpPr>
            <p:spPr>
              <a:xfrm>
                <a:off x="8810433" y="1599107"/>
                <a:ext cx="21372" cy="40406"/>
              </a:xfrm>
              <a:custGeom>
                <a:rect b="b" l="l" r="r" t="t"/>
                <a:pathLst>
                  <a:path extrusionOk="0" h="847" w="448">
                    <a:moveTo>
                      <a:pt x="213" y="0"/>
                    </a:moveTo>
                    <a:lnTo>
                      <a:pt x="142" y="24"/>
                    </a:lnTo>
                    <a:lnTo>
                      <a:pt x="72" y="71"/>
                    </a:lnTo>
                    <a:lnTo>
                      <a:pt x="24" y="141"/>
                    </a:lnTo>
                    <a:lnTo>
                      <a:pt x="1" y="212"/>
                    </a:lnTo>
                    <a:lnTo>
                      <a:pt x="1" y="635"/>
                    </a:lnTo>
                    <a:lnTo>
                      <a:pt x="24" y="706"/>
                    </a:lnTo>
                    <a:lnTo>
                      <a:pt x="72" y="776"/>
                    </a:lnTo>
                    <a:lnTo>
                      <a:pt x="142" y="823"/>
                    </a:lnTo>
                    <a:lnTo>
                      <a:pt x="213" y="847"/>
                    </a:lnTo>
                    <a:lnTo>
                      <a:pt x="307" y="823"/>
                    </a:lnTo>
                    <a:lnTo>
                      <a:pt x="377" y="776"/>
                    </a:lnTo>
                    <a:lnTo>
                      <a:pt x="424" y="706"/>
                    </a:lnTo>
                    <a:lnTo>
                      <a:pt x="448" y="635"/>
                    </a:lnTo>
                    <a:lnTo>
                      <a:pt x="448" y="212"/>
                    </a:lnTo>
                    <a:lnTo>
                      <a:pt x="424" y="141"/>
                    </a:lnTo>
                    <a:lnTo>
                      <a:pt x="377" y="71"/>
                    </a:lnTo>
                    <a:lnTo>
                      <a:pt x="307" y="24"/>
                    </a:lnTo>
                    <a:lnTo>
                      <a:pt x="213" y="0"/>
                    </a:lnTo>
                    <a:close/>
                  </a:path>
                </a:pathLst>
              </a:custGeom>
              <a:solidFill>
                <a:srgbClr val="BCCAD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54" name="Google Shape;1154;p33"/>
              <p:cNvSpPr/>
              <p:nvPr/>
            </p:nvSpPr>
            <p:spPr>
              <a:xfrm>
                <a:off x="8836288" y="1679868"/>
                <a:ext cx="34825" cy="34872"/>
              </a:xfrm>
              <a:custGeom>
                <a:rect b="b" l="l" r="r" t="t"/>
                <a:pathLst>
                  <a:path extrusionOk="0" h="731" w="730">
                    <a:moveTo>
                      <a:pt x="212" y="1"/>
                    </a:moveTo>
                    <a:lnTo>
                      <a:pt x="141" y="24"/>
                    </a:lnTo>
                    <a:lnTo>
                      <a:pt x="71" y="71"/>
                    </a:lnTo>
                    <a:lnTo>
                      <a:pt x="24" y="142"/>
                    </a:lnTo>
                    <a:lnTo>
                      <a:pt x="0" y="213"/>
                    </a:lnTo>
                    <a:lnTo>
                      <a:pt x="24" y="283"/>
                    </a:lnTo>
                    <a:lnTo>
                      <a:pt x="71" y="354"/>
                    </a:lnTo>
                    <a:lnTo>
                      <a:pt x="353" y="660"/>
                    </a:lnTo>
                    <a:lnTo>
                      <a:pt x="423" y="707"/>
                    </a:lnTo>
                    <a:lnTo>
                      <a:pt x="494" y="730"/>
                    </a:lnTo>
                    <a:lnTo>
                      <a:pt x="588" y="707"/>
                    </a:lnTo>
                    <a:lnTo>
                      <a:pt x="659" y="660"/>
                    </a:lnTo>
                    <a:lnTo>
                      <a:pt x="706" y="589"/>
                    </a:lnTo>
                    <a:lnTo>
                      <a:pt x="729" y="495"/>
                    </a:lnTo>
                    <a:lnTo>
                      <a:pt x="706" y="424"/>
                    </a:lnTo>
                    <a:lnTo>
                      <a:pt x="659" y="354"/>
                    </a:lnTo>
                    <a:lnTo>
                      <a:pt x="353" y="71"/>
                    </a:lnTo>
                    <a:lnTo>
                      <a:pt x="282" y="24"/>
                    </a:lnTo>
                    <a:lnTo>
                      <a:pt x="212" y="1"/>
                    </a:lnTo>
                    <a:close/>
                  </a:path>
                </a:pathLst>
              </a:custGeom>
              <a:solidFill>
                <a:srgbClr val="BCCAD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55" name="Google Shape;1155;p33"/>
              <p:cNvSpPr/>
              <p:nvPr/>
            </p:nvSpPr>
            <p:spPr>
              <a:xfrm>
                <a:off x="8771173" y="1615898"/>
                <a:ext cx="34825" cy="33727"/>
              </a:xfrm>
              <a:custGeom>
                <a:rect b="b" l="l" r="r" t="t"/>
                <a:pathLst>
                  <a:path extrusionOk="0" h="707" w="730">
                    <a:moveTo>
                      <a:pt x="142" y="1"/>
                    </a:moveTo>
                    <a:lnTo>
                      <a:pt x="71" y="48"/>
                    </a:lnTo>
                    <a:lnTo>
                      <a:pt x="24" y="119"/>
                    </a:lnTo>
                    <a:lnTo>
                      <a:pt x="1" y="213"/>
                    </a:lnTo>
                    <a:lnTo>
                      <a:pt x="24" y="283"/>
                    </a:lnTo>
                    <a:lnTo>
                      <a:pt x="71" y="354"/>
                    </a:lnTo>
                    <a:lnTo>
                      <a:pt x="353" y="636"/>
                    </a:lnTo>
                    <a:lnTo>
                      <a:pt x="448" y="683"/>
                    </a:lnTo>
                    <a:lnTo>
                      <a:pt x="518" y="707"/>
                    </a:lnTo>
                    <a:lnTo>
                      <a:pt x="589" y="683"/>
                    </a:lnTo>
                    <a:lnTo>
                      <a:pt x="659" y="636"/>
                    </a:lnTo>
                    <a:lnTo>
                      <a:pt x="706" y="566"/>
                    </a:lnTo>
                    <a:lnTo>
                      <a:pt x="730" y="495"/>
                    </a:lnTo>
                    <a:lnTo>
                      <a:pt x="706" y="401"/>
                    </a:lnTo>
                    <a:lnTo>
                      <a:pt x="659" y="354"/>
                    </a:lnTo>
                    <a:lnTo>
                      <a:pt x="377" y="48"/>
                    </a:lnTo>
                    <a:lnTo>
                      <a:pt x="306" y="1"/>
                    </a:lnTo>
                    <a:close/>
                  </a:path>
                </a:pathLst>
              </a:custGeom>
              <a:solidFill>
                <a:srgbClr val="BCCAD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56" name="Google Shape;1156;p33"/>
              <p:cNvSpPr/>
              <p:nvPr/>
            </p:nvSpPr>
            <p:spPr>
              <a:xfrm>
                <a:off x="8771173" y="1679868"/>
                <a:ext cx="34825" cy="34872"/>
              </a:xfrm>
              <a:custGeom>
                <a:rect b="b" l="l" r="r" t="t"/>
                <a:pathLst>
                  <a:path extrusionOk="0" h="731" w="730">
                    <a:moveTo>
                      <a:pt x="518" y="1"/>
                    </a:moveTo>
                    <a:lnTo>
                      <a:pt x="448" y="24"/>
                    </a:lnTo>
                    <a:lnTo>
                      <a:pt x="353" y="71"/>
                    </a:lnTo>
                    <a:lnTo>
                      <a:pt x="71" y="354"/>
                    </a:lnTo>
                    <a:lnTo>
                      <a:pt x="24" y="424"/>
                    </a:lnTo>
                    <a:lnTo>
                      <a:pt x="1" y="495"/>
                    </a:lnTo>
                    <a:lnTo>
                      <a:pt x="24" y="589"/>
                    </a:lnTo>
                    <a:lnTo>
                      <a:pt x="71" y="660"/>
                    </a:lnTo>
                    <a:lnTo>
                      <a:pt x="142" y="707"/>
                    </a:lnTo>
                    <a:lnTo>
                      <a:pt x="236" y="730"/>
                    </a:lnTo>
                    <a:lnTo>
                      <a:pt x="306" y="707"/>
                    </a:lnTo>
                    <a:lnTo>
                      <a:pt x="377" y="660"/>
                    </a:lnTo>
                    <a:lnTo>
                      <a:pt x="659" y="354"/>
                    </a:lnTo>
                    <a:lnTo>
                      <a:pt x="706" y="307"/>
                    </a:lnTo>
                    <a:lnTo>
                      <a:pt x="730" y="213"/>
                    </a:lnTo>
                    <a:lnTo>
                      <a:pt x="706" y="142"/>
                    </a:lnTo>
                    <a:lnTo>
                      <a:pt x="659" y="71"/>
                    </a:lnTo>
                    <a:lnTo>
                      <a:pt x="589" y="24"/>
                    </a:lnTo>
                    <a:lnTo>
                      <a:pt x="518" y="1"/>
                    </a:lnTo>
                    <a:close/>
                  </a:path>
                </a:pathLst>
              </a:custGeom>
              <a:solidFill>
                <a:srgbClr val="BCCAD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57" name="Google Shape;1157;p33"/>
              <p:cNvSpPr/>
              <p:nvPr/>
            </p:nvSpPr>
            <p:spPr>
              <a:xfrm>
                <a:off x="8836288" y="1614801"/>
                <a:ext cx="34825" cy="34825"/>
              </a:xfrm>
              <a:custGeom>
                <a:rect b="b" l="l" r="r" t="t"/>
                <a:pathLst>
                  <a:path extrusionOk="0" h="730" w="730">
                    <a:moveTo>
                      <a:pt x="494" y="0"/>
                    </a:moveTo>
                    <a:lnTo>
                      <a:pt x="423" y="24"/>
                    </a:lnTo>
                    <a:lnTo>
                      <a:pt x="353" y="71"/>
                    </a:lnTo>
                    <a:lnTo>
                      <a:pt x="71" y="377"/>
                    </a:lnTo>
                    <a:lnTo>
                      <a:pt x="24" y="447"/>
                    </a:lnTo>
                    <a:lnTo>
                      <a:pt x="0" y="518"/>
                    </a:lnTo>
                    <a:lnTo>
                      <a:pt x="24" y="589"/>
                    </a:lnTo>
                    <a:lnTo>
                      <a:pt x="71" y="659"/>
                    </a:lnTo>
                    <a:lnTo>
                      <a:pt x="141" y="706"/>
                    </a:lnTo>
                    <a:lnTo>
                      <a:pt x="212" y="730"/>
                    </a:lnTo>
                    <a:lnTo>
                      <a:pt x="282" y="706"/>
                    </a:lnTo>
                    <a:lnTo>
                      <a:pt x="353" y="659"/>
                    </a:lnTo>
                    <a:lnTo>
                      <a:pt x="659" y="377"/>
                    </a:lnTo>
                    <a:lnTo>
                      <a:pt x="706" y="306"/>
                    </a:lnTo>
                    <a:lnTo>
                      <a:pt x="729" y="236"/>
                    </a:lnTo>
                    <a:lnTo>
                      <a:pt x="706" y="142"/>
                    </a:lnTo>
                    <a:lnTo>
                      <a:pt x="659" y="71"/>
                    </a:lnTo>
                    <a:lnTo>
                      <a:pt x="588" y="24"/>
                    </a:lnTo>
                    <a:lnTo>
                      <a:pt x="494" y="0"/>
                    </a:lnTo>
                    <a:close/>
                  </a:path>
                </a:pathLst>
              </a:custGeom>
              <a:solidFill>
                <a:srgbClr val="BCCAD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58" name="Google Shape;1158;p33"/>
              <p:cNvSpPr/>
              <p:nvPr/>
            </p:nvSpPr>
            <p:spPr>
              <a:xfrm>
                <a:off x="8706106" y="801226"/>
                <a:ext cx="62875" cy="32583"/>
              </a:xfrm>
              <a:custGeom>
                <a:rect b="b" l="l" r="r" t="t"/>
                <a:pathLst>
                  <a:path extrusionOk="0" h="683" w="1318">
                    <a:moveTo>
                      <a:pt x="353" y="0"/>
                    </a:moveTo>
                    <a:lnTo>
                      <a:pt x="212" y="24"/>
                    </a:lnTo>
                    <a:lnTo>
                      <a:pt x="118" y="94"/>
                    </a:lnTo>
                    <a:lnTo>
                      <a:pt x="47" y="212"/>
                    </a:lnTo>
                    <a:lnTo>
                      <a:pt x="0" y="330"/>
                    </a:lnTo>
                    <a:lnTo>
                      <a:pt x="47" y="471"/>
                    </a:lnTo>
                    <a:lnTo>
                      <a:pt x="118" y="565"/>
                    </a:lnTo>
                    <a:lnTo>
                      <a:pt x="212" y="659"/>
                    </a:lnTo>
                    <a:lnTo>
                      <a:pt x="353" y="682"/>
                    </a:lnTo>
                    <a:lnTo>
                      <a:pt x="988" y="682"/>
                    </a:lnTo>
                    <a:lnTo>
                      <a:pt x="1129" y="659"/>
                    </a:lnTo>
                    <a:lnTo>
                      <a:pt x="1223" y="565"/>
                    </a:lnTo>
                    <a:lnTo>
                      <a:pt x="1294" y="471"/>
                    </a:lnTo>
                    <a:lnTo>
                      <a:pt x="1318" y="330"/>
                    </a:lnTo>
                    <a:lnTo>
                      <a:pt x="1294" y="212"/>
                    </a:lnTo>
                    <a:lnTo>
                      <a:pt x="1223" y="94"/>
                    </a:lnTo>
                    <a:lnTo>
                      <a:pt x="1129" y="24"/>
                    </a:lnTo>
                    <a:lnTo>
                      <a:pt x="98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59" name="Google Shape;1159;p33"/>
              <p:cNvSpPr/>
              <p:nvPr/>
            </p:nvSpPr>
            <p:spPr>
              <a:xfrm>
                <a:off x="8564714" y="801226"/>
                <a:ext cx="62875" cy="32583"/>
              </a:xfrm>
              <a:custGeom>
                <a:rect b="b" l="l" r="r" t="t"/>
                <a:pathLst>
                  <a:path extrusionOk="0" h="683" w="1318">
                    <a:moveTo>
                      <a:pt x="329" y="0"/>
                    </a:moveTo>
                    <a:lnTo>
                      <a:pt x="212" y="24"/>
                    </a:lnTo>
                    <a:lnTo>
                      <a:pt x="94" y="94"/>
                    </a:lnTo>
                    <a:lnTo>
                      <a:pt x="24" y="212"/>
                    </a:lnTo>
                    <a:lnTo>
                      <a:pt x="0" y="330"/>
                    </a:lnTo>
                    <a:lnTo>
                      <a:pt x="24" y="471"/>
                    </a:lnTo>
                    <a:lnTo>
                      <a:pt x="94" y="565"/>
                    </a:lnTo>
                    <a:lnTo>
                      <a:pt x="212" y="659"/>
                    </a:lnTo>
                    <a:lnTo>
                      <a:pt x="329" y="682"/>
                    </a:lnTo>
                    <a:lnTo>
                      <a:pt x="988" y="682"/>
                    </a:lnTo>
                    <a:lnTo>
                      <a:pt x="1106" y="659"/>
                    </a:lnTo>
                    <a:lnTo>
                      <a:pt x="1223" y="565"/>
                    </a:lnTo>
                    <a:lnTo>
                      <a:pt x="1294" y="471"/>
                    </a:lnTo>
                    <a:lnTo>
                      <a:pt x="1317" y="330"/>
                    </a:lnTo>
                    <a:lnTo>
                      <a:pt x="1294" y="212"/>
                    </a:lnTo>
                    <a:lnTo>
                      <a:pt x="1223" y="94"/>
                    </a:lnTo>
                    <a:lnTo>
                      <a:pt x="1106" y="24"/>
                    </a:lnTo>
                    <a:lnTo>
                      <a:pt x="98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60" name="Google Shape;1160;p33"/>
              <p:cNvSpPr/>
              <p:nvPr/>
            </p:nvSpPr>
            <p:spPr>
              <a:xfrm>
                <a:off x="8651104" y="857325"/>
                <a:ext cx="31485" cy="61778"/>
              </a:xfrm>
              <a:custGeom>
                <a:rect b="b" l="l" r="r" t="t"/>
                <a:pathLst>
                  <a:path extrusionOk="0" h="1295" w="660">
                    <a:moveTo>
                      <a:pt x="330" y="1"/>
                    </a:moveTo>
                    <a:lnTo>
                      <a:pt x="212" y="24"/>
                    </a:lnTo>
                    <a:lnTo>
                      <a:pt x="95" y="95"/>
                    </a:lnTo>
                    <a:lnTo>
                      <a:pt x="24" y="189"/>
                    </a:lnTo>
                    <a:lnTo>
                      <a:pt x="0" y="330"/>
                    </a:lnTo>
                    <a:lnTo>
                      <a:pt x="0" y="965"/>
                    </a:lnTo>
                    <a:lnTo>
                      <a:pt x="24" y="1106"/>
                    </a:lnTo>
                    <a:lnTo>
                      <a:pt x="95" y="1200"/>
                    </a:lnTo>
                    <a:lnTo>
                      <a:pt x="212" y="1271"/>
                    </a:lnTo>
                    <a:lnTo>
                      <a:pt x="330" y="1294"/>
                    </a:lnTo>
                    <a:lnTo>
                      <a:pt x="471" y="1271"/>
                    </a:lnTo>
                    <a:lnTo>
                      <a:pt x="565" y="1200"/>
                    </a:lnTo>
                    <a:lnTo>
                      <a:pt x="636" y="1106"/>
                    </a:lnTo>
                    <a:lnTo>
                      <a:pt x="659" y="965"/>
                    </a:lnTo>
                    <a:lnTo>
                      <a:pt x="659" y="330"/>
                    </a:lnTo>
                    <a:lnTo>
                      <a:pt x="636" y="189"/>
                    </a:lnTo>
                    <a:lnTo>
                      <a:pt x="565" y="95"/>
                    </a:lnTo>
                    <a:lnTo>
                      <a:pt x="471" y="24"/>
                    </a:lnTo>
                    <a:lnTo>
                      <a:pt x="33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61" name="Google Shape;1161;p33"/>
              <p:cNvSpPr/>
              <p:nvPr/>
            </p:nvSpPr>
            <p:spPr>
              <a:xfrm>
                <a:off x="8651104" y="714788"/>
                <a:ext cx="31485" cy="62923"/>
              </a:xfrm>
              <a:custGeom>
                <a:rect b="b" l="l" r="r" t="t"/>
                <a:pathLst>
                  <a:path extrusionOk="0" h="1319" w="660">
                    <a:moveTo>
                      <a:pt x="330" y="1"/>
                    </a:moveTo>
                    <a:lnTo>
                      <a:pt x="212" y="24"/>
                    </a:lnTo>
                    <a:lnTo>
                      <a:pt x="95" y="119"/>
                    </a:lnTo>
                    <a:lnTo>
                      <a:pt x="24" y="213"/>
                    </a:lnTo>
                    <a:lnTo>
                      <a:pt x="0" y="354"/>
                    </a:lnTo>
                    <a:lnTo>
                      <a:pt x="0" y="989"/>
                    </a:lnTo>
                    <a:lnTo>
                      <a:pt x="24" y="1107"/>
                    </a:lnTo>
                    <a:lnTo>
                      <a:pt x="95" y="1224"/>
                    </a:lnTo>
                    <a:lnTo>
                      <a:pt x="212" y="1295"/>
                    </a:lnTo>
                    <a:lnTo>
                      <a:pt x="330" y="1318"/>
                    </a:lnTo>
                    <a:lnTo>
                      <a:pt x="471" y="1295"/>
                    </a:lnTo>
                    <a:lnTo>
                      <a:pt x="565" y="1224"/>
                    </a:lnTo>
                    <a:lnTo>
                      <a:pt x="636" y="1107"/>
                    </a:lnTo>
                    <a:lnTo>
                      <a:pt x="659" y="989"/>
                    </a:lnTo>
                    <a:lnTo>
                      <a:pt x="659" y="354"/>
                    </a:lnTo>
                    <a:lnTo>
                      <a:pt x="636" y="213"/>
                    </a:lnTo>
                    <a:lnTo>
                      <a:pt x="565" y="119"/>
                    </a:lnTo>
                    <a:lnTo>
                      <a:pt x="471" y="24"/>
                    </a:lnTo>
                    <a:lnTo>
                      <a:pt x="33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62" name="Google Shape;1162;p33"/>
              <p:cNvSpPr/>
              <p:nvPr/>
            </p:nvSpPr>
            <p:spPr>
              <a:xfrm>
                <a:off x="8690364" y="840486"/>
                <a:ext cx="53954" cy="53907"/>
              </a:xfrm>
              <a:custGeom>
                <a:rect b="b" l="l" r="r" t="t"/>
                <a:pathLst>
                  <a:path extrusionOk="0" h="1130" w="1131">
                    <a:moveTo>
                      <a:pt x="330" y="1"/>
                    </a:moveTo>
                    <a:lnTo>
                      <a:pt x="213" y="24"/>
                    </a:lnTo>
                    <a:lnTo>
                      <a:pt x="95" y="95"/>
                    </a:lnTo>
                    <a:lnTo>
                      <a:pt x="24" y="212"/>
                    </a:lnTo>
                    <a:lnTo>
                      <a:pt x="1" y="330"/>
                    </a:lnTo>
                    <a:lnTo>
                      <a:pt x="24" y="471"/>
                    </a:lnTo>
                    <a:lnTo>
                      <a:pt x="95" y="589"/>
                    </a:lnTo>
                    <a:lnTo>
                      <a:pt x="542" y="1036"/>
                    </a:lnTo>
                    <a:lnTo>
                      <a:pt x="660" y="1106"/>
                    </a:lnTo>
                    <a:lnTo>
                      <a:pt x="777" y="1130"/>
                    </a:lnTo>
                    <a:lnTo>
                      <a:pt x="918" y="1106"/>
                    </a:lnTo>
                    <a:lnTo>
                      <a:pt x="1036" y="1036"/>
                    </a:lnTo>
                    <a:lnTo>
                      <a:pt x="1106" y="918"/>
                    </a:lnTo>
                    <a:lnTo>
                      <a:pt x="1130" y="800"/>
                    </a:lnTo>
                    <a:lnTo>
                      <a:pt x="1106" y="659"/>
                    </a:lnTo>
                    <a:lnTo>
                      <a:pt x="1036" y="565"/>
                    </a:lnTo>
                    <a:lnTo>
                      <a:pt x="565" y="95"/>
                    </a:lnTo>
                    <a:lnTo>
                      <a:pt x="471" y="24"/>
                    </a:lnTo>
                    <a:lnTo>
                      <a:pt x="33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63" name="Google Shape;1163;p33"/>
              <p:cNvSpPr/>
              <p:nvPr/>
            </p:nvSpPr>
            <p:spPr>
              <a:xfrm>
                <a:off x="8590522" y="740595"/>
                <a:ext cx="52762" cy="53954"/>
              </a:xfrm>
              <a:custGeom>
                <a:rect b="b" l="l" r="r" t="t"/>
                <a:pathLst>
                  <a:path extrusionOk="0" h="1131" w="1106">
                    <a:moveTo>
                      <a:pt x="330" y="1"/>
                    </a:moveTo>
                    <a:lnTo>
                      <a:pt x="188" y="25"/>
                    </a:lnTo>
                    <a:lnTo>
                      <a:pt x="94" y="95"/>
                    </a:lnTo>
                    <a:lnTo>
                      <a:pt x="24" y="213"/>
                    </a:lnTo>
                    <a:lnTo>
                      <a:pt x="0" y="330"/>
                    </a:lnTo>
                    <a:lnTo>
                      <a:pt x="24" y="471"/>
                    </a:lnTo>
                    <a:lnTo>
                      <a:pt x="94" y="566"/>
                    </a:lnTo>
                    <a:lnTo>
                      <a:pt x="541" y="1013"/>
                    </a:lnTo>
                    <a:lnTo>
                      <a:pt x="659" y="1107"/>
                    </a:lnTo>
                    <a:lnTo>
                      <a:pt x="776" y="1130"/>
                    </a:lnTo>
                    <a:lnTo>
                      <a:pt x="894" y="1107"/>
                    </a:lnTo>
                    <a:lnTo>
                      <a:pt x="1012" y="1013"/>
                    </a:lnTo>
                    <a:lnTo>
                      <a:pt x="1082" y="918"/>
                    </a:lnTo>
                    <a:lnTo>
                      <a:pt x="1106" y="777"/>
                    </a:lnTo>
                    <a:lnTo>
                      <a:pt x="1082" y="660"/>
                    </a:lnTo>
                    <a:lnTo>
                      <a:pt x="1012" y="542"/>
                    </a:lnTo>
                    <a:lnTo>
                      <a:pt x="565" y="95"/>
                    </a:lnTo>
                    <a:lnTo>
                      <a:pt x="447" y="25"/>
                    </a:lnTo>
                    <a:lnTo>
                      <a:pt x="33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64" name="Google Shape;1164;p33"/>
              <p:cNvSpPr/>
              <p:nvPr/>
            </p:nvSpPr>
            <p:spPr>
              <a:xfrm>
                <a:off x="8590522" y="840486"/>
                <a:ext cx="52762" cy="53907"/>
              </a:xfrm>
              <a:custGeom>
                <a:rect b="b" l="l" r="r" t="t"/>
                <a:pathLst>
                  <a:path extrusionOk="0" h="1130" w="1106">
                    <a:moveTo>
                      <a:pt x="776" y="1"/>
                    </a:moveTo>
                    <a:lnTo>
                      <a:pt x="659" y="24"/>
                    </a:lnTo>
                    <a:lnTo>
                      <a:pt x="541" y="95"/>
                    </a:lnTo>
                    <a:lnTo>
                      <a:pt x="94" y="565"/>
                    </a:lnTo>
                    <a:lnTo>
                      <a:pt x="24" y="659"/>
                    </a:lnTo>
                    <a:lnTo>
                      <a:pt x="0" y="800"/>
                    </a:lnTo>
                    <a:lnTo>
                      <a:pt x="24" y="918"/>
                    </a:lnTo>
                    <a:lnTo>
                      <a:pt x="94" y="1036"/>
                    </a:lnTo>
                    <a:lnTo>
                      <a:pt x="188" y="1106"/>
                    </a:lnTo>
                    <a:lnTo>
                      <a:pt x="330" y="1130"/>
                    </a:lnTo>
                    <a:lnTo>
                      <a:pt x="447" y="1106"/>
                    </a:lnTo>
                    <a:lnTo>
                      <a:pt x="565" y="1036"/>
                    </a:lnTo>
                    <a:lnTo>
                      <a:pt x="1012" y="589"/>
                    </a:lnTo>
                    <a:lnTo>
                      <a:pt x="1082" y="471"/>
                    </a:lnTo>
                    <a:lnTo>
                      <a:pt x="1106" y="330"/>
                    </a:lnTo>
                    <a:lnTo>
                      <a:pt x="1082" y="212"/>
                    </a:lnTo>
                    <a:lnTo>
                      <a:pt x="1012" y="95"/>
                    </a:lnTo>
                    <a:lnTo>
                      <a:pt x="894" y="24"/>
                    </a:lnTo>
                    <a:lnTo>
                      <a:pt x="7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65" name="Google Shape;1165;p33"/>
              <p:cNvSpPr/>
              <p:nvPr/>
            </p:nvSpPr>
            <p:spPr>
              <a:xfrm>
                <a:off x="8690364" y="740595"/>
                <a:ext cx="53954" cy="53954"/>
              </a:xfrm>
              <a:custGeom>
                <a:rect b="b" l="l" r="r" t="t"/>
                <a:pathLst>
                  <a:path extrusionOk="0" h="1131" w="1131">
                    <a:moveTo>
                      <a:pt x="777" y="1"/>
                    </a:moveTo>
                    <a:lnTo>
                      <a:pt x="660" y="25"/>
                    </a:lnTo>
                    <a:lnTo>
                      <a:pt x="542" y="95"/>
                    </a:lnTo>
                    <a:lnTo>
                      <a:pt x="95" y="542"/>
                    </a:lnTo>
                    <a:lnTo>
                      <a:pt x="24" y="660"/>
                    </a:lnTo>
                    <a:lnTo>
                      <a:pt x="1" y="777"/>
                    </a:lnTo>
                    <a:lnTo>
                      <a:pt x="24" y="918"/>
                    </a:lnTo>
                    <a:lnTo>
                      <a:pt x="95" y="1013"/>
                    </a:lnTo>
                    <a:lnTo>
                      <a:pt x="213" y="1107"/>
                    </a:lnTo>
                    <a:lnTo>
                      <a:pt x="330" y="1130"/>
                    </a:lnTo>
                    <a:lnTo>
                      <a:pt x="471" y="1107"/>
                    </a:lnTo>
                    <a:lnTo>
                      <a:pt x="565" y="1013"/>
                    </a:lnTo>
                    <a:lnTo>
                      <a:pt x="1036" y="566"/>
                    </a:lnTo>
                    <a:lnTo>
                      <a:pt x="1106" y="448"/>
                    </a:lnTo>
                    <a:lnTo>
                      <a:pt x="1130" y="330"/>
                    </a:lnTo>
                    <a:lnTo>
                      <a:pt x="1106" y="213"/>
                    </a:lnTo>
                    <a:lnTo>
                      <a:pt x="1036" y="95"/>
                    </a:lnTo>
                    <a:lnTo>
                      <a:pt x="918" y="25"/>
                    </a:lnTo>
                    <a:lnTo>
                      <a:pt x="77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66" name="Google Shape;1166;p33"/>
              <p:cNvSpPr/>
              <p:nvPr/>
            </p:nvSpPr>
            <p:spPr>
              <a:xfrm>
                <a:off x="6351768" y="1796597"/>
                <a:ext cx="62875" cy="32583"/>
              </a:xfrm>
              <a:custGeom>
                <a:rect b="b" l="l" r="r" t="t"/>
                <a:pathLst>
                  <a:path extrusionOk="0" h="683" w="1318">
                    <a:moveTo>
                      <a:pt x="353" y="0"/>
                    </a:moveTo>
                    <a:lnTo>
                      <a:pt x="212" y="47"/>
                    </a:lnTo>
                    <a:lnTo>
                      <a:pt x="118" y="118"/>
                    </a:lnTo>
                    <a:lnTo>
                      <a:pt x="24" y="212"/>
                    </a:lnTo>
                    <a:lnTo>
                      <a:pt x="0" y="353"/>
                    </a:lnTo>
                    <a:lnTo>
                      <a:pt x="24" y="471"/>
                    </a:lnTo>
                    <a:lnTo>
                      <a:pt x="118" y="588"/>
                    </a:lnTo>
                    <a:lnTo>
                      <a:pt x="212" y="659"/>
                    </a:lnTo>
                    <a:lnTo>
                      <a:pt x="353" y="683"/>
                    </a:lnTo>
                    <a:lnTo>
                      <a:pt x="988" y="683"/>
                    </a:lnTo>
                    <a:lnTo>
                      <a:pt x="1106" y="659"/>
                    </a:lnTo>
                    <a:lnTo>
                      <a:pt x="1223" y="588"/>
                    </a:lnTo>
                    <a:lnTo>
                      <a:pt x="1294" y="471"/>
                    </a:lnTo>
                    <a:lnTo>
                      <a:pt x="1318" y="353"/>
                    </a:lnTo>
                    <a:lnTo>
                      <a:pt x="1294" y="212"/>
                    </a:lnTo>
                    <a:lnTo>
                      <a:pt x="1223" y="118"/>
                    </a:lnTo>
                    <a:lnTo>
                      <a:pt x="1106" y="47"/>
                    </a:lnTo>
                    <a:lnTo>
                      <a:pt x="98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67" name="Google Shape;1167;p33"/>
              <p:cNvSpPr/>
              <p:nvPr/>
            </p:nvSpPr>
            <p:spPr>
              <a:xfrm>
                <a:off x="6210376" y="1796597"/>
                <a:ext cx="62875" cy="32583"/>
              </a:xfrm>
              <a:custGeom>
                <a:rect b="b" l="l" r="r" t="t"/>
                <a:pathLst>
                  <a:path extrusionOk="0" h="683" w="1318">
                    <a:moveTo>
                      <a:pt x="329" y="0"/>
                    </a:moveTo>
                    <a:lnTo>
                      <a:pt x="212" y="47"/>
                    </a:lnTo>
                    <a:lnTo>
                      <a:pt x="94" y="118"/>
                    </a:lnTo>
                    <a:lnTo>
                      <a:pt x="24" y="212"/>
                    </a:lnTo>
                    <a:lnTo>
                      <a:pt x="0" y="353"/>
                    </a:lnTo>
                    <a:lnTo>
                      <a:pt x="24" y="471"/>
                    </a:lnTo>
                    <a:lnTo>
                      <a:pt x="94" y="588"/>
                    </a:lnTo>
                    <a:lnTo>
                      <a:pt x="212" y="659"/>
                    </a:lnTo>
                    <a:lnTo>
                      <a:pt x="329" y="683"/>
                    </a:lnTo>
                    <a:lnTo>
                      <a:pt x="965" y="683"/>
                    </a:lnTo>
                    <a:lnTo>
                      <a:pt x="1106" y="659"/>
                    </a:lnTo>
                    <a:lnTo>
                      <a:pt x="1223" y="588"/>
                    </a:lnTo>
                    <a:lnTo>
                      <a:pt x="1294" y="471"/>
                    </a:lnTo>
                    <a:lnTo>
                      <a:pt x="1317" y="353"/>
                    </a:lnTo>
                    <a:lnTo>
                      <a:pt x="1294" y="212"/>
                    </a:lnTo>
                    <a:lnTo>
                      <a:pt x="1223" y="118"/>
                    </a:lnTo>
                    <a:lnTo>
                      <a:pt x="1106" y="47"/>
                    </a:lnTo>
                    <a:lnTo>
                      <a:pt x="96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68" name="Google Shape;1168;p33"/>
              <p:cNvSpPr/>
              <p:nvPr/>
            </p:nvSpPr>
            <p:spPr>
              <a:xfrm>
                <a:off x="6296766" y="1852696"/>
                <a:ext cx="31485" cy="62875"/>
              </a:xfrm>
              <a:custGeom>
                <a:rect b="b" l="l" r="r" t="t"/>
                <a:pathLst>
                  <a:path extrusionOk="0" h="1318" w="660">
                    <a:moveTo>
                      <a:pt x="330" y="1"/>
                    </a:moveTo>
                    <a:lnTo>
                      <a:pt x="212" y="24"/>
                    </a:lnTo>
                    <a:lnTo>
                      <a:pt x="95" y="95"/>
                    </a:lnTo>
                    <a:lnTo>
                      <a:pt x="24" y="212"/>
                    </a:lnTo>
                    <a:lnTo>
                      <a:pt x="0" y="330"/>
                    </a:lnTo>
                    <a:lnTo>
                      <a:pt x="0" y="989"/>
                    </a:lnTo>
                    <a:lnTo>
                      <a:pt x="24" y="1106"/>
                    </a:lnTo>
                    <a:lnTo>
                      <a:pt x="95" y="1224"/>
                    </a:lnTo>
                    <a:lnTo>
                      <a:pt x="212" y="1294"/>
                    </a:lnTo>
                    <a:lnTo>
                      <a:pt x="330" y="1318"/>
                    </a:lnTo>
                    <a:lnTo>
                      <a:pt x="471" y="1294"/>
                    </a:lnTo>
                    <a:lnTo>
                      <a:pt x="565" y="1224"/>
                    </a:lnTo>
                    <a:lnTo>
                      <a:pt x="636" y="1106"/>
                    </a:lnTo>
                    <a:lnTo>
                      <a:pt x="659" y="989"/>
                    </a:lnTo>
                    <a:lnTo>
                      <a:pt x="659" y="330"/>
                    </a:lnTo>
                    <a:lnTo>
                      <a:pt x="636" y="212"/>
                    </a:lnTo>
                    <a:lnTo>
                      <a:pt x="565" y="95"/>
                    </a:lnTo>
                    <a:lnTo>
                      <a:pt x="471" y="24"/>
                    </a:lnTo>
                    <a:lnTo>
                      <a:pt x="33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69" name="Google Shape;1169;p33"/>
              <p:cNvSpPr/>
              <p:nvPr/>
            </p:nvSpPr>
            <p:spPr>
              <a:xfrm>
                <a:off x="6296766" y="1711304"/>
                <a:ext cx="31485" cy="61778"/>
              </a:xfrm>
              <a:custGeom>
                <a:rect b="b" l="l" r="r" t="t"/>
                <a:pathLst>
                  <a:path extrusionOk="0" h="1295" w="660">
                    <a:moveTo>
                      <a:pt x="330" y="1"/>
                    </a:moveTo>
                    <a:lnTo>
                      <a:pt x="212" y="24"/>
                    </a:lnTo>
                    <a:lnTo>
                      <a:pt x="95" y="95"/>
                    </a:lnTo>
                    <a:lnTo>
                      <a:pt x="24" y="189"/>
                    </a:lnTo>
                    <a:lnTo>
                      <a:pt x="0" y="330"/>
                    </a:lnTo>
                    <a:lnTo>
                      <a:pt x="0" y="965"/>
                    </a:lnTo>
                    <a:lnTo>
                      <a:pt x="24" y="1106"/>
                    </a:lnTo>
                    <a:lnTo>
                      <a:pt x="95" y="1200"/>
                    </a:lnTo>
                    <a:lnTo>
                      <a:pt x="212" y="1271"/>
                    </a:lnTo>
                    <a:lnTo>
                      <a:pt x="330" y="1294"/>
                    </a:lnTo>
                    <a:lnTo>
                      <a:pt x="471" y="1271"/>
                    </a:lnTo>
                    <a:lnTo>
                      <a:pt x="565" y="1200"/>
                    </a:lnTo>
                    <a:lnTo>
                      <a:pt x="636" y="1106"/>
                    </a:lnTo>
                    <a:lnTo>
                      <a:pt x="659" y="965"/>
                    </a:lnTo>
                    <a:lnTo>
                      <a:pt x="659" y="330"/>
                    </a:lnTo>
                    <a:lnTo>
                      <a:pt x="636" y="189"/>
                    </a:lnTo>
                    <a:lnTo>
                      <a:pt x="565" y="95"/>
                    </a:lnTo>
                    <a:lnTo>
                      <a:pt x="471" y="24"/>
                    </a:lnTo>
                    <a:lnTo>
                      <a:pt x="33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70" name="Google Shape;1170;p33"/>
              <p:cNvSpPr/>
              <p:nvPr/>
            </p:nvSpPr>
            <p:spPr>
              <a:xfrm>
                <a:off x="6336026" y="1837002"/>
                <a:ext cx="53907" cy="52762"/>
              </a:xfrm>
              <a:custGeom>
                <a:rect b="b" l="l" r="r" t="t"/>
                <a:pathLst>
                  <a:path extrusionOk="0" h="1106" w="1130">
                    <a:moveTo>
                      <a:pt x="330" y="0"/>
                    </a:moveTo>
                    <a:lnTo>
                      <a:pt x="213" y="24"/>
                    </a:lnTo>
                    <a:lnTo>
                      <a:pt x="95" y="94"/>
                    </a:lnTo>
                    <a:lnTo>
                      <a:pt x="24" y="188"/>
                    </a:lnTo>
                    <a:lnTo>
                      <a:pt x="1" y="330"/>
                    </a:lnTo>
                    <a:lnTo>
                      <a:pt x="24" y="447"/>
                    </a:lnTo>
                    <a:lnTo>
                      <a:pt x="95" y="565"/>
                    </a:lnTo>
                    <a:lnTo>
                      <a:pt x="542" y="1012"/>
                    </a:lnTo>
                    <a:lnTo>
                      <a:pt x="659" y="1082"/>
                    </a:lnTo>
                    <a:lnTo>
                      <a:pt x="777" y="1106"/>
                    </a:lnTo>
                    <a:lnTo>
                      <a:pt x="918" y="1082"/>
                    </a:lnTo>
                    <a:lnTo>
                      <a:pt x="1012" y="1012"/>
                    </a:lnTo>
                    <a:lnTo>
                      <a:pt x="1106" y="894"/>
                    </a:lnTo>
                    <a:lnTo>
                      <a:pt x="1130" y="777"/>
                    </a:lnTo>
                    <a:lnTo>
                      <a:pt x="1106" y="659"/>
                    </a:lnTo>
                    <a:lnTo>
                      <a:pt x="1012" y="541"/>
                    </a:lnTo>
                    <a:lnTo>
                      <a:pt x="565" y="94"/>
                    </a:lnTo>
                    <a:lnTo>
                      <a:pt x="448" y="24"/>
                    </a:lnTo>
                    <a:lnTo>
                      <a:pt x="33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71" name="Google Shape;1171;p33"/>
              <p:cNvSpPr/>
              <p:nvPr/>
            </p:nvSpPr>
            <p:spPr>
              <a:xfrm>
                <a:off x="6235039" y="1736014"/>
                <a:ext cx="53907" cy="53907"/>
              </a:xfrm>
              <a:custGeom>
                <a:rect b="b" l="l" r="r" t="t"/>
                <a:pathLst>
                  <a:path extrusionOk="0" h="1130" w="1130">
                    <a:moveTo>
                      <a:pt x="353" y="0"/>
                    </a:moveTo>
                    <a:lnTo>
                      <a:pt x="212" y="24"/>
                    </a:lnTo>
                    <a:lnTo>
                      <a:pt x="118" y="94"/>
                    </a:lnTo>
                    <a:lnTo>
                      <a:pt x="48" y="212"/>
                    </a:lnTo>
                    <a:lnTo>
                      <a:pt x="1" y="329"/>
                    </a:lnTo>
                    <a:lnTo>
                      <a:pt x="48" y="471"/>
                    </a:lnTo>
                    <a:lnTo>
                      <a:pt x="118" y="565"/>
                    </a:lnTo>
                    <a:lnTo>
                      <a:pt x="565" y="1035"/>
                    </a:lnTo>
                    <a:lnTo>
                      <a:pt x="683" y="1106"/>
                    </a:lnTo>
                    <a:lnTo>
                      <a:pt x="800" y="1129"/>
                    </a:lnTo>
                    <a:lnTo>
                      <a:pt x="918" y="1106"/>
                    </a:lnTo>
                    <a:lnTo>
                      <a:pt x="1036" y="1035"/>
                    </a:lnTo>
                    <a:lnTo>
                      <a:pt x="1106" y="918"/>
                    </a:lnTo>
                    <a:lnTo>
                      <a:pt x="1130" y="800"/>
                    </a:lnTo>
                    <a:lnTo>
                      <a:pt x="1106" y="659"/>
                    </a:lnTo>
                    <a:lnTo>
                      <a:pt x="1036" y="565"/>
                    </a:lnTo>
                    <a:lnTo>
                      <a:pt x="589" y="94"/>
                    </a:lnTo>
                    <a:lnTo>
                      <a:pt x="471" y="24"/>
                    </a:lnTo>
                    <a:lnTo>
                      <a:pt x="35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72" name="Google Shape;1172;p33"/>
              <p:cNvSpPr/>
              <p:nvPr/>
            </p:nvSpPr>
            <p:spPr>
              <a:xfrm>
                <a:off x="6235039" y="1837002"/>
                <a:ext cx="53907" cy="52762"/>
              </a:xfrm>
              <a:custGeom>
                <a:rect b="b" l="l" r="r" t="t"/>
                <a:pathLst>
                  <a:path extrusionOk="0" h="1106" w="1130">
                    <a:moveTo>
                      <a:pt x="800" y="0"/>
                    </a:moveTo>
                    <a:lnTo>
                      <a:pt x="683" y="24"/>
                    </a:lnTo>
                    <a:lnTo>
                      <a:pt x="565" y="94"/>
                    </a:lnTo>
                    <a:lnTo>
                      <a:pt x="118" y="541"/>
                    </a:lnTo>
                    <a:lnTo>
                      <a:pt x="48" y="659"/>
                    </a:lnTo>
                    <a:lnTo>
                      <a:pt x="1" y="777"/>
                    </a:lnTo>
                    <a:lnTo>
                      <a:pt x="48" y="894"/>
                    </a:lnTo>
                    <a:lnTo>
                      <a:pt x="118" y="1012"/>
                    </a:lnTo>
                    <a:lnTo>
                      <a:pt x="212" y="1082"/>
                    </a:lnTo>
                    <a:lnTo>
                      <a:pt x="353" y="1106"/>
                    </a:lnTo>
                    <a:lnTo>
                      <a:pt x="471" y="1082"/>
                    </a:lnTo>
                    <a:lnTo>
                      <a:pt x="589" y="1012"/>
                    </a:lnTo>
                    <a:lnTo>
                      <a:pt x="1036" y="565"/>
                    </a:lnTo>
                    <a:lnTo>
                      <a:pt x="1106" y="447"/>
                    </a:lnTo>
                    <a:lnTo>
                      <a:pt x="1130" y="330"/>
                    </a:lnTo>
                    <a:lnTo>
                      <a:pt x="1106" y="188"/>
                    </a:lnTo>
                    <a:lnTo>
                      <a:pt x="1036" y="94"/>
                    </a:lnTo>
                    <a:lnTo>
                      <a:pt x="918" y="24"/>
                    </a:lnTo>
                    <a:lnTo>
                      <a:pt x="80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73" name="Google Shape;1173;p33"/>
              <p:cNvSpPr/>
              <p:nvPr/>
            </p:nvSpPr>
            <p:spPr>
              <a:xfrm>
                <a:off x="6336026" y="1736014"/>
                <a:ext cx="53907" cy="53907"/>
              </a:xfrm>
              <a:custGeom>
                <a:rect b="b" l="l" r="r" t="t"/>
                <a:pathLst>
                  <a:path extrusionOk="0" h="1130" w="1130">
                    <a:moveTo>
                      <a:pt x="777" y="0"/>
                    </a:moveTo>
                    <a:lnTo>
                      <a:pt x="659" y="24"/>
                    </a:lnTo>
                    <a:lnTo>
                      <a:pt x="542" y="94"/>
                    </a:lnTo>
                    <a:lnTo>
                      <a:pt x="95" y="565"/>
                    </a:lnTo>
                    <a:lnTo>
                      <a:pt x="24" y="659"/>
                    </a:lnTo>
                    <a:lnTo>
                      <a:pt x="1" y="800"/>
                    </a:lnTo>
                    <a:lnTo>
                      <a:pt x="24" y="918"/>
                    </a:lnTo>
                    <a:lnTo>
                      <a:pt x="95" y="1035"/>
                    </a:lnTo>
                    <a:lnTo>
                      <a:pt x="213" y="1106"/>
                    </a:lnTo>
                    <a:lnTo>
                      <a:pt x="330" y="1129"/>
                    </a:lnTo>
                    <a:lnTo>
                      <a:pt x="448" y="1106"/>
                    </a:lnTo>
                    <a:lnTo>
                      <a:pt x="565" y="1035"/>
                    </a:lnTo>
                    <a:lnTo>
                      <a:pt x="1012" y="565"/>
                    </a:lnTo>
                    <a:lnTo>
                      <a:pt x="1106" y="471"/>
                    </a:lnTo>
                    <a:lnTo>
                      <a:pt x="1130" y="329"/>
                    </a:lnTo>
                    <a:lnTo>
                      <a:pt x="1106" y="212"/>
                    </a:lnTo>
                    <a:lnTo>
                      <a:pt x="1012" y="94"/>
                    </a:lnTo>
                    <a:lnTo>
                      <a:pt x="918" y="24"/>
                    </a:lnTo>
                    <a:lnTo>
                      <a:pt x="77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74" name="Google Shape;1174;p33"/>
              <p:cNvSpPr/>
              <p:nvPr/>
            </p:nvSpPr>
            <p:spPr>
              <a:xfrm>
                <a:off x="7496356" y="912326"/>
                <a:ext cx="116782" cy="235710"/>
              </a:xfrm>
              <a:custGeom>
                <a:rect b="b" l="l" r="r" t="t"/>
                <a:pathLst>
                  <a:path extrusionOk="0" fill="none" h="4941" w="2448">
                    <a:moveTo>
                      <a:pt x="1" y="4940"/>
                    </a:moveTo>
                    <a:lnTo>
                      <a:pt x="1" y="4940"/>
                    </a:lnTo>
                    <a:lnTo>
                      <a:pt x="48" y="4282"/>
                    </a:lnTo>
                    <a:lnTo>
                      <a:pt x="119" y="3623"/>
                    </a:lnTo>
                    <a:lnTo>
                      <a:pt x="213" y="2964"/>
                    </a:lnTo>
                    <a:lnTo>
                      <a:pt x="354" y="2353"/>
                    </a:lnTo>
                    <a:lnTo>
                      <a:pt x="542" y="1741"/>
                    </a:lnTo>
                    <a:lnTo>
                      <a:pt x="636" y="1459"/>
                    </a:lnTo>
                    <a:lnTo>
                      <a:pt x="754" y="1200"/>
                    </a:lnTo>
                    <a:lnTo>
                      <a:pt x="871" y="941"/>
                    </a:lnTo>
                    <a:lnTo>
                      <a:pt x="1013" y="682"/>
                    </a:lnTo>
                    <a:lnTo>
                      <a:pt x="1177" y="447"/>
                    </a:lnTo>
                    <a:lnTo>
                      <a:pt x="1342" y="235"/>
                    </a:lnTo>
                    <a:lnTo>
                      <a:pt x="1342" y="235"/>
                    </a:lnTo>
                    <a:lnTo>
                      <a:pt x="1436" y="118"/>
                    </a:lnTo>
                    <a:lnTo>
                      <a:pt x="1554" y="47"/>
                    </a:lnTo>
                    <a:lnTo>
                      <a:pt x="1671" y="0"/>
                    </a:lnTo>
                    <a:lnTo>
                      <a:pt x="1789" y="0"/>
                    </a:lnTo>
                    <a:lnTo>
                      <a:pt x="1789" y="0"/>
                    </a:lnTo>
                    <a:lnTo>
                      <a:pt x="1930" y="0"/>
                    </a:lnTo>
                    <a:lnTo>
                      <a:pt x="2071" y="47"/>
                    </a:lnTo>
                    <a:lnTo>
                      <a:pt x="2189" y="118"/>
                    </a:lnTo>
                    <a:lnTo>
                      <a:pt x="2283" y="212"/>
                    </a:lnTo>
                    <a:lnTo>
                      <a:pt x="2283" y="212"/>
                    </a:lnTo>
                    <a:lnTo>
                      <a:pt x="2377" y="330"/>
                    </a:lnTo>
                    <a:lnTo>
                      <a:pt x="2424" y="447"/>
                    </a:lnTo>
                    <a:lnTo>
                      <a:pt x="2447" y="565"/>
                    </a:lnTo>
                    <a:lnTo>
                      <a:pt x="2447" y="706"/>
                    </a:lnTo>
                    <a:lnTo>
                      <a:pt x="2447" y="706"/>
                    </a:lnTo>
                    <a:lnTo>
                      <a:pt x="2400" y="988"/>
                    </a:lnTo>
                    <a:lnTo>
                      <a:pt x="2306" y="1271"/>
                    </a:lnTo>
                    <a:lnTo>
                      <a:pt x="2306" y="1271"/>
                    </a:lnTo>
                    <a:lnTo>
                      <a:pt x="2306" y="1294"/>
                    </a:lnTo>
                    <a:lnTo>
                      <a:pt x="2306" y="1294"/>
                    </a:lnTo>
                    <a:lnTo>
                      <a:pt x="2189" y="1600"/>
                    </a:lnTo>
                    <a:lnTo>
                      <a:pt x="2048" y="1906"/>
                    </a:lnTo>
                    <a:lnTo>
                      <a:pt x="1859" y="2211"/>
                    </a:lnTo>
                    <a:lnTo>
                      <a:pt x="1671" y="2494"/>
                    </a:lnTo>
                    <a:lnTo>
                      <a:pt x="1671" y="2494"/>
                    </a:lnTo>
                    <a:lnTo>
                      <a:pt x="1224" y="3105"/>
                    </a:lnTo>
                    <a:lnTo>
                      <a:pt x="777" y="3717"/>
                    </a:lnTo>
                    <a:lnTo>
                      <a:pt x="377" y="4352"/>
                    </a:lnTo>
                    <a:lnTo>
                      <a:pt x="1" y="4940"/>
                    </a:lnTo>
                    <a:lnTo>
                      <a:pt x="1" y="494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175" name="Google Shape;1175;p33"/>
            <p:cNvGrpSpPr/>
            <p:nvPr/>
          </p:nvGrpSpPr>
          <p:grpSpPr>
            <a:xfrm rot="-1192642">
              <a:off x="7125813" y="1800601"/>
              <a:ext cx="585036" cy="807231"/>
              <a:chOff x="6808886" y="2132450"/>
              <a:chExt cx="585050" cy="807250"/>
            </a:xfrm>
          </p:grpSpPr>
          <p:sp>
            <p:nvSpPr>
              <p:cNvPr id="1176" name="Google Shape;1176;p33"/>
              <p:cNvSpPr/>
              <p:nvPr/>
            </p:nvSpPr>
            <p:spPr>
              <a:xfrm flipH="1">
                <a:off x="6808886" y="2199675"/>
                <a:ext cx="577952" cy="740025"/>
              </a:xfrm>
              <a:custGeom>
                <a:rect b="b" l="l" r="r" t="t"/>
                <a:pathLst>
                  <a:path extrusionOk="0" h="29601" w="28090">
                    <a:moveTo>
                      <a:pt x="7607" y="0"/>
                    </a:moveTo>
                    <a:lnTo>
                      <a:pt x="7406" y="8"/>
                    </a:lnTo>
                    <a:lnTo>
                      <a:pt x="7205" y="24"/>
                    </a:lnTo>
                    <a:lnTo>
                      <a:pt x="7013" y="40"/>
                    </a:lnTo>
                    <a:lnTo>
                      <a:pt x="6812" y="72"/>
                    </a:lnTo>
                    <a:lnTo>
                      <a:pt x="6621" y="104"/>
                    </a:lnTo>
                    <a:lnTo>
                      <a:pt x="6429" y="144"/>
                    </a:lnTo>
                    <a:lnTo>
                      <a:pt x="6247" y="184"/>
                    </a:lnTo>
                    <a:lnTo>
                      <a:pt x="6065" y="240"/>
                    </a:lnTo>
                    <a:lnTo>
                      <a:pt x="5883" y="304"/>
                    </a:lnTo>
                    <a:lnTo>
                      <a:pt x="5710" y="376"/>
                    </a:lnTo>
                    <a:lnTo>
                      <a:pt x="5538" y="448"/>
                    </a:lnTo>
                    <a:lnTo>
                      <a:pt x="2932" y="1713"/>
                    </a:lnTo>
                    <a:lnTo>
                      <a:pt x="2769" y="1793"/>
                    </a:lnTo>
                    <a:lnTo>
                      <a:pt x="2607" y="1889"/>
                    </a:lnTo>
                    <a:lnTo>
                      <a:pt x="2453" y="1985"/>
                    </a:lnTo>
                    <a:lnTo>
                      <a:pt x="2310" y="2089"/>
                    </a:lnTo>
                    <a:lnTo>
                      <a:pt x="2166" y="2201"/>
                    </a:lnTo>
                    <a:lnTo>
                      <a:pt x="2032" y="2321"/>
                    </a:lnTo>
                    <a:lnTo>
                      <a:pt x="1907" y="2441"/>
                    </a:lnTo>
                    <a:lnTo>
                      <a:pt x="1783" y="2569"/>
                    </a:lnTo>
                    <a:lnTo>
                      <a:pt x="1658" y="2705"/>
                    </a:lnTo>
                    <a:lnTo>
                      <a:pt x="1553" y="2841"/>
                    </a:lnTo>
                    <a:lnTo>
                      <a:pt x="1438" y="2985"/>
                    </a:lnTo>
                    <a:lnTo>
                      <a:pt x="1332" y="3129"/>
                    </a:lnTo>
                    <a:lnTo>
                      <a:pt x="1237" y="3281"/>
                    </a:lnTo>
                    <a:lnTo>
                      <a:pt x="1141" y="3441"/>
                    </a:lnTo>
                    <a:lnTo>
                      <a:pt x="1055" y="3593"/>
                    </a:lnTo>
                    <a:lnTo>
                      <a:pt x="968" y="3761"/>
                    </a:lnTo>
                    <a:lnTo>
                      <a:pt x="815" y="4089"/>
                    </a:lnTo>
                    <a:lnTo>
                      <a:pt x="681" y="4433"/>
                    </a:lnTo>
                    <a:lnTo>
                      <a:pt x="556" y="4777"/>
                    </a:lnTo>
                    <a:lnTo>
                      <a:pt x="451" y="5138"/>
                    </a:lnTo>
                    <a:lnTo>
                      <a:pt x="355" y="5498"/>
                    </a:lnTo>
                    <a:lnTo>
                      <a:pt x="279" y="5858"/>
                    </a:lnTo>
                    <a:lnTo>
                      <a:pt x="212" y="6210"/>
                    </a:lnTo>
                    <a:lnTo>
                      <a:pt x="154" y="6570"/>
                    </a:lnTo>
                    <a:lnTo>
                      <a:pt x="106" y="6922"/>
                    </a:lnTo>
                    <a:lnTo>
                      <a:pt x="68" y="7266"/>
                    </a:lnTo>
                    <a:lnTo>
                      <a:pt x="39" y="7602"/>
                    </a:lnTo>
                    <a:lnTo>
                      <a:pt x="20" y="7922"/>
                    </a:lnTo>
                    <a:lnTo>
                      <a:pt x="1" y="8523"/>
                    </a:lnTo>
                    <a:lnTo>
                      <a:pt x="1" y="9059"/>
                    </a:lnTo>
                    <a:lnTo>
                      <a:pt x="20" y="9499"/>
                    </a:lnTo>
                    <a:lnTo>
                      <a:pt x="39" y="9835"/>
                    </a:lnTo>
                    <a:lnTo>
                      <a:pt x="58" y="10131"/>
                    </a:lnTo>
                    <a:lnTo>
                      <a:pt x="11487" y="26624"/>
                    </a:lnTo>
                    <a:lnTo>
                      <a:pt x="11688" y="26888"/>
                    </a:lnTo>
                    <a:lnTo>
                      <a:pt x="11889" y="27144"/>
                    </a:lnTo>
                    <a:lnTo>
                      <a:pt x="12119" y="27384"/>
                    </a:lnTo>
                    <a:lnTo>
                      <a:pt x="12359" y="27616"/>
                    </a:lnTo>
                    <a:lnTo>
                      <a:pt x="12608" y="27832"/>
                    </a:lnTo>
                    <a:lnTo>
                      <a:pt x="12867" y="28040"/>
                    </a:lnTo>
                    <a:lnTo>
                      <a:pt x="13135" y="28240"/>
                    </a:lnTo>
                    <a:lnTo>
                      <a:pt x="13422" y="28417"/>
                    </a:lnTo>
                    <a:lnTo>
                      <a:pt x="13710" y="28593"/>
                    </a:lnTo>
                    <a:lnTo>
                      <a:pt x="14016" y="28745"/>
                    </a:lnTo>
                    <a:lnTo>
                      <a:pt x="14323" y="28889"/>
                    </a:lnTo>
                    <a:lnTo>
                      <a:pt x="14639" y="29025"/>
                    </a:lnTo>
                    <a:lnTo>
                      <a:pt x="14965" y="29137"/>
                    </a:lnTo>
                    <a:lnTo>
                      <a:pt x="15300" y="29249"/>
                    </a:lnTo>
                    <a:lnTo>
                      <a:pt x="15635" y="29337"/>
                    </a:lnTo>
                    <a:lnTo>
                      <a:pt x="15980" y="29417"/>
                    </a:lnTo>
                    <a:lnTo>
                      <a:pt x="16325" y="29481"/>
                    </a:lnTo>
                    <a:lnTo>
                      <a:pt x="16679" y="29529"/>
                    </a:lnTo>
                    <a:lnTo>
                      <a:pt x="17034" y="29569"/>
                    </a:lnTo>
                    <a:lnTo>
                      <a:pt x="17388" y="29593"/>
                    </a:lnTo>
                    <a:lnTo>
                      <a:pt x="17752" y="29601"/>
                    </a:lnTo>
                    <a:lnTo>
                      <a:pt x="18116" y="29601"/>
                    </a:lnTo>
                    <a:lnTo>
                      <a:pt x="18471" y="29577"/>
                    </a:lnTo>
                    <a:lnTo>
                      <a:pt x="18835" y="29545"/>
                    </a:lnTo>
                    <a:lnTo>
                      <a:pt x="19199" y="29497"/>
                    </a:lnTo>
                    <a:lnTo>
                      <a:pt x="19563" y="29433"/>
                    </a:lnTo>
                    <a:lnTo>
                      <a:pt x="19917" y="29353"/>
                    </a:lnTo>
                    <a:lnTo>
                      <a:pt x="20272" y="29265"/>
                    </a:lnTo>
                    <a:lnTo>
                      <a:pt x="20626" y="29153"/>
                    </a:lnTo>
                    <a:lnTo>
                      <a:pt x="20971" y="29033"/>
                    </a:lnTo>
                    <a:lnTo>
                      <a:pt x="21316" y="28889"/>
                    </a:lnTo>
                    <a:lnTo>
                      <a:pt x="21661" y="28737"/>
                    </a:lnTo>
                    <a:lnTo>
                      <a:pt x="24267" y="27472"/>
                    </a:lnTo>
                    <a:lnTo>
                      <a:pt x="24592" y="27304"/>
                    </a:lnTo>
                    <a:lnTo>
                      <a:pt x="24909" y="27128"/>
                    </a:lnTo>
                    <a:lnTo>
                      <a:pt x="25215" y="26936"/>
                    </a:lnTo>
                    <a:lnTo>
                      <a:pt x="25503" y="26736"/>
                    </a:lnTo>
                    <a:lnTo>
                      <a:pt x="25771" y="26520"/>
                    </a:lnTo>
                    <a:lnTo>
                      <a:pt x="26039" y="26304"/>
                    </a:lnTo>
                    <a:lnTo>
                      <a:pt x="26279" y="26072"/>
                    </a:lnTo>
                    <a:lnTo>
                      <a:pt x="26508" y="25832"/>
                    </a:lnTo>
                    <a:lnTo>
                      <a:pt x="26729" y="25592"/>
                    </a:lnTo>
                    <a:lnTo>
                      <a:pt x="26930" y="25336"/>
                    </a:lnTo>
                    <a:lnTo>
                      <a:pt x="27112" y="25080"/>
                    </a:lnTo>
                    <a:lnTo>
                      <a:pt x="27284" y="24815"/>
                    </a:lnTo>
                    <a:lnTo>
                      <a:pt x="27438" y="24543"/>
                    </a:lnTo>
                    <a:lnTo>
                      <a:pt x="27572" y="24263"/>
                    </a:lnTo>
                    <a:lnTo>
                      <a:pt x="27696" y="23983"/>
                    </a:lnTo>
                    <a:lnTo>
                      <a:pt x="27802" y="23703"/>
                    </a:lnTo>
                    <a:lnTo>
                      <a:pt x="27888" y="23415"/>
                    </a:lnTo>
                    <a:lnTo>
                      <a:pt x="27965" y="23127"/>
                    </a:lnTo>
                    <a:lnTo>
                      <a:pt x="28022" y="22831"/>
                    </a:lnTo>
                    <a:lnTo>
                      <a:pt x="28060" y="22535"/>
                    </a:lnTo>
                    <a:lnTo>
                      <a:pt x="28080" y="22239"/>
                    </a:lnTo>
                    <a:lnTo>
                      <a:pt x="28089" y="21943"/>
                    </a:lnTo>
                    <a:lnTo>
                      <a:pt x="28070" y="21646"/>
                    </a:lnTo>
                    <a:lnTo>
                      <a:pt x="28041" y="21350"/>
                    </a:lnTo>
                    <a:lnTo>
                      <a:pt x="27993" y="21054"/>
                    </a:lnTo>
                    <a:lnTo>
                      <a:pt x="27926" y="20758"/>
                    </a:lnTo>
                    <a:lnTo>
                      <a:pt x="27840" y="20470"/>
                    </a:lnTo>
                    <a:lnTo>
                      <a:pt x="27735" y="20182"/>
                    </a:lnTo>
                    <a:lnTo>
                      <a:pt x="27620" y="19894"/>
                    </a:lnTo>
                    <a:lnTo>
                      <a:pt x="27476" y="19614"/>
                    </a:lnTo>
                    <a:lnTo>
                      <a:pt x="27323" y="19334"/>
                    </a:lnTo>
                    <a:lnTo>
                      <a:pt x="27141" y="19062"/>
                    </a:lnTo>
                    <a:lnTo>
                      <a:pt x="15712" y="2561"/>
                    </a:lnTo>
                    <a:lnTo>
                      <a:pt x="15424" y="2401"/>
                    </a:lnTo>
                    <a:lnTo>
                      <a:pt x="15080" y="2217"/>
                    </a:lnTo>
                    <a:lnTo>
                      <a:pt x="14629" y="1985"/>
                    </a:lnTo>
                    <a:lnTo>
                      <a:pt x="14074" y="1721"/>
                    </a:lnTo>
                    <a:lnTo>
                      <a:pt x="13441" y="1440"/>
                    </a:lnTo>
                    <a:lnTo>
                      <a:pt x="13097" y="1288"/>
                    </a:lnTo>
                    <a:lnTo>
                      <a:pt x="12732" y="1144"/>
                    </a:lnTo>
                    <a:lnTo>
                      <a:pt x="12359" y="1000"/>
                    </a:lnTo>
                    <a:lnTo>
                      <a:pt x="11976" y="856"/>
                    </a:lnTo>
                    <a:lnTo>
                      <a:pt x="11573" y="720"/>
                    </a:lnTo>
                    <a:lnTo>
                      <a:pt x="11171" y="592"/>
                    </a:lnTo>
                    <a:lnTo>
                      <a:pt x="10759" y="464"/>
                    </a:lnTo>
                    <a:lnTo>
                      <a:pt x="10338" y="352"/>
                    </a:lnTo>
                    <a:lnTo>
                      <a:pt x="9916" y="256"/>
                    </a:lnTo>
                    <a:lnTo>
                      <a:pt x="9494" y="168"/>
                    </a:lnTo>
                    <a:lnTo>
                      <a:pt x="9063" y="104"/>
                    </a:lnTo>
                    <a:lnTo>
                      <a:pt x="8642" y="48"/>
                    </a:lnTo>
                    <a:lnTo>
                      <a:pt x="8431" y="32"/>
                    </a:lnTo>
                    <a:lnTo>
                      <a:pt x="8230" y="16"/>
                    </a:lnTo>
                    <a:lnTo>
                      <a:pt x="8019" y="8"/>
                    </a:lnTo>
                    <a:lnTo>
                      <a:pt x="7808" y="0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2857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77" name="Google Shape;1177;p33"/>
              <p:cNvSpPr/>
              <p:nvPr/>
            </p:nvSpPr>
            <p:spPr>
              <a:xfrm flipH="1">
                <a:off x="7238389" y="2132450"/>
                <a:ext cx="155547" cy="133050"/>
              </a:xfrm>
              <a:custGeom>
                <a:rect b="b" l="l" r="r" t="t"/>
                <a:pathLst>
                  <a:path extrusionOk="0" h="5322" w="7560">
                    <a:moveTo>
                      <a:pt x="5835" y="0"/>
                    </a:moveTo>
                    <a:lnTo>
                      <a:pt x="1" y="2825"/>
                    </a:lnTo>
                    <a:lnTo>
                      <a:pt x="1735" y="5322"/>
                    </a:lnTo>
                    <a:lnTo>
                      <a:pt x="7559" y="2505"/>
                    </a:lnTo>
                    <a:lnTo>
                      <a:pt x="5835" y="0"/>
                    </a:lnTo>
                    <a:close/>
                  </a:path>
                </a:pathLst>
              </a:custGeom>
              <a:solidFill>
                <a:srgbClr val="E54B54"/>
              </a:solidFill>
              <a:ln cap="flat" cmpd="sng" w="2857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78" name="Google Shape;1178;p33"/>
              <p:cNvSpPr/>
              <p:nvPr/>
            </p:nvSpPr>
            <p:spPr>
              <a:xfrm flipH="1">
                <a:off x="6841024" y="2217275"/>
                <a:ext cx="432857" cy="663825"/>
              </a:xfrm>
              <a:custGeom>
                <a:rect b="b" l="l" r="r" t="t"/>
                <a:pathLst>
                  <a:path extrusionOk="0" h="26553" w="21038">
                    <a:moveTo>
                      <a:pt x="1715" y="0"/>
                    </a:moveTo>
                    <a:lnTo>
                      <a:pt x="0" y="1177"/>
                    </a:lnTo>
                    <a:lnTo>
                      <a:pt x="4369" y="5042"/>
                    </a:lnTo>
                    <a:lnTo>
                      <a:pt x="10892" y="14469"/>
                    </a:lnTo>
                    <a:lnTo>
                      <a:pt x="16947" y="14469"/>
                    </a:lnTo>
                    <a:lnTo>
                      <a:pt x="16248" y="13460"/>
                    </a:lnTo>
                    <a:lnTo>
                      <a:pt x="15529" y="12436"/>
                    </a:lnTo>
                    <a:lnTo>
                      <a:pt x="14063" y="10387"/>
                    </a:lnTo>
                    <a:lnTo>
                      <a:pt x="12636" y="8411"/>
                    </a:lnTo>
                    <a:lnTo>
                      <a:pt x="11314" y="6594"/>
                    </a:lnTo>
                    <a:lnTo>
                      <a:pt x="10164" y="5034"/>
                    </a:lnTo>
                    <a:lnTo>
                      <a:pt x="9245" y="3809"/>
                    </a:lnTo>
                    <a:lnTo>
                      <a:pt x="8440" y="2721"/>
                    </a:lnTo>
                    <a:lnTo>
                      <a:pt x="1715" y="0"/>
                    </a:lnTo>
                    <a:close/>
                    <a:moveTo>
                      <a:pt x="15596" y="21247"/>
                    </a:moveTo>
                    <a:lnTo>
                      <a:pt x="16305" y="22279"/>
                    </a:lnTo>
                    <a:lnTo>
                      <a:pt x="16353" y="22383"/>
                    </a:lnTo>
                    <a:lnTo>
                      <a:pt x="16449" y="22671"/>
                    </a:lnTo>
                    <a:lnTo>
                      <a:pt x="16506" y="22871"/>
                    </a:lnTo>
                    <a:lnTo>
                      <a:pt x="16564" y="23103"/>
                    </a:lnTo>
                    <a:lnTo>
                      <a:pt x="16621" y="23359"/>
                    </a:lnTo>
                    <a:lnTo>
                      <a:pt x="16669" y="23647"/>
                    </a:lnTo>
                    <a:lnTo>
                      <a:pt x="16707" y="23943"/>
                    </a:lnTo>
                    <a:lnTo>
                      <a:pt x="16736" y="24255"/>
                    </a:lnTo>
                    <a:lnTo>
                      <a:pt x="16736" y="24416"/>
                    </a:lnTo>
                    <a:lnTo>
                      <a:pt x="16736" y="24584"/>
                    </a:lnTo>
                    <a:lnTo>
                      <a:pt x="16727" y="24744"/>
                    </a:lnTo>
                    <a:lnTo>
                      <a:pt x="16707" y="24904"/>
                    </a:lnTo>
                    <a:lnTo>
                      <a:pt x="16688" y="25072"/>
                    </a:lnTo>
                    <a:lnTo>
                      <a:pt x="16650" y="25232"/>
                    </a:lnTo>
                    <a:lnTo>
                      <a:pt x="16612" y="25392"/>
                    </a:lnTo>
                    <a:lnTo>
                      <a:pt x="16564" y="25560"/>
                    </a:lnTo>
                    <a:lnTo>
                      <a:pt x="16506" y="25712"/>
                    </a:lnTo>
                    <a:lnTo>
                      <a:pt x="16439" y="25872"/>
                    </a:lnTo>
                    <a:lnTo>
                      <a:pt x="16353" y="26024"/>
                    </a:lnTo>
                    <a:lnTo>
                      <a:pt x="16267" y="26168"/>
                    </a:lnTo>
                    <a:lnTo>
                      <a:pt x="16209" y="26264"/>
                    </a:lnTo>
                    <a:lnTo>
                      <a:pt x="16181" y="26344"/>
                    </a:lnTo>
                    <a:lnTo>
                      <a:pt x="16171" y="26408"/>
                    </a:lnTo>
                    <a:lnTo>
                      <a:pt x="16171" y="26464"/>
                    </a:lnTo>
                    <a:lnTo>
                      <a:pt x="16190" y="26480"/>
                    </a:lnTo>
                    <a:lnTo>
                      <a:pt x="16200" y="26504"/>
                    </a:lnTo>
                    <a:lnTo>
                      <a:pt x="16248" y="26528"/>
                    </a:lnTo>
                    <a:lnTo>
                      <a:pt x="16305" y="26552"/>
                    </a:lnTo>
                    <a:lnTo>
                      <a:pt x="16382" y="26552"/>
                    </a:lnTo>
                    <a:lnTo>
                      <a:pt x="16487" y="26544"/>
                    </a:lnTo>
                    <a:lnTo>
                      <a:pt x="16612" y="26528"/>
                    </a:lnTo>
                    <a:lnTo>
                      <a:pt x="16746" y="26496"/>
                    </a:lnTo>
                    <a:lnTo>
                      <a:pt x="16889" y="26448"/>
                    </a:lnTo>
                    <a:lnTo>
                      <a:pt x="17052" y="26384"/>
                    </a:lnTo>
                    <a:lnTo>
                      <a:pt x="17225" y="26312"/>
                    </a:lnTo>
                    <a:lnTo>
                      <a:pt x="17407" y="26224"/>
                    </a:lnTo>
                    <a:lnTo>
                      <a:pt x="17598" y="26128"/>
                    </a:lnTo>
                    <a:lnTo>
                      <a:pt x="17800" y="26024"/>
                    </a:lnTo>
                    <a:lnTo>
                      <a:pt x="18001" y="25904"/>
                    </a:lnTo>
                    <a:lnTo>
                      <a:pt x="18212" y="25776"/>
                    </a:lnTo>
                    <a:lnTo>
                      <a:pt x="18422" y="25632"/>
                    </a:lnTo>
                    <a:lnTo>
                      <a:pt x="18633" y="25488"/>
                    </a:lnTo>
                    <a:lnTo>
                      <a:pt x="18844" y="25328"/>
                    </a:lnTo>
                    <a:lnTo>
                      <a:pt x="19055" y="25160"/>
                    </a:lnTo>
                    <a:lnTo>
                      <a:pt x="19265" y="24984"/>
                    </a:lnTo>
                    <a:lnTo>
                      <a:pt x="19466" y="24800"/>
                    </a:lnTo>
                    <a:lnTo>
                      <a:pt x="19658" y="24600"/>
                    </a:lnTo>
                    <a:lnTo>
                      <a:pt x="19850" y="24400"/>
                    </a:lnTo>
                    <a:lnTo>
                      <a:pt x="20032" y="24191"/>
                    </a:lnTo>
                    <a:lnTo>
                      <a:pt x="20204" y="23975"/>
                    </a:lnTo>
                    <a:lnTo>
                      <a:pt x="20357" y="23759"/>
                    </a:lnTo>
                    <a:lnTo>
                      <a:pt x="20511" y="23527"/>
                    </a:lnTo>
                    <a:lnTo>
                      <a:pt x="20635" y="23295"/>
                    </a:lnTo>
                    <a:lnTo>
                      <a:pt x="20750" y="23055"/>
                    </a:lnTo>
                    <a:lnTo>
                      <a:pt x="20846" y="22807"/>
                    </a:lnTo>
                    <a:lnTo>
                      <a:pt x="20932" y="22559"/>
                    </a:lnTo>
                    <a:lnTo>
                      <a:pt x="20990" y="22303"/>
                    </a:lnTo>
                    <a:lnTo>
                      <a:pt x="21009" y="22175"/>
                    </a:lnTo>
                    <a:lnTo>
                      <a:pt x="21028" y="22047"/>
                    </a:lnTo>
                    <a:lnTo>
                      <a:pt x="21038" y="21919"/>
                    </a:lnTo>
                    <a:lnTo>
                      <a:pt x="21038" y="21783"/>
                    </a:lnTo>
                    <a:lnTo>
                      <a:pt x="21038" y="21655"/>
                    </a:lnTo>
                    <a:lnTo>
                      <a:pt x="21028" y="21519"/>
                    </a:lnTo>
                    <a:lnTo>
                      <a:pt x="21018" y="21383"/>
                    </a:lnTo>
                    <a:lnTo>
                      <a:pt x="20990" y="21247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179" name="Google Shape;1179;p33"/>
            <p:cNvGrpSpPr/>
            <p:nvPr/>
          </p:nvGrpSpPr>
          <p:grpSpPr>
            <a:xfrm rot="-1285230">
              <a:off x="6350007" y="1381872"/>
              <a:ext cx="1139269" cy="917275"/>
              <a:chOff x="6523706" y="1115000"/>
              <a:chExt cx="1139299" cy="917300"/>
            </a:xfrm>
          </p:grpSpPr>
          <p:sp>
            <p:nvSpPr>
              <p:cNvPr id="1180" name="Google Shape;1180;p33"/>
              <p:cNvSpPr/>
              <p:nvPr/>
            </p:nvSpPr>
            <p:spPr>
              <a:xfrm flipH="1">
                <a:off x="6523706" y="1137400"/>
                <a:ext cx="1079570" cy="894900"/>
              </a:xfrm>
              <a:custGeom>
                <a:rect b="b" l="l" r="r" t="t"/>
                <a:pathLst>
                  <a:path extrusionOk="0" h="35796" w="52470">
                    <a:moveTo>
                      <a:pt x="8641" y="1"/>
                    </a:moveTo>
                    <a:lnTo>
                      <a:pt x="8229" y="9"/>
                    </a:lnTo>
                    <a:lnTo>
                      <a:pt x="7817" y="25"/>
                    </a:lnTo>
                    <a:lnTo>
                      <a:pt x="7396" y="49"/>
                    </a:lnTo>
                    <a:lnTo>
                      <a:pt x="6974" y="81"/>
                    </a:lnTo>
                    <a:lnTo>
                      <a:pt x="6553" y="121"/>
                    </a:lnTo>
                    <a:lnTo>
                      <a:pt x="6141" y="177"/>
                    </a:lnTo>
                    <a:lnTo>
                      <a:pt x="5719" y="249"/>
                    </a:lnTo>
                    <a:lnTo>
                      <a:pt x="5317" y="329"/>
                    </a:lnTo>
                    <a:lnTo>
                      <a:pt x="4924" y="425"/>
                    </a:lnTo>
                    <a:lnTo>
                      <a:pt x="4541" y="537"/>
                    </a:lnTo>
                    <a:lnTo>
                      <a:pt x="4359" y="601"/>
                    </a:lnTo>
                    <a:lnTo>
                      <a:pt x="4167" y="665"/>
                    </a:lnTo>
                    <a:lnTo>
                      <a:pt x="3995" y="737"/>
                    </a:lnTo>
                    <a:lnTo>
                      <a:pt x="3822" y="809"/>
                    </a:lnTo>
                    <a:lnTo>
                      <a:pt x="3650" y="889"/>
                    </a:lnTo>
                    <a:lnTo>
                      <a:pt x="3487" y="977"/>
                    </a:lnTo>
                    <a:lnTo>
                      <a:pt x="3334" y="1065"/>
                    </a:lnTo>
                    <a:lnTo>
                      <a:pt x="3181" y="1161"/>
                    </a:lnTo>
                    <a:lnTo>
                      <a:pt x="3037" y="1257"/>
                    </a:lnTo>
                    <a:lnTo>
                      <a:pt x="2893" y="1361"/>
                    </a:lnTo>
                    <a:lnTo>
                      <a:pt x="2759" y="1473"/>
                    </a:lnTo>
                    <a:lnTo>
                      <a:pt x="2635" y="1585"/>
                    </a:lnTo>
                    <a:lnTo>
                      <a:pt x="2510" y="1705"/>
                    </a:lnTo>
                    <a:lnTo>
                      <a:pt x="2405" y="1825"/>
                    </a:lnTo>
                    <a:lnTo>
                      <a:pt x="728" y="3818"/>
                    </a:lnTo>
                    <a:lnTo>
                      <a:pt x="623" y="3946"/>
                    </a:lnTo>
                    <a:lnTo>
                      <a:pt x="537" y="4082"/>
                    </a:lnTo>
                    <a:lnTo>
                      <a:pt x="450" y="4218"/>
                    </a:lnTo>
                    <a:lnTo>
                      <a:pt x="364" y="4362"/>
                    </a:lnTo>
                    <a:lnTo>
                      <a:pt x="297" y="4506"/>
                    </a:lnTo>
                    <a:lnTo>
                      <a:pt x="240" y="4650"/>
                    </a:lnTo>
                    <a:lnTo>
                      <a:pt x="182" y="4802"/>
                    </a:lnTo>
                    <a:lnTo>
                      <a:pt x="134" y="4962"/>
                    </a:lnTo>
                    <a:lnTo>
                      <a:pt x="96" y="5114"/>
                    </a:lnTo>
                    <a:lnTo>
                      <a:pt x="67" y="5274"/>
                    </a:lnTo>
                    <a:lnTo>
                      <a:pt x="38" y="5434"/>
                    </a:lnTo>
                    <a:lnTo>
                      <a:pt x="19" y="5602"/>
                    </a:lnTo>
                    <a:lnTo>
                      <a:pt x="10" y="5770"/>
                    </a:lnTo>
                    <a:lnTo>
                      <a:pt x="0" y="5930"/>
                    </a:lnTo>
                    <a:lnTo>
                      <a:pt x="0" y="6274"/>
                    </a:lnTo>
                    <a:lnTo>
                      <a:pt x="29" y="6618"/>
                    </a:lnTo>
                    <a:lnTo>
                      <a:pt x="77" y="6963"/>
                    </a:lnTo>
                    <a:lnTo>
                      <a:pt x="134" y="7307"/>
                    </a:lnTo>
                    <a:lnTo>
                      <a:pt x="211" y="7659"/>
                    </a:lnTo>
                    <a:lnTo>
                      <a:pt x="307" y="8003"/>
                    </a:lnTo>
                    <a:lnTo>
                      <a:pt x="412" y="8347"/>
                    </a:lnTo>
                    <a:lnTo>
                      <a:pt x="527" y="8683"/>
                    </a:lnTo>
                    <a:lnTo>
                      <a:pt x="651" y="9011"/>
                    </a:lnTo>
                    <a:lnTo>
                      <a:pt x="786" y="9339"/>
                    </a:lnTo>
                    <a:lnTo>
                      <a:pt x="920" y="9651"/>
                    </a:lnTo>
                    <a:lnTo>
                      <a:pt x="1054" y="9947"/>
                    </a:lnTo>
                    <a:lnTo>
                      <a:pt x="1198" y="10244"/>
                    </a:lnTo>
                    <a:lnTo>
                      <a:pt x="1475" y="10772"/>
                    </a:lnTo>
                    <a:lnTo>
                      <a:pt x="1734" y="11244"/>
                    </a:lnTo>
                    <a:lnTo>
                      <a:pt x="1954" y="11628"/>
                    </a:lnTo>
                    <a:lnTo>
                      <a:pt x="2136" y="11916"/>
                    </a:lnTo>
                    <a:lnTo>
                      <a:pt x="2299" y="12156"/>
                    </a:lnTo>
                    <a:lnTo>
                      <a:pt x="39517" y="34763"/>
                    </a:lnTo>
                    <a:lnTo>
                      <a:pt x="39814" y="34923"/>
                    </a:lnTo>
                    <a:lnTo>
                      <a:pt x="40121" y="35075"/>
                    </a:lnTo>
                    <a:lnTo>
                      <a:pt x="40437" y="35211"/>
                    </a:lnTo>
                    <a:lnTo>
                      <a:pt x="40753" y="35339"/>
                    </a:lnTo>
                    <a:lnTo>
                      <a:pt x="41079" y="35443"/>
                    </a:lnTo>
                    <a:lnTo>
                      <a:pt x="41414" y="35539"/>
                    </a:lnTo>
                    <a:lnTo>
                      <a:pt x="41740" y="35611"/>
                    </a:lnTo>
                    <a:lnTo>
                      <a:pt x="42075" y="35675"/>
                    </a:lnTo>
                    <a:lnTo>
                      <a:pt x="42420" y="35731"/>
                    </a:lnTo>
                    <a:lnTo>
                      <a:pt x="42755" y="35763"/>
                    </a:lnTo>
                    <a:lnTo>
                      <a:pt x="43100" y="35787"/>
                    </a:lnTo>
                    <a:lnTo>
                      <a:pt x="43445" y="35795"/>
                    </a:lnTo>
                    <a:lnTo>
                      <a:pt x="43780" y="35787"/>
                    </a:lnTo>
                    <a:lnTo>
                      <a:pt x="44125" y="35763"/>
                    </a:lnTo>
                    <a:lnTo>
                      <a:pt x="44470" y="35731"/>
                    </a:lnTo>
                    <a:lnTo>
                      <a:pt x="44805" y="35683"/>
                    </a:lnTo>
                    <a:lnTo>
                      <a:pt x="45141" y="35619"/>
                    </a:lnTo>
                    <a:lnTo>
                      <a:pt x="45476" y="35547"/>
                    </a:lnTo>
                    <a:lnTo>
                      <a:pt x="45802" y="35459"/>
                    </a:lnTo>
                    <a:lnTo>
                      <a:pt x="46127" y="35363"/>
                    </a:lnTo>
                    <a:lnTo>
                      <a:pt x="46444" y="35243"/>
                    </a:lnTo>
                    <a:lnTo>
                      <a:pt x="46760" y="35123"/>
                    </a:lnTo>
                    <a:lnTo>
                      <a:pt x="47066" y="34979"/>
                    </a:lnTo>
                    <a:lnTo>
                      <a:pt x="47373" y="34827"/>
                    </a:lnTo>
                    <a:lnTo>
                      <a:pt x="47660" y="34667"/>
                    </a:lnTo>
                    <a:lnTo>
                      <a:pt x="47948" y="34483"/>
                    </a:lnTo>
                    <a:lnTo>
                      <a:pt x="48225" y="34299"/>
                    </a:lnTo>
                    <a:lnTo>
                      <a:pt x="48494" y="34099"/>
                    </a:lnTo>
                    <a:lnTo>
                      <a:pt x="48743" y="33883"/>
                    </a:lnTo>
                    <a:lnTo>
                      <a:pt x="48992" y="33651"/>
                    </a:lnTo>
                    <a:lnTo>
                      <a:pt x="49222" y="33418"/>
                    </a:lnTo>
                    <a:lnTo>
                      <a:pt x="49442" y="33162"/>
                    </a:lnTo>
                    <a:lnTo>
                      <a:pt x="51119" y="31178"/>
                    </a:lnTo>
                    <a:lnTo>
                      <a:pt x="51329" y="30922"/>
                    </a:lnTo>
                    <a:lnTo>
                      <a:pt x="51511" y="30658"/>
                    </a:lnTo>
                    <a:lnTo>
                      <a:pt x="51684" y="30386"/>
                    </a:lnTo>
                    <a:lnTo>
                      <a:pt x="51837" y="30114"/>
                    </a:lnTo>
                    <a:lnTo>
                      <a:pt x="51981" y="29833"/>
                    </a:lnTo>
                    <a:lnTo>
                      <a:pt x="52096" y="29553"/>
                    </a:lnTo>
                    <a:lnTo>
                      <a:pt x="52201" y="29265"/>
                    </a:lnTo>
                    <a:lnTo>
                      <a:pt x="52287" y="28985"/>
                    </a:lnTo>
                    <a:lnTo>
                      <a:pt x="52354" y="28697"/>
                    </a:lnTo>
                    <a:lnTo>
                      <a:pt x="52412" y="28409"/>
                    </a:lnTo>
                    <a:lnTo>
                      <a:pt x="52450" y="28113"/>
                    </a:lnTo>
                    <a:lnTo>
                      <a:pt x="52469" y="27825"/>
                    </a:lnTo>
                    <a:lnTo>
                      <a:pt x="52469" y="27537"/>
                    </a:lnTo>
                    <a:lnTo>
                      <a:pt x="52460" y="27249"/>
                    </a:lnTo>
                    <a:lnTo>
                      <a:pt x="52431" y="26961"/>
                    </a:lnTo>
                    <a:lnTo>
                      <a:pt x="52383" y="26680"/>
                    </a:lnTo>
                    <a:lnTo>
                      <a:pt x="52326" y="26392"/>
                    </a:lnTo>
                    <a:lnTo>
                      <a:pt x="52239" y="26112"/>
                    </a:lnTo>
                    <a:lnTo>
                      <a:pt x="52153" y="25840"/>
                    </a:lnTo>
                    <a:lnTo>
                      <a:pt x="52038" y="25568"/>
                    </a:lnTo>
                    <a:lnTo>
                      <a:pt x="51914" y="25304"/>
                    </a:lnTo>
                    <a:lnTo>
                      <a:pt x="51780" y="25040"/>
                    </a:lnTo>
                    <a:lnTo>
                      <a:pt x="51626" y="24784"/>
                    </a:lnTo>
                    <a:lnTo>
                      <a:pt x="51454" y="24536"/>
                    </a:lnTo>
                    <a:lnTo>
                      <a:pt x="51262" y="24296"/>
                    </a:lnTo>
                    <a:lnTo>
                      <a:pt x="51071" y="24056"/>
                    </a:lnTo>
                    <a:lnTo>
                      <a:pt x="50850" y="23832"/>
                    </a:lnTo>
                    <a:lnTo>
                      <a:pt x="50620" y="23616"/>
                    </a:lnTo>
                    <a:lnTo>
                      <a:pt x="50371" y="23408"/>
                    </a:lnTo>
                    <a:lnTo>
                      <a:pt x="50113" y="23207"/>
                    </a:lnTo>
                    <a:lnTo>
                      <a:pt x="49835" y="23015"/>
                    </a:lnTo>
                    <a:lnTo>
                      <a:pt x="49547" y="22831"/>
                    </a:lnTo>
                    <a:lnTo>
                      <a:pt x="12329" y="233"/>
                    </a:lnTo>
                    <a:lnTo>
                      <a:pt x="12004" y="193"/>
                    </a:lnTo>
                    <a:lnTo>
                      <a:pt x="11611" y="145"/>
                    </a:lnTo>
                    <a:lnTo>
                      <a:pt x="11103" y="97"/>
                    </a:lnTo>
                    <a:lnTo>
                      <a:pt x="10490" y="57"/>
                    </a:lnTo>
                    <a:lnTo>
                      <a:pt x="9800" y="17"/>
                    </a:lnTo>
                    <a:lnTo>
                      <a:pt x="9427" y="9"/>
                    </a:lnTo>
                    <a:lnTo>
                      <a:pt x="9034" y="1"/>
                    </a:lnTo>
                    <a:close/>
                  </a:path>
                </a:pathLst>
              </a:custGeom>
              <a:solidFill>
                <a:schemeClr val="accent1"/>
              </a:solidFill>
              <a:ln cap="flat" cmpd="sng" w="3810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81" name="Google Shape;1181;p33"/>
              <p:cNvSpPr/>
              <p:nvPr/>
            </p:nvSpPr>
            <p:spPr>
              <a:xfrm flipH="1">
                <a:off x="7529947" y="1115000"/>
                <a:ext cx="133059" cy="151075"/>
              </a:xfrm>
              <a:custGeom>
                <a:rect b="b" l="l" r="r" t="t"/>
                <a:pathLst>
                  <a:path extrusionOk="0" h="6043" w="6467">
                    <a:moveTo>
                      <a:pt x="3736" y="0"/>
                    </a:moveTo>
                    <a:lnTo>
                      <a:pt x="0" y="4442"/>
                    </a:lnTo>
                    <a:lnTo>
                      <a:pt x="2731" y="6042"/>
                    </a:lnTo>
                    <a:lnTo>
                      <a:pt x="6467" y="1601"/>
                    </a:lnTo>
                    <a:lnTo>
                      <a:pt x="3736" y="0"/>
                    </a:lnTo>
                    <a:close/>
                  </a:path>
                </a:pathLst>
              </a:custGeom>
              <a:solidFill>
                <a:srgbClr val="F7C946"/>
              </a:solidFill>
              <a:ln cap="flat" cmpd="sng" w="2857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82" name="Google Shape;1182;p33"/>
              <p:cNvSpPr/>
              <p:nvPr/>
            </p:nvSpPr>
            <p:spPr>
              <a:xfrm flipH="1">
                <a:off x="6552675" y="1174600"/>
                <a:ext cx="987723" cy="758475"/>
              </a:xfrm>
              <a:custGeom>
                <a:rect b="b" l="l" r="r" t="t"/>
                <a:pathLst>
                  <a:path extrusionOk="0" h="30339" w="48006">
                    <a:moveTo>
                      <a:pt x="920" y="1"/>
                    </a:moveTo>
                    <a:lnTo>
                      <a:pt x="0" y="1609"/>
                    </a:lnTo>
                    <a:lnTo>
                      <a:pt x="5690" y="3514"/>
                    </a:lnTo>
                    <a:lnTo>
                      <a:pt x="43723" y="26593"/>
                    </a:lnTo>
                    <a:lnTo>
                      <a:pt x="43809" y="26673"/>
                    </a:lnTo>
                    <a:lnTo>
                      <a:pt x="44029" y="26889"/>
                    </a:lnTo>
                    <a:lnTo>
                      <a:pt x="44183" y="27041"/>
                    </a:lnTo>
                    <a:lnTo>
                      <a:pt x="44345" y="27225"/>
                    </a:lnTo>
                    <a:lnTo>
                      <a:pt x="44528" y="27433"/>
                    </a:lnTo>
                    <a:lnTo>
                      <a:pt x="44700" y="27665"/>
                    </a:lnTo>
                    <a:lnTo>
                      <a:pt x="44882" y="27913"/>
                    </a:lnTo>
                    <a:lnTo>
                      <a:pt x="45054" y="28177"/>
                    </a:lnTo>
                    <a:lnTo>
                      <a:pt x="45131" y="28321"/>
                    </a:lnTo>
                    <a:lnTo>
                      <a:pt x="45208" y="28465"/>
                    </a:lnTo>
                    <a:lnTo>
                      <a:pt x="45284" y="28610"/>
                    </a:lnTo>
                    <a:lnTo>
                      <a:pt x="45342" y="28762"/>
                    </a:lnTo>
                    <a:lnTo>
                      <a:pt x="45409" y="28906"/>
                    </a:lnTo>
                    <a:lnTo>
                      <a:pt x="45457" y="29066"/>
                    </a:lnTo>
                    <a:lnTo>
                      <a:pt x="45505" y="29218"/>
                    </a:lnTo>
                    <a:lnTo>
                      <a:pt x="45533" y="29378"/>
                    </a:lnTo>
                    <a:lnTo>
                      <a:pt x="45562" y="29530"/>
                    </a:lnTo>
                    <a:lnTo>
                      <a:pt x="45572" y="29690"/>
                    </a:lnTo>
                    <a:lnTo>
                      <a:pt x="45581" y="29850"/>
                    </a:lnTo>
                    <a:lnTo>
                      <a:pt x="45572" y="30010"/>
                    </a:lnTo>
                    <a:lnTo>
                      <a:pt x="45572" y="30090"/>
                    </a:lnTo>
                    <a:lnTo>
                      <a:pt x="45572" y="30154"/>
                    </a:lnTo>
                    <a:lnTo>
                      <a:pt x="45581" y="30210"/>
                    </a:lnTo>
                    <a:lnTo>
                      <a:pt x="45600" y="30258"/>
                    </a:lnTo>
                    <a:lnTo>
                      <a:pt x="45629" y="30290"/>
                    </a:lnTo>
                    <a:lnTo>
                      <a:pt x="45658" y="30314"/>
                    </a:lnTo>
                    <a:lnTo>
                      <a:pt x="45696" y="30330"/>
                    </a:lnTo>
                    <a:lnTo>
                      <a:pt x="45744" y="30338"/>
                    </a:lnTo>
                    <a:lnTo>
                      <a:pt x="45782" y="30330"/>
                    </a:lnTo>
                    <a:lnTo>
                      <a:pt x="45821" y="30322"/>
                    </a:lnTo>
                    <a:lnTo>
                      <a:pt x="45917" y="30290"/>
                    </a:lnTo>
                    <a:lnTo>
                      <a:pt x="46022" y="30226"/>
                    </a:lnTo>
                    <a:lnTo>
                      <a:pt x="46137" y="30146"/>
                    </a:lnTo>
                    <a:lnTo>
                      <a:pt x="46261" y="30042"/>
                    </a:lnTo>
                    <a:lnTo>
                      <a:pt x="46386" y="29914"/>
                    </a:lnTo>
                    <a:lnTo>
                      <a:pt x="46520" y="29770"/>
                    </a:lnTo>
                    <a:lnTo>
                      <a:pt x="46654" y="29610"/>
                    </a:lnTo>
                    <a:lnTo>
                      <a:pt x="46798" y="29434"/>
                    </a:lnTo>
                    <a:lnTo>
                      <a:pt x="46932" y="29242"/>
                    </a:lnTo>
                    <a:lnTo>
                      <a:pt x="47076" y="29034"/>
                    </a:lnTo>
                    <a:lnTo>
                      <a:pt x="47200" y="28810"/>
                    </a:lnTo>
                    <a:lnTo>
                      <a:pt x="47334" y="28577"/>
                    </a:lnTo>
                    <a:lnTo>
                      <a:pt x="47459" y="28337"/>
                    </a:lnTo>
                    <a:lnTo>
                      <a:pt x="47564" y="28089"/>
                    </a:lnTo>
                    <a:lnTo>
                      <a:pt x="47670" y="27825"/>
                    </a:lnTo>
                    <a:lnTo>
                      <a:pt x="47766" y="27561"/>
                    </a:lnTo>
                    <a:lnTo>
                      <a:pt x="47842" y="27289"/>
                    </a:lnTo>
                    <a:lnTo>
                      <a:pt x="47909" y="27009"/>
                    </a:lnTo>
                    <a:lnTo>
                      <a:pt x="47957" y="26729"/>
                    </a:lnTo>
                    <a:lnTo>
                      <a:pt x="47995" y="26449"/>
                    </a:lnTo>
                    <a:lnTo>
                      <a:pt x="48005" y="26161"/>
                    </a:lnTo>
                    <a:lnTo>
                      <a:pt x="47995" y="25881"/>
                    </a:lnTo>
                    <a:lnTo>
                      <a:pt x="47986" y="25737"/>
                    </a:lnTo>
                    <a:lnTo>
                      <a:pt x="47967" y="25601"/>
                    </a:lnTo>
                    <a:lnTo>
                      <a:pt x="47948" y="25457"/>
                    </a:lnTo>
                    <a:lnTo>
                      <a:pt x="47919" y="25321"/>
                    </a:lnTo>
                    <a:lnTo>
                      <a:pt x="47880" y="25176"/>
                    </a:lnTo>
                    <a:lnTo>
                      <a:pt x="47833" y="25040"/>
                    </a:lnTo>
                    <a:lnTo>
                      <a:pt x="47785" y="24904"/>
                    </a:lnTo>
                    <a:lnTo>
                      <a:pt x="47727" y="24768"/>
                    </a:lnTo>
                    <a:lnTo>
                      <a:pt x="47670" y="24632"/>
                    </a:lnTo>
                    <a:lnTo>
                      <a:pt x="47593" y="24504"/>
                    </a:lnTo>
                    <a:lnTo>
                      <a:pt x="47516" y="24376"/>
                    </a:lnTo>
                    <a:lnTo>
                      <a:pt x="47430" y="24248"/>
                    </a:lnTo>
                    <a:lnTo>
                      <a:pt x="47334" y="24120"/>
                    </a:lnTo>
                    <a:lnTo>
                      <a:pt x="47239" y="23992"/>
                    </a:lnTo>
                    <a:lnTo>
                      <a:pt x="47124" y="23872"/>
                    </a:lnTo>
                    <a:lnTo>
                      <a:pt x="46999" y="23752"/>
                    </a:lnTo>
                    <a:lnTo>
                      <a:pt x="46875" y="23640"/>
                    </a:lnTo>
                    <a:lnTo>
                      <a:pt x="46740" y="23520"/>
                    </a:lnTo>
                    <a:lnTo>
                      <a:pt x="46549" y="23384"/>
                    </a:lnTo>
                    <a:lnTo>
                      <a:pt x="46319" y="23216"/>
                    </a:lnTo>
                    <a:lnTo>
                      <a:pt x="45735" y="22808"/>
                    </a:lnTo>
                    <a:lnTo>
                      <a:pt x="44978" y="22304"/>
                    </a:lnTo>
                    <a:lnTo>
                      <a:pt x="44077" y="21727"/>
                    </a:lnTo>
                    <a:lnTo>
                      <a:pt x="43043" y="21063"/>
                    </a:lnTo>
                    <a:lnTo>
                      <a:pt x="41883" y="20335"/>
                    </a:lnTo>
                    <a:lnTo>
                      <a:pt x="40609" y="19543"/>
                    </a:lnTo>
                    <a:lnTo>
                      <a:pt x="39239" y="18703"/>
                    </a:lnTo>
                    <a:lnTo>
                      <a:pt x="36241" y="16870"/>
                    </a:lnTo>
                    <a:lnTo>
                      <a:pt x="32993" y="14901"/>
                    </a:lnTo>
                    <a:lnTo>
                      <a:pt x="29592" y="12853"/>
                    </a:lnTo>
                    <a:lnTo>
                      <a:pt x="26134" y="10780"/>
                    </a:lnTo>
                    <a:lnTo>
                      <a:pt x="22714" y="8740"/>
                    </a:lnTo>
                    <a:lnTo>
                      <a:pt x="19428" y="6787"/>
                    </a:lnTo>
                    <a:lnTo>
                      <a:pt x="13671" y="3378"/>
                    </a:lnTo>
                    <a:lnTo>
                      <a:pt x="9647" y="1001"/>
                    </a:lnTo>
                    <a:lnTo>
                      <a:pt x="8133" y="105"/>
                    </a:lnTo>
                    <a:lnTo>
                      <a:pt x="92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183" name="Google Shape;1183;p33"/>
            <p:cNvGrpSpPr/>
            <p:nvPr/>
          </p:nvGrpSpPr>
          <p:grpSpPr>
            <a:xfrm>
              <a:off x="7672539" y="1429058"/>
              <a:ext cx="916163" cy="920609"/>
              <a:chOff x="7616064" y="1824458"/>
              <a:chExt cx="916163" cy="920609"/>
            </a:xfrm>
          </p:grpSpPr>
          <p:sp>
            <p:nvSpPr>
              <p:cNvPr id="1184" name="Google Shape;1184;p33"/>
              <p:cNvSpPr/>
              <p:nvPr/>
            </p:nvSpPr>
            <p:spPr>
              <a:xfrm rot="1615572">
                <a:off x="7734319" y="1943263"/>
                <a:ext cx="679653" cy="685043"/>
              </a:xfrm>
              <a:custGeom>
                <a:rect b="b" l="l" r="r" t="t"/>
                <a:pathLst>
                  <a:path extrusionOk="0" h="27402" w="33032">
                    <a:moveTo>
                      <a:pt x="14897" y="1"/>
                    </a:moveTo>
                    <a:lnTo>
                      <a:pt x="14562" y="9"/>
                    </a:lnTo>
                    <a:lnTo>
                      <a:pt x="14226" y="33"/>
                    </a:lnTo>
                    <a:lnTo>
                      <a:pt x="13872" y="57"/>
                    </a:lnTo>
                    <a:lnTo>
                      <a:pt x="13508" y="105"/>
                    </a:lnTo>
                    <a:lnTo>
                      <a:pt x="13134" y="161"/>
                    </a:lnTo>
                    <a:lnTo>
                      <a:pt x="12751" y="241"/>
                    </a:lnTo>
                    <a:lnTo>
                      <a:pt x="12368" y="329"/>
                    </a:lnTo>
                    <a:lnTo>
                      <a:pt x="11985" y="441"/>
                    </a:lnTo>
                    <a:lnTo>
                      <a:pt x="11601" y="569"/>
                    </a:lnTo>
                    <a:lnTo>
                      <a:pt x="11400" y="641"/>
                    </a:lnTo>
                    <a:lnTo>
                      <a:pt x="11209" y="721"/>
                    </a:lnTo>
                    <a:lnTo>
                      <a:pt x="11017" y="809"/>
                    </a:lnTo>
                    <a:lnTo>
                      <a:pt x="10816" y="897"/>
                    </a:lnTo>
                    <a:lnTo>
                      <a:pt x="10624" y="993"/>
                    </a:lnTo>
                    <a:lnTo>
                      <a:pt x="10433" y="1097"/>
                    </a:lnTo>
                    <a:lnTo>
                      <a:pt x="10241" y="1201"/>
                    </a:lnTo>
                    <a:lnTo>
                      <a:pt x="10050" y="1321"/>
                    </a:lnTo>
                    <a:lnTo>
                      <a:pt x="9858" y="1441"/>
                    </a:lnTo>
                    <a:lnTo>
                      <a:pt x="9676" y="1569"/>
                    </a:lnTo>
                    <a:lnTo>
                      <a:pt x="9484" y="1705"/>
                    </a:lnTo>
                    <a:lnTo>
                      <a:pt x="9302" y="1850"/>
                    </a:lnTo>
                    <a:lnTo>
                      <a:pt x="9120" y="2002"/>
                    </a:lnTo>
                    <a:lnTo>
                      <a:pt x="8938" y="2154"/>
                    </a:lnTo>
                    <a:lnTo>
                      <a:pt x="8756" y="2322"/>
                    </a:lnTo>
                    <a:lnTo>
                      <a:pt x="8584" y="2490"/>
                    </a:lnTo>
                    <a:lnTo>
                      <a:pt x="8411" y="2674"/>
                    </a:lnTo>
                    <a:lnTo>
                      <a:pt x="8239" y="2866"/>
                    </a:lnTo>
                    <a:lnTo>
                      <a:pt x="1571" y="10532"/>
                    </a:lnTo>
                    <a:lnTo>
                      <a:pt x="1408" y="10724"/>
                    </a:lnTo>
                    <a:lnTo>
                      <a:pt x="1255" y="10916"/>
                    </a:lnTo>
                    <a:lnTo>
                      <a:pt x="1111" y="11108"/>
                    </a:lnTo>
                    <a:lnTo>
                      <a:pt x="977" y="11300"/>
                    </a:lnTo>
                    <a:lnTo>
                      <a:pt x="853" y="11492"/>
                    </a:lnTo>
                    <a:lnTo>
                      <a:pt x="738" y="11676"/>
                    </a:lnTo>
                    <a:lnTo>
                      <a:pt x="632" y="11860"/>
                    </a:lnTo>
                    <a:lnTo>
                      <a:pt x="537" y="12045"/>
                    </a:lnTo>
                    <a:lnTo>
                      <a:pt x="450" y="12229"/>
                    </a:lnTo>
                    <a:lnTo>
                      <a:pt x="374" y="12413"/>
                    </a:lnTo>
                    <a:lnTo>
                      <a:pt x="307" y="12597"/>
                    </a:lnTo>
                    <a:lnTo>
                      <a:pt x="240" y="12773"/>
                    </a:lnTo>
                    <a:lnTo>
                      <a:pt x="192" y="12949"/>
                    </a:lnTo>
                    <a:lnTo>
                      <a:pt x="144" y="13125"/>
                    </a:lnTo>
                    <a:lnTo>
                      <a:pt x="96" y="13301"/>
                    </a:lnTo>
                    <a:lnTo>
                      <a:pt x="67" y="13469"/>
                    </a:lnTo>
                    <a:lnTo>
                      <a:pt x="38" y="13645"/>
                    </a:lnTo>
                    <a:lnTo>
                      <a:pt x="19" y="13813"/>
                    </a:lnTo>
                    <a:lnTo>
                      <a:pt x="10" y="13981"/>
                    </a:lnTo>
                    <a:lnTo>
                      <a:pt x="0" y="14141"/>
                    </a:lnTo>
                    <a:lnTo>
                      <a:pt x="0" y="14461"/>
                    </a:lnTo>
                    <a:lnTo>
                      <a:pt x="29" y="14781"/>
                    </a:lnTo>
                    <a:lnTo>
                      <a:pt x="67" y="15077"/>
                    </a:lnTo>
                    <a:lnTo>
                      <a:pt x="125" y="15374"/>
                    </a:lnTo>
                    <a:lnTo>
                      <a:pt x="201" y="15654"/>
                    </a:lnTo>
                    <a:lnTo>
                      <a:pt x="288" y="15926"/>
                    </a:lnTo>
                    <a:lnTo>
                      <a:pt x="383" y="16182"/>
                    </a:lnTo>
                    <a:lnTo>
                      <a:pt x="489" y="16430"/>
                    </a:lnTo>
                    <a:lnTo>
                      <a:pt x="594" y="16662"/>
                    </a:lnTo>
                    <a:lnTo>
                      <a:pt x="709" y="16878"/>
                    </a:lnTo>
                    <a:lnTo>
                      <a:pt x="834" y="17086"/>
                    </a:lnTo>
                    <a:lnTo>
                      <a:pt x="949" y="17270"/>
                    </a:lnTo>
                    <a:lnTo>
                      <a:pt x="1064" y="17446"/>
                    </a:lnTo>
                    <a:lnTo>
                      <a:pt x="1178" y="17606"/>
                    </a:lnTo>
                    <a:lnTo>
                      <a:pt x="1389" y="17870"/>
                    </a:lnTo>
                    <a:lnTo>
                      <a:pt x="1552" y="18070"/>
                    </a:lnTo>
                    <a:lnTo>
                      <a:pt x="1667" y="18190"/>
                    </a:lnTo>
                    <a:lnTo>
                      <a:pt x="1705" y="18230"/>
                    </a:lnTo>
                    <a:lnTo>
                      <a:pt x="15855" y="26905"/>
                    </a:lnTo>
                    <a:lnTo>
                      <a:pt x="15970" y="26977"/>
                    </a:lnTo>
                    <a:lnTo>
                      <a:pt x="16094" y="27041"/>
                    </a:lnTo>
                    <a:lnTo>
                      <a:pt x="16219" y="27097"/>
                    </a:lnTo>
                    <a:lnTo>
                      <a:pt x="16344" y="27153"/>
                    </a:lnTo>
                    <a:lnTo>
                      <a:pt x="16478" y="27201"/>
                    </a:lnTo>
                    <a:lnTo>
                      <a:pt x="16612" y="27241"/>
                    </a:lnTo>
                    <a:lnTo>
                      <a:pt x="16746" y="27281"/>
                    </a:lnTo>
                    <a:lnTo>
                      <a:pt x="16890" y="27313"/>
                    </a:lnTo>
                    <a:lnTo>
                      <a:pt x="17033" y="27337"/>
                    </a:lnTo>
                    <a:lnTo>
                      <a:pt x="17187" y="27361"/>
                    </a:lnTo>
                    <a:lnTo>
                      <a:pt x="17330" y="27377"/>
                    </a:lnTo>
                    <a:lnTo>
                      <a:pt x="17484" y="27393"/>
                    </a:lnTo>
                    <a:lnTo>
                      <a:pt x="17637" y="27401"/>
                    </a:lnTo>
                    <a:lnTo>
                      <a:pt x="17800" y="27401"/>
                    </a:lnTo>
                    <a:lnTo>
                      <a:pt x="18125" y="27393"/>
                    </a:lnTo>
                    <a:lnTo>
                      <a:pt x="18451" y="27369"/>
                    </a:lnTo>
                    <a:lnTo>
                      <a:pt x="18796" y="27321"/>
                    </a:lnTo>
                    <a:lnTo>
                      <a:pt x="19141" y="27257"/>
                    </a:lnTo>
                    <a:lnTo>
                      <a:pt x="19495" y="27177"/>
                    </a:lnTo>
                    <a:lnTo>
                      <a:pt x="19859" y="27073"/>
                    </a:lnTo>
                    <a:lnTo>
                      <a:pt x="20223" y="26953"/>
                    </a:lnTo>
                    <a:lnTo>
                      <a:pt x="20597" y="26817"/>
                    </a:lnTo>
                    <a:lnTo>
                      <a:pt x="20971" y="26665"/>
                    </a:lnTo>
                    <a:lnTo>
                      <a:pt x="21344" y="26497"/>
                    </a:lnTo>
                    <a:lnTo>
                      <a:pt x="21727" y="26313"/>
                    </a:lnTo>
                    <a:lnTo>
                      <a:pt x="22111" y="26113"/>
                    </a:lnTo>
                    <a:lnTo>
                      <a:pt x="22494" y="25897"/>
                    </a:lnTo>
                    <a:lnTo>
                      <a:pt x="22887" y="25665"/>
                    </a:lnTo>
                    <a:lnTo>
                      <a:pt x="23270" y="25425"/>
                    </a:lnTo>
                    <a:lnTo>
                      <a:pt x="23653" y="25160"/>
                    </a:lnTo>
                    <a:lnTo>
                      <a:pt x="24036" y="24888"/>
                    </a:lnTo>
                    <a:lnTo>
                      <a:pt x="24410" y="24600"/>
                    </a:lnTo>
                    <a:lnTo>
                      <a:pt x="24783" y="24296"/>
                    </a:lnTo>
                    <a:lnTo>
                      <a:pt x="25157" y="23976"/>
                    </a:lnTo>
                    <a:lnTo>
                      <a:pt x="25531" y="23648"/>
                    </a:lnTo>
                    <a:lnTo>
                      <a:pt x="25895" y="23304"/>
                    </a:lnTo>
                    <a:lnTo>
                      <a:pt x="26249" y="22952"/>
                    </a:lnTo>
                    <a:lnTo>
                      <a:pt x="26604" y="22584"/>
                    </a:lnTo>
                    <a:lnTo>
                      <a:pt x="26939" y="22200"/>
                    </a:lnTo>
                    <a:lnTo>
                      <a:pt x="29573" y="19207"/>
                    </a:lnTo>
                    <a:lnTo>
                      <a:pt x="29909" y="18823"/>
                    </a:lnTo>
                    <a:lnTo>
                      <a:pt x="30215" y="18430"/>
                    </a:lnTo>
                    <a:lnTo>
                      <a:pt x="30522" y="18046"/>
                    </a:lnTo>
                    <a:lnTo>
                      <a:pt x="30800" y="17654"/>
                    </a:lnTo>
                    <a:lnTo>
                      <a:pt x="31068" y="17262"/>
                    </a:lnTo>
                    <a:lnTo>
                      <a:pt x="31317" y="16870"/>
                    </a:lnTo>
                    <a:lnTo>
                      <a:pt x="31556" y="16478"/>
                    </a:lnTo>
                    <a:lnTo>
                      <a:pt x="31767" y="16086"/>
                    </a:lnTo>
                    <a:lnTo>
                      <a:pt x="31968" y="15702"/>
                    </a:lnTo>
                    <a:lnTo>
                      <a:pt x="32150" y="15318"/>
                    </a:lnTo>
                    <a:lnTo>
                      <a:pt x="32323" y="14933"/>
                    </a:lnTo>
                    <a:lnTo>
                      <a:pt x="32467" y="14557"/>
                    </a:lnTo>
                    <a:lnTo>
                      <a:pt x="32601" y="14189"/>
                    </a:lnTo>
                    <a:lnTo>
                      <a:pt x="32716" y="13829"/>
                    </a:lnTo>
                    <a:lnTo>
                      <a:pt x="32811" y="13469"/>
                    </a:lnTo>
                    <a:lnTo>
                      <a:pt x="32898" y="13117"/>
                    </a:lnTo>
                    <a:lnTo>
                      <a:pt x="32955" y="12773"/>
                    </a:lnTo>
                    <a:lnTo>
                      <a:pt x="32993" y="12437"/>
                    </a:lnTo>
                    <a:lnTo>
                      <a:pt x="33022" y="12109"/>
                    </a:lnTo>
                    <a:lnTo>
                      <a:pt x="33032" y="11788"/>
                    </a:lnTo>
                    <a:lnTo>
                      <a:pt x="33022" y="11484"/>
                    </a:lnTo>
                    <a:lnTo>
                      <a:pt x="32984" y="11188"/>
                    </a:lnTo>
                    <a:lnTo>
                      <a:pt x="32936" y="10900"/>
                    </a:lnTo>
                    <a:lnTo>
                      <a:pt x="32869" y="10628"/>
                    </a:lnTo>
                    <a:lnTo>
                      <a:pt x="32783" y="10364"/>
                    </a:lnTo>
                    <a:lnTo>
                      <a:pt x="32735" y="10244"/>
                    </a:lnTo>
                    <a:lnTo>
                      <a:pt x="32677" y="10124"/>
                    </a:lnTo>
                    <a:lnTo>
                      <a:pt x="32620" y="10004"/>
                    </a:lnTo>
                    <a:lnTo>
                      <a:pt x="32553" y="9884"/>
                    </a:lnTo>
                    <a:lnTo>
                      <a:pt x="32486" y="9780"/>
                    </a:lnTo>
                    <a:lnTo>
                      <a:pt x="32409" y="9668"/>
                    </a:lnTo>
                    <a:lnTo>
                      <a:pt x="32332" y="9564"/>
                    </a:lnTo>
                    <a:lnTo>
                      <a:pt x="32246" y="9468"/>
                    </a:lnTo>
                    <a:lnTo>
                      <a:pt x="32160" y="9372"/>
                    </a:lnTo>
                    <a:lnTo>
                      <a:pt x="32064" y="9284"/>
                    </a:lnTo>
                    <a:lnTo>
                      <a:pt x="31968" y="9196"/>
                    </a:lnTo>
                    <a:lnTo>
                      <a:pt x="31863" y="9116"/>
                    </a:lnTo>
                    <a:lnTo>
                      <a:pt x="31748" y="9036"/>
                    </a:lnTo>
                    <a:lnTo>
                      <a:pt x="31633" y="8964"/>
                    </a:lnTo>
                    <a:lnTo>
                      <a:pt x="17493" y="281"/>
                    </a:lnTo>
                    <a:lnTo>
                      <a:pt x="17436" y="265"/>
                    </a:lnTo>
                    <a:lnTo>
                      <a:pt x="17244" y="225"/>
                    </a:lnTo>
                    <a:lnTo>
                      <a:pt x="16947" y="169"/>
                    </a:lnTo>
                    <a:lnTo>
                      <a:pt x="16554" y="105"/>
                    </a:lnTo>
                    <a:lnTo>
                      <a:pt x="16324" y="81"/>
                    </a:lnTo>
                    <a:lnTo>
                      <a:pt x="16075" y="49"/>
                    </a:lnTo>
                    <a:lnTo>
                      <a:pt x="15807" y="33"/>
                    </a:lnTo>
                    <a:lnTo>
                      <a:pt x="15520" y="17"/>
                    </a:lnTo>
                    <a:lnTo>
                      <a:pt x="15213" y="1"/>
                    </a:lnTo>
                    <a:close/>
                  </a:path>
                </a:pathLst>
              </a:custGeom>
              <a:solidFill>
                <a:srgbClr val="BCCAD3"/>
              </a:solidFill>
              <a:ln cap="flat" cmpd="sng" w="2857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85" name="Google Shape;1185;p33"/>
              <p:cNvSpPr/>
              <p:nvPr/>
            </p:nvSpPr>
            <p:spPr>
              <a:xfrm rot="1615572">
                <a:off x="7824833" y="1859463"/>
                <a:ext cx="220591" cy="275697"/>
              </a:xfrm>
              <a:custGeom>
                <a:rect b="b" l="l" r="r" t="t"/>
                <a:pathLst>
                  <a:path extrusionOk="0" h="11028" w="10721">
                    <a:moveTo>
                      <a:pt x="8498" y="0"/>
                    </a:moveTo>
                    <a:lnTo>
                      <a:pt x="1" y="9667"/>
                    </a:lnTo>
                    <a:lnTo>
                      <a:pt x="2213" y="11027"/>
                    </a:lnTo>
                    <a:lnTo>
                      <a:pt x="10720" y="1368"/>
                    </a:lnTo>
                    <a:lnTo>
                      <a:pt x="849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86" name="Google Shape;1186;p33"/>
              <p:cNvSpPr/>
              <p:nvPr/>
            </p:nvSpPr>
            <p:spPr>
              <a:xfrm rot="1615572">
                <a:off x="7947633" y="2036868"/>
                <a:ext cx="471304" cy="412346"/>
              </a:xfrm>
              <a:custGeom>
                <a:rect b="b" l="l" r="r" t="t"/>
                <a:pathLst>
                  <a:path extrusionOk="0" h="16494" w="22906">
                    <a:moveTo>
                      <a:pt x="7683" y="1"/>
                    </a:moveTo>
                    <a:lnTo>
                      <a:pt x="1906" y="265"/>
                    </a:lnTo>
                    <a:lnTo>
                      <a:pt x="0" y="2481"/>
                    </a:lnTo>
                    <a:lnTo>
                      <a:pt x="4627" y="4242"/>
                    </a:lnTo>
                    <a:lnTo>
                      <a:pt x="18949" y="13036"/>
                    </a:lnTo>
                    <a:lnTo>
                      <a:pt x="19016" y="13100"/>
                    </a:lnTo>
                    <a:lnTo>
                      <a:pt x="19169" y="13293"/>
                    </a:lnTo>
                    <a:lnTo>
                      <a:pt x="19265" y="13429"/>
                    </a:lnTo>
                    <a:lnTo>
                      <a:pt x="19371" y="13589"/>
                    </a:lnTo>
                    <a:lnTo>
                      <a:pt x="19486" y="13773"/>
                    </a:lnTo>
                    <a:lnTo>
                      <a:pt x="19601" y="13981"/>
                    </a:lnTo>
                    <a:lnTo>
                      <a:pt x="19706" y="14205"/>
                    </a:lnTo>
                    <a:lnTo>
                      <a:pt x="19802" y="14445"/>
                    </a:lnTo>
                    <a:lnTo>
                      <a:pt x="19878" y="14709"/>
                    </a:lnTo>
                    <a:lnTo>
                      <a:pt x="19907" y="14845"/>
                    </a:lnTo>
                    <a:lnTo>
                      <a:pt x="19936" y="14981"/>
                    </a:lnTo>
                    <a:lnTo>
                      <a:pt x="19955" y="15125"/>
                    </a:lnTo>
                    <a:lnTo>
                      <a:pt x="19974" y="15269"/>
                    </a:lnTo>
                    <a:lnTo>
                      <a:pt x="19984" y="15421"/>
                    </a:lnTo>
                    <a:lnTo>
                      <a:pt x="19974" y="15573"/>
                    </a:lnTo>
                    <a:lnTo>
                      <a:pt x="19965" y="15725"/>
                    </a:lnTo>
                    <a:lnTo>
                      <a:pt x="19945" y="15877"/>
                    </a:lnTo>
                    <a:lnTo>
                      <a:pt x="19917" y="16037"/>
                    </a:lnTo>
                    <a:lnTo>
                      <a:pt x="19878" y="16189"/>
                    </a:lnTo>
                    <a:lnTo>
                      <a:pt x="19859" y="16261"/>
                    </a:lnTo>
                    <a:lnTo>
                      <a:pt x="19850" y="16325"/>
                    </a:lnTo>
                    <a:lnTo>
                      <a:pt x="19850" y="16381"/>
                    </a:lnTo>
                    <a:lnTo>
                      <a:pt x="19859" y="16421"/>
                    </a:lnTo>
                    <a:lnTo>
                      <a:pt x="19869" y="16453"/>
                    </a:lnTo>
                    <a:lnTo>
                      <a:pt x="19888" y="16477"/>
                    </a:lnTo>
                    <a:lnTo>
                      <a:pt x="19907" y="16493"/>
                    </a:lnTo>
                    <a:lnTo>
                      <a:pt x="19974" y="16493"/>
                    </a:lnTo>
                    <a:lnTo>
                      <a:pt x="20012" y="16477"/>
                    </a:lnTo>
                    <a:lnTo>
                      <a:pt x="20099" y="16437"/>
                    </a:lnTo>
                    <a:lnTo>
                      <a:pt x="20204" y="16373"/>
                    </a:lnTo>
                    <a:lnTo>
                      <a:pt x="20319" y="16285"/>
                    </a:lnTo>
                    <a:lnTo>
                      <a:pt x="20444" y="16173"/>
                    </a:lnTo>
                    <a:lnTo>
                      <a:pt x="20587" y="16037"/>
                    </a:lnTo>
                    <a:lnTo>
                      <a:pt x="20731" y="15885"/>
                    </a:lnTo>
                    <a:lnTo>
                      <a:pt x="20884" y="15717"/>
                    </a:lnTo>
                    <a:lnTo>
                      <a:pt x="21047" y="15525"/>
                    </a:lnTo>
                    <a:lnTo>
                      <a:pt x="21210" y="15325"/>
                    </a:lnTo>
                    <a:lnTo>
                      <a:pt x="21373" y="15109"/>
                    </a:lnTo>
                    <a:lnTo>
                      <a:pt x="21536" y="14877"/>
                    </a:lnTo>
                    <a:lnTo>
                      <a:pt x="21699" y="14637"/>
                    </a:lnTo>
                    <a:lnTo>
                      <a:pt x="21852" y="14381"/>
                    </a:lnTo>
                    <a:lnTo>
                      <a:pt x="22015" y="14125"/>
                    </a:lnTo>
                    <a:lnTo>
                      <a:pt x="22158" y="13853"/>
                    </a:lnTo>
                    <a:lnTo>
                      <a:pt x="22302" y="13581"/>
                    </a:lnTo>
                    <a:lnTo>
                      <a:pt x="22427" y="13301"/>
                    </a:lnTo>
                    <a:lnTo>
                      <a:pt x="22542" y="13020"/>
                    </a:lnTo>
                    <a:lnTo>
                      <a:pt x="22647" y="12732"/>
                    </a:lnTo>
                    <a:lnTo>
                      <a:pt x="22743" y="12452"/>
                    </a:lnTo>
                    <a:lnTo>
                      <a:pt x="22810" y="12164"/>
                    </a:lnTo>
                    <a:lnTo>
                      <a:pt x="22867" y="11884"/>
                    </a:lnTo>
                    <a:lnTo>
                      <a:pt x="22896" y="11604"/>
                    </a:lnTo>
                    <a:lnTo>
                      <a:pt x="22906" y="11332"/>
                    </a:lnTo>
                    <a:lnTo>
                      <a:pt x="22906" y="11196"/>
                    </a:lnTo>
                    <a:lnTo>
                      <a:pt x="22896" y="11068"/>
                    </a:lnTo>
                    <a:lnTo>
                      <a:pt x="22886" y="10932"/>
                    </a:lnTo>
                    <a:lnTo>
                      <a:pt x="22858" y="10804"/>
                    </a:lnTo>
                    <a:lnTo>
                      <a:pt x="22829" y="10684"/>
                    </a:lnTo>
                    <a:lnTo>
                      <a:pt x="22800" y="10556"/>
                    </a:lnTo>
                    <a:lnTo>
                      <a:pt x="22752" y="10436"/>
                    </a:lnTo>
                    <a:lnTo>
                      <a:pt x="22704" y="10316"/>
                    </a:lnTo>
                    <a:lnTo>
                      <a:pt x="22647" y="10204"/>
                    </a:lnTo>
                    <a:lnTo>
                      <a:pt x="22580" y="10092"/>
                    </a:lnTo>
                    <a:lnTo>
                      <a:pt x="22513" y="9980"/>
                    </a:lnTo>
                    <a:lnTo>
                      <a:pt x="22427" y="9875"/>
                    </a:lnTo>
                    <a:lnTo>
                      <a:pt x="22340" y="9779"/>
                    </a:lnTo>
                    <a:lnTo>
                      <a:pt x="22245" y="9675"/>
                    </a:lnTo>
                    <a:lnTo>
                      <a:pt x="21976" y="9443"/>
                    </a:lnTo>
                    <a:lnTo>
                      <a:pt x="21670" y="9187"/>
                    </a:lnTo>
                    <a:lnTo>
                      <a:pt x="21306" y="8899"/>
                    </a:lnTo>
                    <a:lnTo>
                      <a:pt x="20903" y="8595"/>
                    </a:lnTo>
                    <a:lnTo>
                      <a:pt x="20453" y="8267"/>
                    </a:lnTo>
                    <a:lnTo>
                      <a:pt x="19974" y="7923"/>
                    </a:lnTo>
                    <a:lnTo>
                      <a:pt x="19457" y="7555"/>
                    </a:lnTo>
                    <a:lnTo>
                      <a:pt x="18911" y="7187"/>
                    </a:lnTo>
                    <a:lnTo>
                      <a:pt x="17761" y="6402"/>
                    </a:lnTo>
                    <a:lnTo>
                      <a:pt x="16535" y="5594"/>
                    </a:lnTo>
                    <a:lnTo>
                      <a:pt x="15280" y="4770"/>
                    </a:lnTo>
                    <a:lnTo>
                      <a:pt x="14025" y="3962"/>
                    </a:lnTo>
                    <a:lnTo>
                      <a:pt x="12799" y="3185"/>
                    </a:lnTo>
                    <a:lnTo>
                      <a:pt x="11630" y="2449"/>
                    </a:lnTo>
                    <a:lnTo>
                      <a:pt x="9609" y="1185"/>
                    </a:lnTo>
                    <a:lnTo>
                      <a:pt x="8210" y="321"/>
                    </a:lnTo>
                    <a:lnTo>
                      <a:pt x="768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187" name="Google Shape;1187;p33"/>
            <p:cNvGrpSpPr/>
            <p:nvPr/>
          </p:nvGrpSpPr>
          <p:grpSpPr>
            <a:xfrm>
              <a:off x="7459036" y="940975"/>
              <a:ext cx="491022" cy="537575"/>
              <a:chOff x="6597786" y="802250"/>
              <a:chExt cx="491022" cy="537575"/>
            </a:xfrm>
          </p:grpSpPr>
          <p:sp>
            <p:nvSpPr>
              <p:cNvPr id="1188" name="Google Shape;1188;p33"/>
              <p:cNvSpPr/>
              <p:nvPr/>
            </p:nvSpPr>
            <p:spPr>
              <a:xfrm flipH="1">
                <a:off x="6597786" y="802250"/>
                <a:ext cx="491022" cy="537575"/>
              </a:xfrm>
              <a:custGeom>
                <a:rect b="b" l="l" r="r" t="t"/>
                <a:pathLst>
                  <a:path extrusionOk="0" h="21503" w="23865">
                    <a:moveTo>
                      <a:pt x="10060" y="0"/>
                    </a:moveTo>
                    <a:lnTo>
                      <a:pt x="1" y="17590"/>
                    </a:lnTo>
                    <a:lnTo>
                      <a:pt x="7952" y="21503"/>
                    </a:lnTo>
                    <a:lnTo>
                      <a:pt x="23864" y="8403"/>
                    </a:lnTo>
                    <a:lnTo>
                      <a:pt x="10060" y="0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3810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89" name="Google Shape;1189;p33"/>
              <p:cNvSpPr/>
              <p:nvPr/>
            </p:nvSpPr>
            <p:spPr>
              <a:xfrm flipH="1">
                <a:off x="6655540" y="929275"/>
                <a:ext cx="332348" cy="371350"/>
              </a:xfrm>
              <a:custGeom>
                <a:rect b="b" l="l" r="r" t="t"/>
                <a:pathLst>
                  <a:path extrusionOk="0" h="14854" w="16153">
                    <a:moveTo>
                      <a:pt x="11238" y="1"/>
                    </a:moveTo>
                    <a:lnTo>
                      <a:pt x="1" y="13877"/>
                    </a:lnTo>
                    <a:lnTo>
                      <a:pt x="2817" y="14853"/>
                    </a:lnTo>
                    <a:lnTo>
                      <a:pt x="16152" y="3322"/>
                    </a:lnTo>
                    <a:lnTo>
                      <a:pt x="1123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Global Recycling Day by Slidesgo">
  <a:themeElements>
    <a:clrScheme name="Simple Light">
      <a:dk1>
        <a:srgbClr val="5D5D6D"/>
      </a:dk1>
      <a:lt1>
        <a:srgbClr val="FFFFFF"/>
      </a:lt1>
      <a:dk2>
        <a:srgbClr val="5D5D6D"/>
      </a:dk2>
      <a:lt2>
        <a:srgbClr val="E4ECF2"/>
      </a:lt2>
      <a:accent1>
        <a:srgbClr val="7E92FF"/>
      </a:accent1>
      <a:accent2>
        <a:srgbClr val="6880EA"/>
      </a:accent2>
      <a:accent3>
        <a:srgbClr val="FE7D56"/>
      </a:accent3>
      <a:accent4>
        <a:srgbClr val="F46545"/>
      </a:accent4>
      <a:accent5>
        <a:srgbClr val="E4ECF2"/>
      </a:accent5>
      <a:accent6>
        <a:srgbClr val="FFFFFF"/>
      </a:accent6>
      <a:hlink>
        <a:srgbClr val="5D5D6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